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99372-4E7A-47FF-9038-847F4B761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6AD7E-CD4D-4879-A30B-CE2D6C3F1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C9B52D-EC71-4A23-BB75-9DC84C17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3534AD-3404-4BF8-81B9-84A7899B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39BB45-B75C-4BCE-BBAE-9700BD11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38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4F9D2-F1D1-4EC4-85D9-F64F8A6D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E86433-9012-4124-8BA8-62C3E7A09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9E93B-D0DA-4F33-8DB5-5013932B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BF95C3-5FD6-455F-BDCB-76DE3EE4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D626F4-0695-4C97-894E-E30BF38A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C7CD45-BB0B-47B6-A694-487B3465E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D31535-E971-480F-945C-A398DAEEE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7160BE-D91A-4B1B-AF49-B08E6E184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5F371-B532-40B7-957C-AACF1FA4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3E78C-65AE-4BE7-B2FE-C10CAC15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69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B9A99-93AB-4FAB-9F8D-ACF21EEF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988A6-8367-494F-BFD1-62142D96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32F43-FE42-45E0-B3BC-751FB867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869A00-D5B8-45EE-985B-EADDE4A7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38B7A4-E3AD-4422-BD4F-657985D4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4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C0E3A-F1EE-496D-B5FA-DE51B4B6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E639A3-69EC-4621-9FA1-A55E2E58D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5231C8-5861-4700-B330-42B3491D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73087-B780-4A4F-BE59-E1BC933C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E6F042-9E36-4356-9D43-6886B096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25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69B93-B2D4-4437-A39D-9B3C0306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EFDE84-0933-4EFE-A08A-D8BD6259F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FE2F58-72B5-49D3-BCE2-12CA4F58B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8B0CD7-0CE1-49EC-9FB1-E21FBC0C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C2F3EB-42E8-4D37-A52D-DB6B1E73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5FA840-64F7-4E9D-ADF0-07E92E42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7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CBBD3-075C-4726-BABF-277CFC1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3C36E9-9154-4BA6-A63F-0DFB5BBA5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E1FBC0-86DB-47F3-8F86-23DDC5714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975802-4EC7-4706-AC27-5B7000081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1D17B3-BA05-4922-964D-D5C70B25F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97D7609-69F4-45CF-9326-087FE83B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FB5DD5-318C-40C4-9DF1-6960D48F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A3C9CD1-78E8-4D94-A769-AFA523E6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5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ABFB2-314B-40C4-828D-639410AE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A7B5EB-15D3-4BDA-83A1-929AAC68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250499-0AC0-4FC5-BFE8-BADBD124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965272-7793-418F-885A-264CCB72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8DF843-9EAD-4292-82EE-51F8907D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DDAA3A7-1D6D-4A59-BE01-290D7BC1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B5C1DB-3BCA-4ACC-93D3-0E7E8DFF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7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68C43-5FBF-4F07-AA88-CBB1496B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B595E-0665-4A07-A6FB-F35B4357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C80D0B-5076-4B5A-AD23-63F80D29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9C87A2-EA1A-4E8C-87A8-E5B2A0E6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150DA4-F5AB-4D4B-A304-C95B1AEE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296866-1A8E-4578-A84D-0DFD4C64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62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C0693-1969-4377-927F-B80E70FC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5A1A9E2-1943-4324-9428-69FD1EE7A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FD61CF-FC4D-4A4C-9F53-31A993CE3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376B12-7314-4F47-BEAF-C9A1DBE2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646DCD-4CC4-47B3-BB2B-91DD7093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12F9D7-9D94-4656-8019-7177D404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9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B7C110-E9BB-4D74-9662-C2389C37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999C02-1BB6-4E33-B055-0778510D3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9CA3C2-F000-4FF4-9F13-B54075936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52534-3630-4BD2-A15C-48CC260BF88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D85379-442C-4D93-BC55-F5D058443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3DEA3-86CE-43B2-95BA-7744D2974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6FEB-635A-4F58-927C-0C7A844E4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59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73627" y="1653904"/>
            <a:ext cx="6788140" cy="18872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Orientar-se no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 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3794" y="2301886"/>
            <a:ext cx="716680" cy="73253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8612" y="1362361"/>
            <a:ext cx="3523234" cy="504536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2200" y="1490319"/>
            <a:ext cx="33596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Planta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Em geral, as plantas representam áreas menores que o mapa e a carta, como bairros, quarteirões e diversos tipos de construções.</a:t>
            </a:r>
          </a:p>
          <a:p>
            <a:endParaRPr lang="pt-BR" sz="2000" dirty="0"/>
          </a:p>
          <a:p>
            <a:pPr lvl="0"/>
            <a:r>
              <a:rPr lang="pt-BR" sz="2000" b="1" dirty="0">
                <a:solidFill>
                  <a:srgbClr val="3D94D2"/>
                </a:solidFill>
              </a:rPr>
              <a:t>Croqui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Os croquis são desenhos simples, que muitas vezes mais parecem um rascunho </a:t>
            </a:r>
          </a:p>
          <a:p>
            <a:r>
              <a:rPr lang="pt-BR" sz="2000" dirty="0"/>
              <a:t>e que são feitos à mão, </a:t>
            </a:r>
          </a:p>
          <a:p>
            <a:r>
              <a:rPr lang="pt-BR" sz="2000" dirty="0"/>
              <a:t>sem muita preocupação</a:t>
            </a:r>
          </a:p>
          <a:p>
            <a:r>
              <a:rPr lang="pt-BR" sz="2000" dirty="0"/>
              <a:t>com a precisão na representação ou escala.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1342" y="485712"/>
            <a:ext cx="605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43186" y="499105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06753" y="6103077"/>
            <a:ext cx="404521" cy="413472"/>
          </a:xfrm>
          <a:prstGeom prst="rect">
            <a:avLst/>
          </a:prstGeom>
        </p:spPr>
      </p:pic>
      <p:pic>
        <p:nvPicPr>
          <p:cNvPr id="9" name="Picture 8" descr="Screen Shot 2019-06-18 at 22.4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00" y="1421284"/>
            <a:ext cx="3287759" cy="4351446"/>
          </a:xfrm>
          <a:prstGeom prst="rect">
            <a:avLst/>
          </a:prstGeom>
        </p:spPr>
      </p:pic>
      <p:pic>
        <p:nvPicPr>
          <p:cNvPr id="14" name="Picture 13" descr="Screen Shot 2019-06-18 at 22.43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03" y="1438604"/>
            <a:ext cx="4020786" cy="2766796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8612" y="1362361"/>
            <a:ext cx="4504576" cy="529361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2200" y="1500680"/>
            <a:ext cx="43409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Maquete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A maquete é uma representação tridimensional – que apresenta comprimento, altura e largura – em escala reduzida ou ampliada, que nos permite visualizar ao mesmo tempo vários aspectos do que está</a:t>
            </a:r>
            <a:endParaRPr lang="en-US" sz="2000" dirty="0"/>
          </a:p>
          <a:p>
            <a:r>
              <a:rPr lang="pt-BR" sz="2000" dirty="0"/>
              <a:t>sendo representado.</a:t>
            </a:r>
            <a:endParaRPr lang="en-US" sz="2000" dirty="0"/>
          </a:p>
          <a:p>
            <a:pPr lvl="0"/>
            <a:r>
              <a:rPr lang="pt-BR" sz="2000" b="1" dirty="0">
                <a:solidFill>
                  <a:srgbClr val="3D94D2"/>
                </a:solidFill>
              </a:rPr>
              <a:t>Bloco-diagrama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 bloco-diagrama é uma representação plana de uma parte da superfície terrestre ou de fenômeno natural; com a utilização de alguns recursos técnicos e de cores que “enganam” nosso cérebro, temos a sensação</a:t>
            </a:r>
            <a:endParaRPr lang="en-US" sz="2000" dirty="0"/>
          </a:p>
          <a:p>
            <a:r>
              <a:rPr lang="pt-BR" sz="2000" dirty="0"/>
              <a:t>de que a imagem é tridimensional.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1342" y="485712"/>
            <a:ext cx="605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43186" y="482172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88092" y="6338047"/>
            <a:ext cx="404521" cy="413472"/>
          </a:xfrm>
          <a:prstGeom prst="rect">
            <a:avLst/>
          </a:prstGeom>
        </p:spPr>
      </p:pic>
      <p:pic>
        <p:nvPicPr>
          <p:cNvPr id="9" name="Picture 8" descr="Screen Shot 2019-06-18 at 22.4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56" y="2071053"/>
            <a:ext cx="6524767" cy="4271469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7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30273" y="492792"/>
            <a:ext cx="5947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Instrumentos de orientação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182253" y="592192"/>
            <a:ext cx="404521" cy="4134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7486" y="1599812"/>
            <a:ext cx="4140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GPS</a:t>
            </a:r>
            <a:endParaRPr lang="en-US" sz="2400" b="1" dirty="0">
              <a:solidFill>
                <a:srgbClr val="3D94D2"/>
              </a:solidFill>
            </a:endParaRPr>
          </a:p>
          <a:p>
            <a:r>
              <a:rPr lang="pt-BR" sz="2400" dirty="0">
                <a:solidFill>
                  <a:srgbClr val="132339"/>
                </a:solidFill>
              </a:rPr>
              <a:t>Consiste em uma rede de satélites artificiais que permite localizar precisamente um objeto na superfície do planeta.</a:t>
            </a:r>
          </a:p>
          <a:p>
            <a:r>
              <a:rPr lang="pt-BR" sz="2400" dirty="0">
                <a:solidFill>
                  <a:srgbClr val="132339"/>
                </a:solidFill>
              </a:rPr>
              <a:t>Aplicativos de localização para celulares usam os dados</a:t>
            </a:r>
          </a:p>
          <a:p>
            <a:r>
              <a:rPr lang="pt-BR" sz="2400" dirty="0">
                <a:solidFill>
                  <a:srgbClr val="132339"/>
                </a:solidFill>
              </a:rPr>
              <a:t>do GPS para indicar caminhos </a:t>
            </a:r>
          </a:p>
          <a:p>
            <a:r>
              <a:rPr lang="pt-BR" sz="2400" dirty="0">
                <a:solidFill>
                  <a:srgbClr val="132339"/>
                </a:solidFill>
              </a:rPr>
              <a:t>a seguir.</a:t>
            </a:r>
            <a:r>
              <a:rPr lang="en-US" sz="2400" dirty="0">
                <a:solidFill>
                  <a:srgbClr val="132339"/>
                </a:solidFill>
              </a:rPr>
              <a:t>  </a:t>
            </a:r>
            <a:endParaRPr lang="en-US" sz="24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  <a:p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465868" y="1582021"/>
            <a:ext cx="3651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Bússola</a:t>
            </a:r>
            <a:endParaRPr lang="en-US" sz="2400" b="1" dirty="0">
              <a:solidFill>
                <a:srgbClr val="3D94D2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Tem uma agulha imantada, ou seja, magnetizada, </a:t>
            </a:r>
            <a:br>
              <a:rPr lang="pt-BR" sz="2400" dirty="0">
                <a:solidFill>
                  <a:srgbClr val="132339"/>
                </a:solidFill>
              </a:rPr>
            </a:br>
            <a:r>
              <a:rPr lang="pt-BR" sz="2400" dirty="0">
                <a:solidFill>
                  <a:srgbClr val="132339"/>
                </a:solidFill>
              </a:rPr>
              <a:t>para funcionar como um ímã, que aponta sempre 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para o norte. Sabendo onde está a direção norte,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é possível identificar as demais direções cardeais.</a:t>
            </a:r>
          </a:p>
          <a:p>
            <a:endParaRPr lang="en-US" sz="2400" dirty="0"/>
          </a:p>
        </p:txBody>
      </p:sp>
      <p:sp>
        <p:nvSpPr>
          <p:cNvPr id="34" name="Round Same Side Corner Rectangle 33"/>
          <p:cNvSpPr/>
          <p:nvPr/>
        </p:nvSpPr>
        <p:spPr>
          <a:xfrm rot="10800000">
            <a:off x="1190742" y="1362363"/>
            <a:ext cx="413403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5" name="Picture 3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1764" y="5011103"/>
            <a:ext cx="404521" cy="413472"/>
          </a:xfrm>
          <a:prstGeom prst="rect">
            <a:avLst/>
          </a:prstGeom>
        </p:spPr>
      </p:pic>
      <p:sp>
        <p:nvSpPr>
          <p:cNvPr id="36" name="Round Same Side Corner Rectangle 35"/>
          <p:cNvSpPr/>
          <p:nvPr/>
        </p:nvSpPr>
        <p:spPr>
          <a:xfrm rot="10800000">
            <a:off x="5854995" y="1362363"/>
            <a:ext cx="446884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7" name="Picture 3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010827" y="5011103"/>
            <a:ext cx="404521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9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41" y="485712"/>
            <a:ext cx="581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 moderna 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588989" y="592192"/>
            <a:ext cx="404521" cy="4134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61334" y="1875756"/>
            <a:ext cx="3045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fotografias aéreas </a:t>
            </a:r>
            <a:r>
              <a:rPr lang="pt-BR" sz="2400" dirty="0"/>
              <a:t>são imagens de uma determinada área da superfície terrestre obtidas por meio de sensores geralmente instalados em aeronaves.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210539" y="1885085"/>
            <a:ext cx="3174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imagens de satélite </a:t>
            </a:r>
            <a:r>
              <a:rPr lang="pt-BR" sz="2400" dirty="0"/>
              <a:t>são obtidas pela técnica do sensoriamento remoto e têm a finalidade de obter informações a respeito da superfície terrestre. </a:t>
            </a:r>
            <a:endParaRPr lang="en-US" sz="2400" dirty="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1673682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1764" y="5011103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298447" y="5011104"/>
            <a:ext cx="404521" cy="413472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/>
        </p:nvSpPr>
        <p:spPr>
          <a:xfrm rot="10800000">
            <a:off x="6966766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2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41" y="485712"/>
            <a:ext cx="380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85387" y="592192"/>
            <a:ext cx="404521" cy="4134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93857" y="1875757"/>
            <a:ext cx="84333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Uma convenção internacional realizada em 1884 estabeleceu um sistema mundial de determinação e contagem da hora.</a:t>
            </a:r>
          </a:p>
          <a:p>
            <a:pPr lvl="0"/>
            <a:endParaRPr lang="en-US" sz="2000" dirty="0"/>
          </a:p>
          <a:p>
            <a:pPr lvl="0"/>
            <a:r>
              <a:rPr lang="pt-BR" sz="2000" dirty="0"/>
              <a:t>Por essa convenção, o Meridiano de Greenwich, na Inglaterra, tornou-se a referência mundial para a determinação das horas e das medidas de longitude.</a:t>
            </a:r>
          </a:p>
          <a:p>
            <a:pPr lvl="0"/>
            <a:endParaRPr lang="en-US" sz="2000" dirty="0"/>
          </a:p>
          <a:p>
            <a:pPr lvl="0"/>
            <a:r>
              <a:rPr lang="pt-BR" sz="2000" dirty="0"/>
              <a:t>O sistema mundial de fusos horários divide o planeta Terra em 24 faixas,</a:t>
            </a:r>
          </a:p>
          <a:p>
            <a:pPr lvl="0"/>
            <a:r>
              <a:rPr lang="pt-BR" sz="2000" dirty="0"/>
              <a:t>e cada uma delas corresponde a uma hora.</a:t>
            </a:r>
          </a:p>
          <a:p>
            <a:pPr marL="285750" indent="-285750">
              <a:buFontTx/>
              <a:buChar char="•"/>
            </a:pPr>
            <a:endParaRPr lang="en-US" sz="2000" dirty="0"/>
          </a:p>
          <a:p>
            <a:pPr lvl="0"/>
            <a:r>
              <a:rPr lang="pt-BR" sz="2000" dirty="0"/>
              <a:t>O planeta Terra tem forma esférica, apresentando, portanto,</a:t>
            </a:r>
          </a:p>
          <a:p>
            <a:pPr lvl="0"/>
            <a:r>
              <a:rPr lang="pt-BR" sz="2000" dirty="0"/>
              <a:t>360° de circunferência.</a:t>
            </a:r>
          </a:p>
          <a:p>
            <a:pPr marL="285750" indent="-285750">
              <a:buFontTx/>
              <a:buChar char="•"/>
            </a:pPr>
            <a:endParaRPr lang="en-US" sz="2000" dirty="0"/>
          </a:p>
          <a:p>
            <a:pPr lvl="0"/>
            <a:r>
              <a:rPr lang="pt-BR" sz="2000" dirty="0"/>
              <a:t>Em seu movimento de rotação, a Terra leva aproximadamente 24 horas</a:t>
            </a:r>
          </a:p>
          <a:p>
            <a:pPr lvl="0"/>
            <a:r>
              <a:rPr lang="pt-BR" sz="2000" dirty="0"/>
              <a:t>para girar em torno de seu eixo, percorrendo assim os 360°.</a:t>
            </a:r>
            <a:endParaRPr lang="en-US" sz="20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1" y="1999969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1" y="2914369"/>
            <a:ext cx="404521" cy="413472"/>
          </a:xfrm>
          <a:prstGeom prst="rect">
            <a:avLst/>
          </a:prstGeom>
        </p:spPr>
      </p:pic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1" y="3828769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1" y="4722849"/>
            <a:ext cx="404521" cy="413472"/>
          </a:xfrm>
          <a:prstGeom prst="rect">
            <a:avLst/>
          </a:prstGeom>
        </p:spPr>
      </p:pic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1" y="5677889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8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41" y="485712"/>
            <a:ext cx="380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85387" y="575259"/>
            <a:ext cx="404521" cy="413472"/>
          </a:xfrm>
          <a:prstGeom prst="rect">
            <a:avLst/>
          </a:prstGeom>
        </p:spPr>
      </p:pic>
      <p:pic>
        <p:nvPicPr>
          <p:cNvPr id="5" name="Picture 4" descr="Screen Shot 2019-06-18 at 21.59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00" y="1330246"/>
            <a:ext cx="8670793" cy="5527755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888615" y="1362363"/>
            <a:ext cx="2876697" cy="174731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10895" y="2849158"/>
            <a:ext cx="404521" cy="413472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10800000">
            <a:off x="4536892" y="1362363"/>
            <a:ext cx="2876697" cy="281528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8276196" y="1362363"/>
            <a:ext cx="2876697" cy="389081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91341" y="485712"/>
            <a:ext cx="6183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82878" y="575259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84884" y="1540015"/>
            <a:ext cx="2571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 Brasil apresenta </a:t>
            </a:r>
            <a:r>
              <a:rPr lang="pt-BR" sz="2400" b="1" dirty="0"/>
              <a:t>quatro fusos horários</a:t>
            </a:r>
            <a:r>
              <a:rPr lang="pt-BR" sz="2400" dirty="0"/>
              <a:t>.</a:t>
            </a:r>
            <a:br>
              <a:rPr lang="pt-BR" sz="2400" b="1" dirty="0"/>
            </a:br>
            <a:endParaRPr lang="en-US" sz="2400" b="1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147621" y="3873191"/>
            <a:ext cx="404521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852296" y="4965630"/>
            <a:ext cx="404521" cy="4134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07319" y="1499988"/>
            <a:ext cx="20916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/>
              <a:t>O fuso horário de Brasília</a:t>
            </a:r>
            <a:r>
              <a:rPr lang="pt-BR" sz="2400" dirty="0"/>
              <a:t>, a capital federal, determina a hora oficial do Brasil.</a:t>
            </a:r>
            <a:br>
              <a:rPr lang="pt-BR" sz="2400" dirty="0"/>
            </a:b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342907" y="1489202"/>
            <a:ext cx="28099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Os fusos horários brasileiros apresentam horas atrasadas em relação a Greenwich, pois o </a:t>
            </a:r>
            <a:r>
              <a:rPr lang="pt-BR" sz="2400" b="1" dirty="0"/>
              <a:t>Brasil está totalmente situado</a:t>
            </a:r>
          </a:p>
          <a:p>
            <a:pPr lvl="0"/>
            <a:r>
              <a:rPr lang="pt-BR" sz="2400" b="1" dirty="0"/>
              <a:t>a oeste desse meridiano</a:t>
            </a:r>
            <a:r>
              <a:rPr lang="pt-BR" sz="2400" dirty="0"/>
              <a:t>.</a:t>
            </a:r>
            <a:endParaRPr lang="en-US" sz="2400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105" y="1639220"/>
            <a:ext cx="3151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Para ler e interpretar um mapa é preciso analisar todos os elementos que o compõem:</a:t>
            </a:r>
            <a:br>
              <a:rPr lang="pt-BR" sz="2400" dirty="0"/>
            </a:br>
            <a:r>
              <a:rPr lang="pt-BR" sz="2400" b="1" dirty="0"/>
              <a:t>o título, a legenda,</a:t>
            </a:r>
          </a:p>
          <a:p>
            <a:pPr lvl="0"/>
            <a:r>
              <a:rPr lang="pt-BR" sz="2400" b="1" dirty="0"/>
              <a:t>a escala, a orientação</a:t>
            </a:r>
          </a:p>
          <a:p>
            <a:pPr lvl="0"/>
            <a:r>
              <a:rPr lang="pt-BR" sz="2400" b="1" dirty="0"/>
              <a:t>e a fonte.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1342" y="485712"/>
            <a:ext cx="312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360791" y="558326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 Same Side Corner Rectangle 5"/>
          <p:cNvSpPr/>
          <p:nvPr/>
        </p:nvSpPr>
        <p:spPr>
          <a:xfrm rot="10800000">
            <a:off x="888612" y="1362363"/>
            <a:ext cx="3523234" cy="360081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9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41388" y="4660435"/>
            <a:ext cx="404521" cy="413472"/>
          </a:xfrm>
          <a:prstGeom prst="rect">
            <a:avLst/>
          </a:prstGeom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B703C133-ADD9-42FC-9A4F-620340CD3B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85024" y="1546860"/>
            <a:ext cx="7582188" cy="5285420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3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200" y="1639220"/>
            <a:ext cx="3255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Mapa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Os mapas são representações em escalas pequenas, ou seja, a área representada é bastante reduzida e, por isso, não apresentam muitos detalhes sobre o espaço representado.</a:t>
            </a:r>
            <a:endParaRPr lang="en-US" sz="2000" dirty="0"/>
          </a:p>
          <a:p>
            <a:r>
              <a:rPr lang="pt-BR" sz="2000" dirty="0"/>
              <a:t>O planisfério e os mapas de países, estados e regiões do planeta são exemplos que apresentam escala pequena.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1342" y="485712"/>
            <a:ext cx="605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43186" y="549904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 Same Side Corner Rectangle 5"/>
          <p:cNvSpPr/>
          <p:nvPr/>
        </p:nvSpPr>
        <p:spPr>
          <a:xfrm rot="10800000">
            <a:off x="888612" y="1362361"/>
            <a:ext cx="3523234" cy="438727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41388" y="5443487"/>
            <a:ext cx="404521" cy="413472"/>
          </a:xfrm>
          <a:prstGeom prst="rect">
            <a:avLst/>
          </a:prstGeom>
        </p:spPr>
      </p:pic>
      <p:pic>
        <p:nvPicPr>
          <p:cNvPr id="9" name="Picture 8" descr="Screen Shot 2019-06-18 at 22.2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60" y="1420096"/>
            <a:ext cx="7199469" cy="4941454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2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8612" y="1362361"/>
            <a:ext cx="3523234" cy="2932548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2200" y="1639220"/>
            <a:ext cx="3255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Carta</a:t>
            </a:r>
            <a:endParaRPr lang="en-US" sz="2400" b="1" dirty="0">
              <a:solidFill>
                <a:srgbClr val="3D94D2"/>
              </a:solidFill>
            </a:endParaRPr>
          </a:p>
          <a:p>
            <a:r>
              <a:rPr lang="pt-BR" sz="2400" dirty="0"/>
              <a:t>As cartas representam áreas com maior precisão e detalhamento que os mapas.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1342" y="485712"/>
            <a:ext cx="605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43186" y="566837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52933" y="4007358"/>
            <a:ext cx="404521" cy="413472"/>
          </a:xfrm>
          <a:prstGeom prst="rect">
            <a:avLst/>
          </a:prstGeom>
        </p:spPr>
      </p:pic>
      <p:pic>
        <p:nvPicPr>
          <p:cNvPr id="10" name="Picture 9" descr="Screen Shot 2019-06-18 at 22.37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35" y="2505342"/>
            <a:ext cx="7295559" cy="3792440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2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546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Aptifer Slab LT W01 Bold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Bortoluci</dc:creator>
  <cp:lastModifiedBy>João Paulo Bortoluci</cp:lastModifiedBy>
  <cp:revision>1</cp:revision>
  <dcterms:created xsi:type="dcterms:W3CDTF">2020-04-02T21:06:50Z</dcterms:created>
  <dcterms:modified xsi:type="dcterms:W3CDTF">2020-04-02T21:12:27Z</dcterms:modified>
</cp:coreProperties>
</file>