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6" r:id="rId2"/>
    <p:sldId id="267" r:id="rId3"/>
    <p:sldId id="268" r:id="rId4"/>
    <p:sldId id="269" r:id="rId5"/>
    <p:sldId id="271" r:id="rId6"/>
    <p:sldId id="272" r:id="rId7"/>
    <p:sldId id="273" r:id="rId8"/>
    <p:sldId id="274" r:id="rId9"/>
    <p:sldId id="275" r:id="rId10"/>
    <p:sldId id="276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683D3F-63B7-45CE-84ED-615B298A3C25}" type="doc">
      <dgm:prSet loTypeId="urn:microsoft.com/office/officeart/2005/8/layout/default" loCatId="list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pt-BR"/>
        </a:p>
      </dgm:t>
    </dgm:pt>
    <dgm:pt modelId="{687FD32C-C09A-43D3-AF96-93E458C5C20A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Sociedade urbana formada por industriais, comerciantes, profissionais liberais, militares e operários.</a:t>
          </a:r>
        </a:p>
      </dgm:t>
    </dgm:pt>
    <dgm:pt modelId="{22E11F54-2491-4A3A-8660-AF1E940F20C5}" type="parTrans" cxnId="{72E5B506-6A31-4C9A-A701-6E8ADDAFA1AF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728CBF85-C888-4912-8F0A-21A810ED297D}" type="sibTrans" cxnId="{72E5B506-6A31-4C9A-A701-6E8ADDAFA1AF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8E2D662D-869B-410A-B33B-89981926E932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A nascente burguesia brasileira estava descontente com a política econômica do governo federal.</a:t>
          </a:r>
        </a:p>
      </dgm:t>
    </dgm:pt>
    <dgm:pt modelId="{784CF260-C104-49BB-A893-65EB89A0A16F}" type="parTrans" cxnId="{0AA1E5A1-3D02-4BF8-B5F6-5AA65B1D01BE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447913C5-2B56-49B1-80AD-383FFE774460}" type="sibTrans" cxnId="{0AA1E5A1-3D02-4BF8-B5F6-5AA65B1D01BE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38ED7D9B-E6B7-4DA7-BBA2-370020B9C0F7}">
      <dgm:prSet phldrT="[Texto]"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  <a:p>
          <a:r>
            <a:rPr lang="pt-BR" sz="1900" dirty="0">
              <a:latin typeface="Roboto" pitchFamily="2" charset="0"/>
              <a:ea typeface="Roboto" pitchFamily="2" charset="0"/>
            </a:rPr>
            <a:t>Os industriais exigiam medidas que protegessem a indústria brasileira e dificultassem a importação de produtos estrangeiros. </a:t>
          </a:r>
        </a:p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8F729EC5-0F46-4BE2-BB4B-80236AC0B018}" type="parTrans" cxnId="{F93CFD4A-388E-4767-B5DB-8CD0319A6955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9D4D646A-2CB6-4C8D-BC0D-64BB9B8D04A4}" type="sibTrans" cxnId="{F93CFD4A-388E-4767-B5DB-8CD0319A6955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1DADC6EE-7CA8-46EF-9F4F-62389504C7AD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Os diferentes grupos que compunham a sociedade brasileira passaram a lutar por maior representação política.</a:t>
          </a:r>
        </a:p>
      </dgm:t>
    </dgm:pt>
    <dgm:pt modelId="{2A72A45F-4DFE-4D47-A248-E88009ADF693}" type="parTrans" cxnId="{6BFEED0E-01F8-4204-A5DD-5267A597D900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F55E74E0-8D75-43D2-9FFF-4E7B02847825}" type="sibTrans" cxnId="{6BFEED0E-01F8-4204-A5DD-5267A597D900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DD753D83-993F-4BEB-AEEC-D23B5FC7F94A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Além disso, lutavam pelo direito de participar das decisões econômicas. </a:t>
          </a:r>
        </a:p>
      </dgm:t>
    </dgm:pt>
    <dgm:pt modelId="{844E59E2-CC02-41A2-8C3D-99A3B09BDBDB}" type="parTrans" cxnId="{14F00BF6-5415-439F-ACCB-34F237102C1F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76524132-6595-4A9C-8C6A-C9B64CDBE1C8}" type="sibTrans" cxnId="{14F00BF6-5415-439F-ACCB-34F237102C1F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B2D419F1-E7CF-40E9-B086-F9A4A6DFC143}" type="pres">
      <dgm:prSet presAssocID="{3E683D3F-63B7-45CE-84ED-615B298A3C25}" presName="diagram" presStyleCnt="0">
        <dgm:presLayoutVars>
          <dgm:dir/>
          <dgm:resizeHandles val="exact"/>
        </dgm:presLayoutVars>
      </dgm:prSet>
      <dgm:spPr/>
    </dgm:pt>
    <dgm:pt modelId="{7C5AE698-7168-4110-95DD-B9D10D851A6D}" type="pres">
      <dgm:prSet presAssocID="{687FD32C-C09A-43D3-AF96-93E458C5C20A}" presName="node" presStyleLbl="node1" presStyleIdx="0" presStyleCnt="5" custScaleY="127233" custLinFactNeighborY="-10193">
        <dgm:presLayoutVars>
          <dgm:bulletEnabled val="1"/>
        </dgm:presLayoutVars>
      </dgm:prSet>
      <dgm:spPr/>
    </dgm:pt>
    <dgm:pt modelId="{C2E91E03-FF22-4E38-9AE5-1DF928336778}" type="pres">
      <dgm:prSet presAssocID="{728CBF85-C888-4912-8F0A-21A810ED297D}" presName="sibTrans" presStyleCnt="0"/>
      <dgm:spPr/>
    </dgm:pt>
    <dgm:pt modelId="{841F345C-298D-4B5F-877D-3D7F219C9244}" type="pres">
      <dgm:prSet presAssocID="{8E2D662D-869B-410A-B33B-89981926E932}" presName="node" presStyleLbl="node1" presStyleIdx="1" presStyleCnt="5" custScaleY="127233" custLinFactNeighborY="-10193">
        <dgm:presLayoutVars>
          <dgm:bulletEnabled val="1"/>
        </dgm:presLayoutVars>
      </dgm:prSet>
      <dgm:spPr/>
    </dgm:pt>
    <dgm:pt modelId="{1B7C1030-2C53-49F1-88EC-BBA9F9B0D2D0}" type="pres">
      <dgm:prSet presAssocID="{447913C5-2B56-49B1-80AD-383FFE774460}" presName="sibTrans" presStyleCnt="0"/>
      <dgm:spPr/>
    </dgm:pt>
    <dgm:pt modelId="{C9204406-FE4B-4B5B-B7C2-7ABBE4E766C2}" type="pres">
      <dgm:prSet presAssocID="{38ED7D9B-E6B7-4DA7-BBA2-370020B9C0F7}" presName="node" presStyleLbl="node1" presStyleIdx="2" presStyleCnt="5" custScaleY="127233" custLinFactNeighborY="-10193">
        <dgm:presLayoutVars>
          <dgm:bulletEnabled val="1"/>
        </dgm:presLayoutVars>
      </dgm:prSet>
      <dgm:spPr/>
    </dgm:pt>
    <dgm:pt modelId="{C623E99C-0CEB-4170-B067-FC391B5DFF04}" type="pres">
      <dgm:prSet presAssocID="{9D4D646A-2CB6-4C8D-BC0D-64BB9B8D04A4}" presName="sibTrans" presStyleCnt="0"/>
      <dgm:spPr/>
    </dgm:pt>
    <dgm:pt modelId="{3BBBD10B-AA17-4229-A835-1027D6C59A48}" type="pres">
      <dgm:prSet presAssocID="{1DADC6EE-7CA8-46EF-9F4F-62389504C7AD}" presName="node" presStyleLbl="node1" presStyleIdx="3" presStyleCnt="5" custScaleY="127233" custLinFactNeighborY="-10193">
        <dgm:presLayoutVars>
          <dgm:bulletEnabled val="1"/>
        </dgm:presLayoutVars>
      </dgm:prSet>
      <dgm:spPr/>
    </dgm:pt>
    <dgm:pt modelId="{7E76C3EE-C7E4-40E3-898C-98F2829C810D}" type="pres">
      <dgm:prSet presAssocID="{F55E74E0-8D75-43D2-9FFF-4E7B02847825}" presName="sibTrans" presStyleCnt="0"/>
      <dgm:spPr/>
    </dgm:pt>
    <dgm:pt modelId="{C51DC7AA-6495-4537-BFC1-202881C0E49A}" type="pres">
      <dgm:prSet presAssocID="{DD753D83-993F-4BEB-AEEC-D23B5FC7F94A}" presName="node" presStyleLbl="node1" presStyleIdx="4" presStyleCnt="5" custScaleY="127233" custLinFactNeighborY="-10193">
        <dgm:presLayoutVars>
          <dgm:bulletEnabled val="1"/>
        </dgm:presLayoutVars>
      </dgm:prSet>
      <dgm:spPr/>
    </dgm:pt>
  </dgm:ptLst>
  <dgm:cxnLst>
    <dgm:cxn modelId="{72E5B506-6A31-4C9A-A701-6E8ADDAFA1AF}" srcId="{3E683D3F-63B7-45CE-84ED-615B298A3C25}" destId="{687FD32C-C09A-43D3-AF96-93E458C5C20A}" srcOrd="0" destOrd="0" parTransId="{22E11F54-2491-4A3A-8660-AF1E940F20C5}" sibTransId="{728CBF85-C888-4912-8F0A-21A810ED297D}"/>
    <dgm:cxn modelId="{6BFEED0E-01F8-4204-A5DD-5267A597D900}" srcId="{3E683D3F-63B7-45CE-84ED-615B298A3C25}" destId="{1DADC6EE-7CA8-46EF-9F4F-62389504C7AD}" srcOrd="3" destOrd="0" parTransId="{2A72A45F-4DFE-4D47-A248-E88009ADF693}" sibTransId="{F55E74E0-8D75-43D2-9FFF-4E7B02847825}"/>
    <dgm:cxn modelId="{2D6F3F10-F376-4C30-B3FA-33D3994414E4}" type="presOf" srcId="{3E683D3F-63B7-45CE-84ED-615B298A3C25}" destId="{B2D419F1-E7CF-40E9-B086-F9A4A6DFC143}" srcOrd="0" destOrd="0" presId="urn:microsoft.com/office/officeart/2005/8/layout/default"/>
    <dgm:cxn modelId="{3FBAD72C-058E-4B0E-BC63-BB3BBCB91162}" type="presOf" srcId="{DD753D83-993F-4BEB-AEEC-D23B5FC7F94A}" destId="{C51DC7AA-6495-4537-BFC1-202881C0E49A}" srcOrd="0" destOrd="0" presId="urn:microsoft.com/office/officeart/2005/8/layout/default"/>
    <dgm:cxn modelId="{F93CFD4A-388E-4767-B5DB-8CD0319A6955}" srcId="{3E683D3F-63B7-45CE-84ED-615B298A3C25}" destId="{38ED7D9B-E6B7-4DA7-BBA2-370020B9C0F7}" srcOrd="2" destOrd="0" parTransId="{8F729EC5-0F46-4BE2-BB4B-80236AC0B018}" sibTransId="{9D4D646A-2CB6-4C8D-BC0D-64BB9B8D04A4}"/>
    <dgm:cxn modelId="{0AA1E5A1-3D02-4BF8-B5F6-5AA65B1D01BE}" srcId="{3E683D3F-63B7-45CE-84ED-615B298A3C25}" destId="{8E2D662D-869B-410A-B33B-89981926E932}" srcOrd="1" destOrd="0" parTransId="{784CF260-C104-49BB-A893-65EB89A0A16F}" sibTransId="{447913C5-2B56-49B1-80AD-383FFE774460}"/>
    <dgm:cxn modelId="{6E197FBE-74C7-4CCD-8DEA-E7147ABC6B2F}" type="presOf" srcId="{687FD32C-C09A-43D3-AF96-93E458C5C20A}" destId="{7C5AE698-7168-4110-95DD-B9D10D851A6D}" srcOrd="0" destOrd="0" presId="urn:microsoft.com/office/officeart/2005/8/layout/default"/>
    <dgm:cxn modelId="{AF287BE6-CFFE-4CBE-9875-154C497EE3BD}" type="presOf" srcId="{8E2D662D-869B-410A-B33B-89981926E932}" destId="{841F345C-298D-4B5F-877D-3D7F219C9244}" srcOrd="0" destOrd="0" presId="urn:microsoft.com/office/officeart/2005/8/layout/default"/>
    <dgm:cxn modelId="{F9BF04F0-0FA3-4F79-BFE8-C5DE28CBDF32}" type="presOf" srcId="{1DADC6EE-7CA8-46EF-9F4F-62389504C7AD}" destId="{3BBBD10B-AA17-4229-A835-1027D6C59A48}" srcOrd="0" destOrd="0" presId="urn:microsoft.com/office/officeart/2005/8/layout/default"/>
    <dgm:cxn modelId="{14F00BF6-5415-439F-ACCB-34F237102C1F}" srcId="{3E683D3F-63B7-45CE-84ED-615B298A3C25}" destId="{DD753D83-993F-4BEB-AEEC-D23B5FC7F94A}" srcOrd="4" destOrd="0" parTransId="{844E59E2-CC02-41A2-8C3D-99A3B09BDBDB}" sibTransId="{76524132-6595-4A9C-8C6A-C9B64CDBE1C8}"/>
    <dgm:cxn modelId="{CC3C4BFF-8BB8-4B3F-A307-81DD1CE29085}" type="presOf" srcId="{38ED7D9B-E6B7-4DA7-BBA2-370020B9C0F7}" destId="{C9204406-FE4B-4B5B-B7C2-7ABBE4E766C2}" srcOrd="0" destOrd="0" presId="urn:microsoft.com/office/officeart/2005/8/layout/default"/>
    <dgm:cxn modelId="{AA718583-6C24-41EE-8E07-1F5026937D0C}" type="presParOf" srcId="{B2D419F1-E7CF-40E9-B086-F9A4A6DFC143}" destId="{7C5AE698-7168-4110-95DD-B9D10D851A6D}" srcOrd="0" destOrd="0" presId="urn:microsoft.com/office/officeart/2005/8/layout/default"/>
    <dgm:cxn modelId="{0AEEBD6F-CB48-49A7-A3AB-3535DDDD2438}" type="presParOf" srcId="{B2D419F1-E7CF-40E9-B086-F9A4A6DFC143}" destId="{C2E91E03-FF22-4E38-9AE5-1DF928336778}" srcOrd="1" destOrd="0" presId="urn:microsoft.com/office/officeart/2005/8/layout/default"/>
    <dgm:cxn modelId="{C754270D-9408-45ED-B771-99369BBD649C}" type="presParOf" srcId="{B2D419F1-E7CF-40E9-B086-F9A4A6DFC143}" destId="{841F345C-298D-4B5F-877D-3D7F219C9244}" srcOrd="2" destOrd="0" presId="urn:microsoft.com/office/officeart/2005/8/layout/default"/>
    <dgm:cxn modelId="{C1414F83-2202-48B0-8BA7-A59ECC402B9E}" type="presParOf" srcId="{B2D419F1-E7CF-40E9-B086-F9A4A6DFC143}" destId="{1B7C1030-2C53-49F1-88EC-BBA9F9B0D2D0}" srcOrd="3" destOrd="0" presId="urn:microsoft.com/office/officeart/2005/8/layout/default"/>
    <dgm:cxn modelId="{054C5212-AB39-4ABB-BCB3-C9A40AED1F88}" type="presParOf" srcId="{B2D419F1-E7CF-40E9-B086-F9A4A6DFC143}" destId="{C9204406-FE4B-4B5B-B7C2-7ABBE4E766C2}" srcOrd="4" destOrd="0" presId="urn:microsoft.com/office/officeart/2005/8/layout/default"/>
    <dgm:cxn modelId="{EB2FE396-E02D-4D80-86AB-064A5DC0B05C}" type="presParOf" srcId="{B2D419F1-E7CF-40E9-B086-F9A4A6DFC143}" destId="{C623E99C-0CEB-4170-B067-FC391B5DFF04}" srcOrd="5" destOrd="0" presId="urn:microsoft.com/office/officeart/2005/8/layout/default"/>
    <dgm:cxn modelId="{741DFD74-4CBF-4DE8-9C71-F36D0B91FFA3}" type="presParOf" srcId="{B2D419F1-E7CF-40E9-B086-F9A4A6DFC143}" destId="{3BBBD10B-AA17-4229-A835-1027D6C59A48}" srcOrd="6" destOrd="0" presId="urn:microsoft.com/office/officeart/2005/8/layout/default"/>
    <dgm:cxn modelId="{687D288C-A18F-4333-9C99-1B7F4258447C}" type="presParOf" srcId="{B2D419F1-E7CF-40E9-B086-F9A4A6DFC143}" destId="{7E76C3EE-C7E4-40E3-898C-98F2829C810D}" srcOrd="7" destOrd="0" presId="urn:microsoft.com/office/officeart/2005/8/layout/default"/>
    <dgm:cxn modelId="{3B7E0482-BF0D-4E1F-A34E-03661670B6BE}" type="presParOf" srcId="{B2D419F1-E7CF-40E9-B086-F9A4A6DFC143}" destId="{C51DC7AA-6495-4537-BFC1-202881C0E49A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0201B5A-CDBF-4D93-94F3-4E3D919AAE98}" type="doc">
      <dgm:prSet loTypeId="urn:microsoft.com/office/officeart/2005/8/layout/bProcess3" loCatId="process" qsTypeId="urn:microsoft.com/office/officeart/2005/8/quickstyle/simple1" qsCatId="simple" csTypeId="urn:microsoft.com/office/officeart/2005/8/colors/accent4_3" csCatId="accent4" phldr="1"/>
      <dgm:spPr/>
      <dgm:t>
        <a:bodyPr/>
        <a:lstStyle/>
        <a:p>
          <a:endParaRPr lang="pt-BR"/>
        </a:p>
      </dgm:t>
    </dgm:pt>
    <dgm:pt modelId="{BE436F8C-5225-4A98-980A-D3CEF18D11F8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Criada em 1943, foi como benefício oferecido pelo Estado aos trabalhadores. </a:t>
          </a:r>
        </a:p>
      </dgm:t>
    </dgm:pt>
    <dgm:pt modelId="{52A7F622-A460-4E21-BBCB-B9DC8487C247}" type="parTrans" cxnId="{BE4DDA2B-8E1D-4D74-9E38-942ECA4EF8B2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0D81779B-44E6-4DB1-8F20-3D3454FDD901}" type="sibTrans" cxnId="{BE4DDA2B-8E1D-4D74-9E38-942ECA4EF8B2}">
      <dgm:prSet custT="1"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B112725A-7304-4196-AAEA-3CB13FC56887}">
      <dgm:prSet phldrT="[Texto]"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  <a:p>
          <a:r>
            <a:rPr lang="pt-BR" sz="1900" dirty="0">
              <a:latin typeface="Roboto" pitchFamily="2" charset="0"/>
              <a:ea typeface="Roboto" pitchFamily="2" charset="0"/>
            </a:rPr>
            <a:t>Garantiu direitos como salário-mínimo, férias remuneradas.</a:t>
          </a:r>
        </a:p>
      </dgm:t>
    </dgm:pt>
    <dgm:pt modelId="{51317C67-6696-4F90-97B0-923FE1511193}" type="parTrans" cxnId="{219E1218-429F-44AD-90D4-71F715744F27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F3BBEC60-214D-4B93-B835-D2C9781E4F13}" type="sibTrans" cxnId="{219E1218-429F-44AD-90D4-71F715744F27}">
      <dgm:prSet custT="1"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789BB47C-0516-4908-A062-915579ECB9ED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Estabeleceu jornada de trabalho de oito horas e pagamento de horas extras e descanso semanal. </a:t>
          </a:r>
        </a:p>
      </dgm:t>
    </dgm:pt>
    <dgm:pt modelId="{7288C79F-4F8F-4509-92A7-3712CFD28FC8}" type="parTrans" cxnId="{3362CEA5-A351-4F4B-92A9-DC866C6E4E57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957D50F9-CD23-44A5-A92C-3CFECFE6367E}" type="sibTrans" cxnId="{3362CEA5-A351-4F4B-92A9-DC866C6E4E57}">
      <dgm:prSet custT="1"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3E500EAB-E432-4F17-9ACE-FDAFAB5060D4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Além disso, apresentou leis específicas para mulheres e jovens trabalhadores.</a:t>
          </a:r>
        </a:p>
      </dgm:t>
    </dgm:pt>
    <dgm:pt modelId="{F94764C6-24BB-48BA-A83A-C836EA6C9257}" type="parTrans" cxnId="{C181F53B-9630-4CA4-9A14-D654DE7554C2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608C460F-432C-43B6-8385-055E7E7122AE}" type="sibTrans" cxnId="{C181F53B-9630-4CA4-9A14-D654DE7554C2}">
      <dgm:prSet custT="1"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973E5AFE-D40B-4B0C-9EB4-EED2205C74A7}" type="pres">
      <dgm:prSet presAssocID="{10201B5A-CDBF-4D93-94F3-4E3D919AAE98}" presName="Name0" presStyleCnt="0">
        <dgm:presLayoutVars>
          <dgm:dir/>
          <dgm:resizeHandles val="exact"/>
        </dgm:presLayoutVars>
      </dgm:prSet>
      <dgm:spPr/>
    </dgm:pt>
    <dgm:pt modelId="{46A679F7-1082-466F-B0B8-0F089CA1DFB0}" type="pres">
      <dgm:prSet presAssocID="{BE436F8C-5225-4A98-980A-D3CEF18D11F8}" presName="node" presStyleLbl="node1" presStyleIdx="0" presStyleCnt="4">
        <dgm:presLayoutVars>
          <dgm:bulletEnabled val="1"/>
        </dgm:presLayoutVars>
      </dgm:prSet>
      <dgm:spPr/>
    </dgm:pt>
    <dgm:pt modelId="{35D0265D-CDD5-44BA-A713-6F705F83E958}" type="pres">
      <dgm:prSet presAssocID="{0D81779B-44E6-4DB1-8F20-3D3454FDD901}" presName="sibTrans" presStyleLbl="sibTrans1D1" presStyleIdx="0" presStyleCnt="3"/>
      <dgm:spPr/>
    </dgm:pt>
    <dgm:pt modelId="{FC2F3D4E-3E27-435E-8F5A-87C760160072}" type="pres">
      <dgm:prSet presAssocID="{0D81779B-44E6-4DB1-8F20-3D3454FDD901}" presName="connectorText" presStyleLbl="sibTrans1D1" presStyleIdx="0" presStyleCnt="3"/>
      <dgm:spPr/>
    </dgm:pt>
    <dgm:pt modelId="{93E1B7C2-8976-49A1-949D-907E62B4D3B1}" type="pres">
      <dgm:prSet presAssocID="{B112725A-7304-4196-AAEA-3CB13FC56887}" presName="node" presStyleLbl="node1" presStyleIdx="1" presStyleCnt="4" custLinFactNeighborY="-100">
        <dgm:presLayoutVars>
          <dgm:bulletEnabled val="1"/>
        </dgm:presLayoutVars>
      </dgm:prSet>
      <dgm:spPr/>
    </dgm:pt>
    <dgm:pt modelId="{769640FB-11D8-47DA-8EBD-73A94B2A26E2}" type="pres">
      <dgm:prSet presAssocID="{F3BBEC60-214D-4B93-B835-D2C9781E4F13}" presName="sibTrans" presStyleLbl="sibTrans1D1" presStyleIdx="1" presStyleCnt="3"/>
      <dgm:spPr/>
    </dgm:pt>
    <dgm:pt modelId="{B0EDA34C-C803-4115-AB54-559A67B70423}" type="pres">
      <dgm:prSet presAssocID="{F3BBEC60-214D-4B93-B835-D2C9781E4F13}" presName="connectorText" presStyleLbl="sibTrans1D1" presStyleIdx="1" presStyleCnt="3"/>
      <dgm:spPr/>
    </dgm:pt>
    <dgm:pt modelId="{A23ADBEC-24C5-46DF-97F6-0033C3445CD7}" type="pres">
      <dgm:prSet presAssocID="{789BB47C-0516-4908-A062-915579ECB9ED}" presName="node" presStyleLbl="node1" presStyleIdx="2" presStyleCnt="4">
        <dgm:presLayoutVars>
          <dgm:bulletEnabled val="1"/>
        </dgm:presLayoutVars>
      </dgm:prSet>
      <dgm:spPr/>
    </dgm:pt>
    <dgm:pt modelId="{39314ABD-3A73-470E-AAF5-E54A433535B2}" type="pres">
      <dgm:prSet presAssocID="{957D50F9-CD23-44A5-A92C-3CFECFE6367E}" presName="sibTrans" presStyleLbl="sibTrans1D1" presStyleIdx="2" presStyleCnt="3"/>
      <dgm:spPr/>
    </dgm:pt>
    <dgm:pt modelId="{F23363E6-0CD6-40AF-9849-3210DE396D87}" type="pres">
      <dgm:prSet presAssocID="{957D50F9-CD23-44A5-A92C-3CFECFE6367E}" presName="connectorText" presStyleLbl="sibTrans1D1" presStyleIdx="2" presStyleCnt="3"/>
      <dgm:spPr/>
    </dgm:pt>
    <dgm:pt modelId="{A0ADFF28-5309-4DAE-9EE1-7AC3548DC196}" type="pres">
      <dgm:prSet presAssocID="{3E500EAB-E432-4F17-9ACE-FDAFAB5060D4}" presName="node" presStyleLbl="node1" presStyleIdx="3" presStyleCnt="4">
        <dgm:presLayoutVars>
          <dgm:bulletEnabled val="1"/>
        </dgm:presLayoutVars>
      </dgm:prSet>
      <dgm:spPr/>
    </dgm:pt>
  </dgm:ptLst>
  <dgm:cxnLst>
    <dgm:cxn modelId="{CEE0700A-30CD-41DE-86AE-158373336656}" type="presOf" srcId="{10201B5A-CDBF-4D93-94F3-4E3D919AAE98}" destId="{973E5AFE-D40B-4B0C-9EB4-EED2205C74A7}" srcOrd="0" destOrd="0" presId="urn:microsoft.com/office/officeart/2005/8/layout/bProcess3"/>
    <dgm:cxn modelId="{D2BC8C0D-9632-4975-8340-56B17F2570BE}" type="presOf" srcId="{0D81779B-44E6-4DB1-8F20-3D3454FDD901}" destId="{FC2F3D4E-3E27-435E-8F5A-87C760160072}" srcOrd="1" destOrd="0" presId="urn:microsoft.com/office/officeart/2005/8/layout/bProcess3"/>
    <dgm:cxn modelId="{219E1218-429F-44AD-90D4-71F715744F27}" srcId="{10201B5A-CDBF-4D93-94F3-4E3D919AAE98}" destId="{B112725A-7304-4196-AAEA-3CB13FC56887}" srcOrd="1" destOrd="0" parTransId="{51317C67-6696-4F90-97B0-923FE1511193}" sibTransId="{F3BBEC60-214D-4B93-B835-D2C9781E4F13}"/>
    <dgm:cxn modelId="{C2C85E27-326E-496E-8D0F-B811659E966A}" type="presOf" srcId="{F3BBEC60-214D-4B93-B835-D2C9781E4F13}" destId="{B0EDA34C-C803-4115-AB54-559A67B70423}" srcOrd="1" destOrd="0" presId="urn:microsoft.com/office/officeart/2005/8/layout/bProcess3"/>
    <dgm:cxn modelId="{BE4DDA2B-8E1D-4D74-9E38-942ECA4EF8B2}" srcId="{10201B5A-CDBF-4D93-94F3-4E3D919AAE98}" destId="{BE436F8C-5225-4A98-980A-D3CEF18D11F8}" srcOrd="0" destOrd="0" parTransId="{52A7F622-A460-4E21-BBCB-B9DC8487C247}" sibTransId="{0D81779B-44E6-4DB1-8F20-3D3454FDD901}"/>
    <dgm:cxn modelId="{F039132C-43DB-41A0-8B43-A769F333F33A}" type="presOf" srcId="{957D50F9-CD23-44A5-A92C-3CFECFE6367E}" destId="{39314ABD-3A73-470E-AAF5-E54A433535B2}" srcOrd="0" destOrd="0" presId="urn:microsoft.com/office/officeart/2005/8/layout/bProcess3"/>
    <dgm:cxn modelId="{C181F53B-9630-4CA4-9A14-D654DE7554C2}" srcId="{10201B5A-CDBF-4D93-94F3-4E3D919AAE98}" destId="{3E500EAB-E432-4F17-9ACE-FDAFAB5060D4}" srcOrd="3" destOrd="0" parTransId="{F94764C6-24BB-48BA-A83A-C836EA6C9257}" sibTransId="{608C460F-432C-43B6-8385-055E7E7122AE}"/>
    <dgm:cxn modelId="{7136C574-4F50-4BFD-B6F3-1B7374BF6DC8}" type="presOf" srcId="{B112725A-7304-4196-AAEA-3CB13FC56887}" destId="{93E1B7C2-8976-49A1-949D-907E62B4D3B1}" srcOrd="0" destOrd="0" presId="urn:microsoft.com/office/officeart/2005/8/layout/bProcess3"/>
    <dgm:cxn modelId="{5617C777-C8C3-44BB-9753-B96FB28AA4BF}" type="presOf" srcId="{F3BBEC60-214D-4B93-B835-D2C9781E4F13}" destId="{769640FB-11D8-47DA-8EBD-73A94B2A26E2}" srcOrd="0" destOrd="0" presId="urn:microsoft.com/office/officeart/2005/8/layout/bProcess3"/>
    <dgm:cxn modelId="{64BB097D-ED3E-464A-AFD7-26AAA0E54409}" type="presOf" srcId="{957D50F9-CD23-44A5-A92C-3CFECFE6367E}" destId="{F23363E6-0CD6-40AF-9849-3210DE396D87}" srcOrd="1" destOrd="0" presId="urn:microsoft.com/office/officeart/2005/8/layout/bProcess3"/>
    <dgm:cxn modelId="{D17AB3A5-3D8D-4A14-8B66-628A85AA5A03}" type="presOf" srcId="{0D81779B-44E6-4DB1-8F20-3D3454FDD901}" destId="{35D0265D-CDD5-44BA-A713-6F705F83E958}" srcOrd="0" destOrd="0" presId="urn:microsoft.com/office/officeart/2005/8/layout/bProcess3"/>
    <dgm:cxn modelId="{3362CEA5-A351-4F4B-92A9-DC866C6E4E57}" srcId="{10201B5A-CDBF-4D93-94F3-4E3D919AAE98}" destId="{789BB47C-0516-4908-A062-915579ECB9ED}" srcOrd="2" destOrd="0" parTransId="{7288C79F-4F8F-4509-92A7-3712CFD28FC8}" sibTransId="{957D50F9-CD23-44A5-A92C-3CFECFE6367E}"/>
    <dgm:cxn modelId="{DA48EEB1-AE27-41C3-80BF-3E19EE1DC1A7}" type="presOf" srcId="{3E500EAB-E432-4F17-9ACE-FDAFAB5060D4}" destId="{A0ADFF28-5309-4DAE-9EE1-7AC3548DC196}" srcOrd="0" destOrd="0" presId="urn:microsoft.com/office/officeart/2005/8/layout/bProcess3"/>
    <dgm:cxn modelId="{4F3AD1CD-5CAC-47BD-9248-303D579A2D1D}" type="presOf" srcId="{789BB47C-0516-4908-A062-915579ECB9ED}" destId="{A23ADBEC-24C5-46DF-97F6-0033C3445CD7}" srcOrd="0" destOrd="0" presId="urn:microsoft.com/office/officeart/2005/8/layout/bProcess3"/>
    <dgm:cxn modelId="{B9F194E5-C85B-4892-8963-1A5D6009DAB0}" type="presOf" srcId="{BE436F8C-5225-4A98-980A-D3CEF18D11F8}" destId="{46A679F7-1082-466F-B0B8-0F089CA1DFB0}" srcOrd="0" destOrd="0" presId="urn:microsoft.com/office/officeart/2005/8/layout/bProcess3"/>
    <dgm:cxn modelId="{CA805309-155E-412D-AADD-72B56FFB30E1}" type="presParOf" srcId="{973E5AFE-D40B-4B0C-9EB4-EED2205C74A7}" destId="{46A679F7-1082-466F-B0B8-0F089CA1DFB0}" srcOrd="0" destOrd="0" presId="urn:microsoft.com/office/officeart/2005/8/layout/bProcess3"/>
    <dgm:cxn modelId="{D4E5D190-5155-4A16-B42F-ED5762BE1D59}" type="presParOf" srcId="{973E5AFE-D40B-4B0C-9EB4-EED2205C74A7}" destId="{35D0265D-CDD5-44BA-A713-6F705F83E958}" srcOrd="1" destOrd="0" presId="urn:microsoft.com/office/officeart/2005/8/layout/bProcess3"/>
    <dgm:cxn modelId="{A265AC92-93AE-4A87-848C-AB4E9C044CEA}" type="presParOf" srcId="{35D0265D-CDD5-44BA-A713-6F705F83E958}" destId="{FC2F3D4E-3E27-435E-8F5A-87C760160072}" srcOrd="0" destOrd="0" presId="urn:microsoft.com/office/officeart/2005/8/layout/bProcess3"/>
    <dgm:cxn modelId="{E926B8CE-EDD0-46D1-9A92-4C0FBB342479}" type="presParOf" srcId="{973E5AFE-D40B-4B0C-9EB4-EED2205C74A7}" destId="{93E1B7C2-8976-49A1-949D-907E62B4D3B1}" srcOrd="2" destOrd="0" presId="urn:microsoft.com/office/officeart/2005/8/layout/bProcess3"/>
    <dgm:cxn modelId="{D4FE5075-0A84-4F87-B0C1-FF611EA54DE5}" type="presParOf" srcId="{973E5AFE-D40B-4B0C-9EB4-EED2205C74A7}" destId="{769640FB-11D8-47DA-8EBD-73A94B2A26E2}" srcOrd="3" destOrd="0" presId="urn:microsoft.com/office/officeart/2005/8/layout/bProcess3"/>
    <dgm:cxn modelId="{CD8AB7E1-7B96-4615-937E-6DC45DB9B073}" type="presParOf" srcId="{769640FB-11D8-47DA-8EBD-73A94B2A26E2}" destId="{B0EDA34C-C803-4115-AB54-559A67B70423}" srcOrd="0" destOrd="0" presId="urn:microsoft.com/office/officeart/2005/8/layout/bProcess3"/>
    <dgm:cxn modelId="{2F7885D7-33A3-4B44-9489-755C0F155A6E}" type="presParOf" srcId="{973E5AFE-D40B-4B0C-9EB4-EED2205C74A7}" destId="{A23ADBEC-24C5-46DF-97F6-0033C3445CD7}" srcOrd="4" destOrd="0" presId="urn:microsoft.com/office/officeart/2005/8/layout/bProcess3"/>
    <dgm:cxn modelId="{CD57207A-7B9E-41E8-9B68-6BA6E72AAA25}" type="presParOf" srcId="{973E5AFE-D40B-4B0C-9EB4-EED2205C74A7}" destId="{39314ABD-3A73-470E-AAF5-E54A433535B2}" srcOrd="5" destOrd="0" presId="urn:microsoft.com/office/officeart/2005/8/layout/bProcess3"/>
    <dgm:cxn modelId="{86F1FA17-A8D8-4BD6-8662-9ACBA29DC188}" type="presParOf" srcId="{39314ABD-3A73-470E-AAF5-E54A433535B2}" destId="{F23363E6-0CD6-40AF-9849-3210DE396D87}" srcOrd="0" destOrd="0" presId="urn:microsoft.com/office/officeart/2005/8/layout/bProcess3"/>
    <dgm:cxn modelId="{B1959A79-B744-499F-A412-B96969FF6ED6}" type="presParOf" srcId="{973E5AFE-D40B-4B0C-9EB4-EED2205C74A7}" destId="{A0ADFF28-5309-4DAE-9EE1-7AC3548DC196}" srcOrd="6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368E580-AEF5-4A79-91BF-11F3A77B2A33}" type="doc">
      <dgm:prSet loTypeId="urn:microsoft.com/office/officeart/2005/8/layout/vProcess5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t-BR"/>
        </a:p>
      </dgm:t>
    </dgm:pt>
    <dgm:pt modelId="{31243AA4-5086-4472-9C13-F8F74BA4A252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Intervenção do governo na indústria, no comércio e na agricultura. </a:t>
          </a:r>
        </a:p>
      </dgm:t>
    </dgm:pt>
    <dgm:pt modelId="{AEF2B26A-CD73-42D8-977E-784E0C5B7508}" type="parTrans" cxnId="{ABA68767-2BD5-4603-B0ED-CBDA1802E4AF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B13ED171-890A-4ABB-AC19-8BB933258CF9}" type="sibTrans" cxnId="{ABA68767-2BD5-4603-B0ED-CBDA1802E4AF}">
      <dgm:prSet custT="1"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C0B74A55-04EC-40C4-A44D-CBE7E02ECE14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Além disso, controlou a produção de minérios e de fontes de energia. </a:t>
          </a:r>
        </a:p>
      </dgm:t>
    </dgm:pt>
    <dgm:pt modelId="{ADC035E8-EA0E-424A-A96F-6D8466A87668}" type="parTrans" cxnId="{E520FC27-5490-4AF7-B44F-AF1547177B4A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CEC04A9D-5928-4155-B0A7-D13F3CCFC3C2}" type="sibTrans" cxnId="{E520FC27-5490-4AF7-B44F-AF1547177B4A}">
      <dgm:prSet custT="1"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0977378D-6BD5-4EB9-AC6E-ACFFF4CCDE8B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Criou o Conselho Nacional do Petróleo e da Companhia Siderúrgica Nacional (CSN). </a:t>
          </a:r>
        </a:p>
      </dgm:t>
    </dgm:pt>
    <dgm:pt modelId="{1E42B7E5-72AB-4A76-8200-1A1CAD6B65A1}" type="parTrans" cxnId="{9986A4AE-423C-43D3-A9BC-87F23AA2E7BD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AFF21EEA-34A0-433B-A07C-D3B3947D85B7}" type="sibTrans" cxnId="{9986A4AE-423C-43D3-A9BC-87F23AA2E7BD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1B6873FF-D324-4765-A229-014B4BBB7115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O governo incentivou o cultivo de produtos diversificados. </a:t>
          </a:r>
        </a:p>
      </dgm:t>
    </dgm:pt>
    <dgm:pt modelId="{72E150AE-5175-42F5-B1D4-EE3E60414FC4}" type="parTrans" cxnId="{51BB01D5-E071-44CF-880B-D61288F41143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5538BE00-C273-4AFD-8FC1-6AC6828F434E}" type="sibTrans" cxnId="{51BB01D5-E071-44CF-880B-D61288F41143}">
      <dgm:prSet custT="1"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71163A7E-1EA7-4743-AD65-98D5DB2ACFAF}" type="pres">
      <dgm:prSet presAssocID="{0368E580-AEF5-4A79-91BF-11F3A77B2A33}" presName="outerComposite" presStyleCnt="0">
        <dgm:presLayoutVars>
          <dgm:chMax val="5"/>
          <dgm:dir/>
          <dgm:resizeHandles val="exact"/>
        </dgm:presLayoutVars>
      </dgm:prSet>
      <dgm:spPr/>
    </dgm:pt>
    <dgm:pt modelId="{A95A203A-E2FD-4562-9467-F7273AA3970F}" type="pres">
      <dgm:prSet presAssocID="{0368E580-AEF5-4A79-91BF-11F3A77B2A33}" presName="dummyMaxCanvas" presStyleCnt="0">
        <dgm:presLayoutVars/>
      </dgm:prSet>
      <dgm:spPr/>
    </dgm:pt>
    <dgm:pt modelId="{447C43A7-9D71-4024-B16F-ACF7E790E3E2}" type="pres">
      <dgm:prSet presAssocID="{0368E580-AEF5-4A79-91BF-11F3A77B2A33}" presName="FourNodes_1" presStyleLbl="node1" presStyleIdx="0" presStyleCnt="4">
        <dgm:presLayoutVars>
          <dgm:bulletEnabled val="1"/>
        </dgm:presLayoutVars>
      </dgm:prSet>
      <dgm:spPr/>
    </dgm:pt>
    <dgm:pt modelId="{410CCCA7-1680-476E-83A6-53D270899C17}" type="pres">
      <dgm:prSet presAssocID="{0368E580-AEF5-4A79-91BF-11F3A77B2A33}" presName="FourNodes_2" presStyleLbl="node1" presStyleIdx="1" presStyleCnt="4">
        <dgm:presLayoutVars>
          <dgm:bulletEnabled val="1"/>
        </dgm:presLayoutVars>
      </dgm:prSet>
      <dgm:spPr/>
    </dgm:pt>
    <dgm:pt modelId="{7DC69A3C-FE41-44EF-A167-70246C967A66}" type="pres">
      <dgm:prSet presAssocID="{0368E580-AEF5-4A79-91BF-11F3A77B2A33}" presName="FourNodes_3" presStyleLbl="node1" presStyleIdx="2" presStyleCnt="4">
        <dgm:presLayoutVars>
          <dgm:bulletEnabled val="1"/>
        </dgm:presLayoutVars>
      </dgm:prSet>
      <dgm:spPr/>
    </dgm:pt>
    <dgm:pt modelId="{391A47E5-EC9E-478E-A84F-C52D07194C73}" type="pres">
      <dgm:prSet presAssocID="{0368E580-AEF5-4A79-91BF-11F3A77B2A33}" presName="FourNodes_4" presStyleLbl="node1" presStyleIdx="3" presStyleCnt="4">
        <dgm:presLayoutVars>
          <dgm:bulletEnabled val="1"/>
        </dgm:presLayoutVars>
      </dgm:prSet>
      <dgm:spPr/>
    </dgm:pt>
    <dgm:pt modelId="{15A01AF5-4721-43A9-B4AE-271708B27518}" type="pres">
      <dgm:prSet presAssocID="{0368E580-AEF5-4A79-91BF-11F3A77B2A33}" presName="FourConn_1-2" presStyleLbl="fgAccFollowNode1" presStyleIdx="0" presStyleCnt="3">
        <dgm:presLayoutVars>
          <dgm:bulletEnabled val="1"/>
        </dgm:presLayoutVars>
      </dgm:prSet>
      <dgm:spPr/>
    </dgm:pt>
    <dgm:pt modelId="{B2166E53-1FB6-44A0-BA92-730F1EE862C0}" type="pres">
      <dgm:prSet presAssocID="{0368E580-AEF5-4A79-91BF-11F3A77B2A33}" presName="FourConn_2-3" presStyleLbl="fgAccFollowNode1" presStyleIdx="1" presStyleCnt="3">
        <dgm:presLayoutVars>
          <dgm:bulletEnabled val="1"/>
        </dgm:presLayoutVars>
      </dgm:prSet>
      <dgm:spPr/>
    </dgm:pt>
    <dgm:pt modelId="{3DDA9FFE-9AFD-4800-8C61-271A73FCE52B}" type="pres">
      <dgm:prSet presAssocID="{0368E580-AEF5-4A79-91BF-11F3A77B2A33}" presName="FourConn_3-4" presStyleLbl="fgAccFollowNode1" presStyleIdx="2" presStyleCnt="3">
        <dgm:presLayoutVars>
          <dgm:bulletEnabled val="1"/>
        </dgm:presLayoutVars>
      </dgm:prSet>
      <dgm:spPr/>
    </dgm:pt>
    <dgm:pt modelId="{F0FCF03E-6D7E-4A3C-AFA3-DBEB6E992FC1}" type="pres">
      <dgm:prSet presAssocID="{0368E580-AEF5-4A79-91BF-11F3A77B2A33}" presName="FourNodes_1_text" presStyleLbl="node1" presStyleIdx="3" presStyleCnt="4">
        <dgm:presLayoutVars>
          <dgm:bulletEnabled val="1"/>
        </dgm:presLayoutVars>
      </dgm:prSet>
      <dgm:spPr/>
    </dgm:pt>
    <dgm:pt modelId="{F3F91EA5-9F41-402A-AA8B-201C1782775B}" type="pres">
      <dgm:prSet presAssocID="{0368E580-AEF5-4A79-91BF-11F3A77B2A33}" presName="FourNodes_2_text" presStyleLbl="node1" presStyleIdx="3" presStyleCnt="4">
        <dgm:presLayoutVars>
          <dgm:bulletEnabled val="1"/>
        </dgm:presLayoutVars>
      </dgm:prSet>
      <dgm:spPr/>
    </dgm:pt>
    <dgm:pt modelId="{EC600BA0-51B9-469B-8549-7E329A86526F}" type="pres">
      <dgm:prSet presAssocID="{0368E580-AEF5-4A79-91BF-11F3A77B2A33}" presName="FourNodes_3_text" presStyleLbl="node1" presStyleIdx="3" presStyleCnt="4">
        <dgm:presLayoutVars>
          <dgm:bulletEnabled val="1"/>
        </dgm:presLayoutVars>
      </dgm:prSet>
      <dgm:spPr/>
    </dgm:pt>
    <dgm:pt modelId="{7A0F062B-DEDF-4081-88D7-517E976CF4A0}" type="pres">
      <dgm:prSet presAssocID="{0368E580-AEF5-4A79-91BF-11F3A77B2A33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A4981E09-FD77-4257-B698-D59F7E02B931}" type="presOf" srcId="{0977378D-6BD5-4EB9-AC6E-ACFFF4CCDE8B}" destId="{391A47E5-EC9E-478E-A84F-C52D07194C73}" srcOrd="0" destOrd="0" presId="urn:microsoft.com/office/officeart/2005/8/layout/vProcess5"/>
    <dgm:cxn modelId="{19369C12-8279-4AC3-906C-C484715501EA}" type="presOf" srcId="{31243AA4-5086-4472-9C13-F8F74BA4A252}" destId="{F0FCF03E-6D7E-4A3C-AFA3-DBEB6E992FC1}" srcOrd="1" destOrd="0" presId="urn:microsoft.com/office/officeart/2005/8/layout/vProcess5"/>
    <dgm:cxn modelId="{1B5D2F14-474A-47ED-AC73-F3DECA4CA726}" type="presOf" srcId="{C0B74A55-04EC-40C4-A44D-CBE7E02ECE14}" destId="{7DC69A3C-FE41-44EF-A167-70246C967A66}" srcOrd="0" destOrd="0" presId="urn:microsoft.com/office/officeart/2005/8/layout/vProcess5"/>
    <dgm:cxn modelId="{8C4C031B-18E1-4AD9-A7F1-13DF480995C6}" type="presOf" srcId="{5538BE00-C273-4AFD-8FC1-6AC6828F434E}" destId="{B2166E53-1FB6-44A0-BA92-730F1EE862C0}" srcOrd="0" destOrd="0" presId="urn:microsoft.com/office/officeart/2005/8/layout/vProcess5"/>
    <dgm:cxn modelId="{E520FC27-5490-4AF7-B44F-AF1547177B4A}" srcId="{0368E580-AEF5-4A79-91BF-11F3A77B2A33}" destId="{C0B74A55-04EC-40C4-A44D-CBE7E02ECE14}" srcOrd="2" destOrd="0" parTransId="{ADC035E8-EA0E-424A-A96F-6D8466A87668}" sibTransId="{CEC04A9D-5928-4155-B0A7-D13F3CCFC3C2}"/>
    <dgm:cxn modelId="{ABA68767-2BD5-4603-B0ED-CBDA1802E4AF}" srcId="{0368E580-AEF5-4A79-91BF-11F3A77B2A33}" destId="{31243AA4-5086-4472-9C13-F8F74BA4A252}" srcOrd="0" destOrd="0" parTransId="{AEF2B26A-CD73-42D8-977E-784E0C5B7508}" sibTransId="{B13ED171-890A-4ABB-AC19-8BB933258CF9}"/>
    <dgm:cxn modelId="{32A0FB4A-536B-4D7D-AF65-6BC939AE8699}" type="presOf" srcId="{C0B74A55-04EC-40C4-A44D-CBE7E02ECE14}" destId="{EC600BA0-51B9-469B-8549-7E329A86526F}" srcOrd="1" destOrd="0" presId="urn:microsoft.com/office/officeart/2005/8/layout/vProcess5"/>
    <dgm:cxn modelId="{D2799C72-2143-4859-8FE6-6A13E669BF19}" type="presOf" srcId="{B13ED171-890A-4ABB-AC19-8BB933258CF9}" destId="{15A01AF5-4721-43A9-B4AE-271708B27518}" srcOrd="0" destOrd="0" presId="urn:microsoft.com/office/officeart/2005/8/layout/vProcess5"/>
    <dgm:cxn modelId="{95536478-1294-440D-A956-594DBC0BC5F4}" type="presOf" srcId="{0368E580-AEF5-4A79-91BF-11F3A77B2A33}" destId="{71163A7E-1EA7-4743-AD65-98D5DB2ACFAF}" srcOrd="0" destOrd="0" presId="urn:microsoft.com/office/officeart/2005/8/layout/vProcess5"/>
    <dgm:cxn modelId="{24E45B84-4876-410B-A63E-E42FA4ECBDF1}" type="presOf" srcId="{CEC04A9D-5928-4155-B0A7-D13F3CCFC3C2}" destId="{3DDA9FFE-9AFD-4800-8C61-271A73FCE52B}" srcOrd="0" destOrd="0" presId="urn:microsoft.com/office/officeart/2005/8/layout/vProcess5"/>
    <dgm:cxn modelId="{951B8493-2D9E-495D-A4B3-4287D6FF055B}" type="presOf" srcId="{1B6873FF-D324-4765-A229-014B4BBB7115}" destId="{410CCCA7-1680-476E-83A6-53D270899C17}" srcOrd="0" destOrd="0" presId="urn:microsoft.com/office/officeart/2005/8/layout/vProcess5"/>
    <dgm:cxn modelId="{CF59849C-1B15-4FA1-A818-A5C7C7348488}" type="presOf" srcId="{31243AA4-5086-4472-9C13-F8F74BA4A252}" destId="{447C43A7-9D71-4024-B16F-ACF7E790E3E2}" srcOrd="0" destOrd="0" presId="urn:microsoft.com/office/officeart/2005/8/layout/vProcess5"/>
    <dgm:cxn modelId="{9986A4AE-423C-43D3-A9BC-87F23AA2E7BD}" srcId="{0368E580-AEF5-4A79-91BF-11F3A77B2A33}" destId="{0977378D-6BD5-4EB9-AC6E-ACFFF4CCDE8B}" srcOrd="3" destOrd="0" parTransId="{1E42B7E5-72AB-4A76-8200-1A1CAD6B65A1}" sibTransId="{AFF21EEA-34A0-433B-A07C-D3B3947D85B7}"/>
    <dgm:cxn modelId="{98FFDDB8-F6DC-415D-94C3-561439C7C368}" type="presOf" srcId="{0977378D-6BD5-4EB9-AC6E-ACFFF4CCDE8B}" destId="{7A0F062B-DEDF-4081-88D7-517E976CF4A0}" srcOrd="1" destOrd="0" presId="urn:microsoft.com/office/officeart/2005/8/layout/vProcess5"/>
    <dgm:cxn modelId="{201355C2-67EB-485A-84F1-879397F68C62}" type="presOf" srcId="{1B6873FF-D324-4765-A229-014B4BBB7115}" destId="{F3F91EA5-9F41-402A-AA8B-201C1782775B}" srcOrd="1" destOrd="0" presId="urn:microsoft.com/office/officeart/2005/8/layout/vProcess5"/>
    <dgm:cxn modelId="{51BB01D5-E071-44CF-880B-D61288F41143}" srcId="{0368E580-AEF5-4A79-91BF-11F3A77B2A33}" destId="{1B6873FF-D324-4765-A229-014B4BBB7115}" srcOrd="1" destOrd="0" parTransId="{72E150AE-5175-42F5-B1D4-EE3E60414FC4}" sibTransId="{5538BE00-C273-4AFD-8FC1-6AC6828F434E}"/>
    <dgm:cxn modelId="{9DF3916F-31EE-46C5-8596-FE0B888B4FF1}" type="presParOf" srcId="{71163A7E-1EA7-4743-AD65-98D5DB2ACFAF}" destId="{A95A203A-E2FD-4562-9467-F7273AA3970F}" srcOrd="0" destOrd="0" presId="urn:microsoft.com/office/officeart/2005/8/layout/vProcess5"/>
    <dgm:cxn modelId="{0A700AE1-111E-4FC3-A629-558C94D11375}" type="presParOf" srcId="{71163A7E-1EA7-4743-AD65-98D5DB2ACFAF}" destId="{447C43A7-9D71-4024-B16F-ACF7E790E3E2}" srcOrd="1" destOrd="0" presId="urn:microsoft.com/office/officeart/2005/8/layout/vProcess5"/>
    <dgm:cxn modelId="{2A5CBCA1-64FE-482D-9BB1-5D92B7FECA72}" type="presParOf" srcId="{71163A7E-1EA7-4743-AD65-98D5DB2ACFAF}" destId="{410CCCA7-1680-476E-83A6-53D270899C17}" srcOrd="2" destOrd="0" presId="urn:microsoft.com/office/officeart/2005/8/layout/vProcess5"/>
    <dgm:cxn modelId="{21D03B26-E1E7-4F74-BA7A-D4C98658188A}" type="presParOf" srcId="{71163A7E-1EA7-4743-AD65-98D5DB2ACFAF}" destId="{7DC69A3C-FE41-44EF-A167-70246C967A66}" srcOrd="3" destOrd="0" presId="urn:microsoft.com/office/officeart/2005/8/layout/vProcess5"/>
    <dgm:cxn modelId="{4E59AA77-A2D1-4B37-88A8-8833D18EAD3B}" type="presParOf" srcId="{71163A7E-1EA7-4743-AD65-98D5DB2ACFAF}" destId="{391A47E5-EC9E-478E-A84F-C52D07194C73}" srcOrd="4" destOrd="0" presId="urn:microsoft.com/office/officeart/2005/8/layout/vProcess5"/>
    <dgm:cxn modelId="{D3EAB0F4-E6B6-4B30-98F9-71635C1E7706}" type="presParOf" srcId="{71163A7E-1EA7-4743-AD65-98D5DB2ACFAF}" destId="{15A01AF5-4721-43A9-B4AE-271708B27518}" srcOrd="5" destOrd="0" presId="urn:microsoft.com/office/officeart/2005/8/layout/vProcess5"/>
    <dgm:cxn modelId="{146497D1-FF94-49C6-8054-914A379469A9}" type="presParOf" srcId="{71163A7E-1EA7-4743-AD65-98D5DB2ACFAF}" destId="{B2166E53-1FB6-44A0-BA92-730F1EE862C0}" srcOrd="6" destOrd="0" presId="urn:microsoft.com/office/officeart/2005/8/layout/vProcess5"/>
    <dgm:cxn modelId="{AE7FCF70-5BBD-470D-9426-E1ABB231BE8B}" type="presParOf" srcId="{71163A7E-1EA7-4743-AD65-98D5DB2ACFAF}" destId="{3DDA9FFE-9AFD-4800-8C61-271A73FCE52B}" srcOrd="7" destOrd="0" presId="urn:microsoft.com/office/officeart/2005/8/layout/vProcess5"/>
    <dgm:cxn modelId="{B109FF96-42DC-4F41-8B26-31F13C83DAE4}" type="presParOf" srcId="{71163A7E-1EA7-4743-AD65-98D5DB2ACFAF}" destId="{F0FCF03E-6D7E-4A3C-AFA3-DBEB6E992FC1}" srcOrd="8" destOrd="0" presId="urn:microsoft.com/office/officeart/2005/8/layout/vProcess5"/>
    <dgm:cxn modelId="{22952EC3-0F24-4BF6-A1A5-F319BB2E0D3E}" type="presParOf" srcId="{71163A7E-1EA7-4743-AD65-98D5DB2ACFAF}" destId="{F3F91EA5-9F41-402A-AA8B-201C1782775B}" srcOrd="9" destOrd="0" presId="urn:microsoft.com/office/officeart/2005/8/layout/vProcess5"/>
    <dgm:cxn modelId="{1CEB4CFF-2CE1-4B6C-8E47-180ABBC6A19C}" type="presParOf" srcId="{71163A7E-1EA7-4743-AD65-98D5DB2ACFAF}" destId="{EC600BA0-51B9-469B-8549-7E329A86526F}" srcOrd="10" destOrd="0" presId="urn:microsoft.com/office/officeart/2005/8/layout/vProcess5"/>
    <dgm:cxn modelId="{9D1D24C4-6A19-4C59-B901-AC7612D16287}" type="presParOf" srcId="{71163A7E-1EA7-4743-AD65-98D5DB2ACFAF}" destId="{7A0F062B-DEDF-4081-88D7-517E976CF4A0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E5F166-4CA6-4057-B6BD-59C8BC7CC0E4}" type="doc">
      <dgm:prSet loTypeId="urn:microsoft.com/office/officeart/2005/8/layout/radial4" loCatId="relationship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pt-BR"/>
        </a:p>
      </dgm:t>
    </dgm:pt>
    <dgm:pt modelId="{EFAFC9B8-650A-45F5-9B69-175A27B180F4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Movimento tenentista </a:t>
          </a:r>
        </a:p>
      </dgm:t>
    </dgm:pt>
    <dgm:pt modelId="{E399EB97-2E4B-4373-B781-2557DEF83BCD}" type="parTrans" cxnId="{45CDAF7C-1E5F-41DB-83BC-8BF9F0DFD966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FD1C6273-F132-480B-B3AA-CE31EFA7D0E9}" type="sibTrans" cxnId="{45CDAF7C-1E5F-41DB-83BC-8BF9F0DFD966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63D3F377-3DDD-4FA4-B76D-B9BDE5F944BB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Série de levantes ocorridos entre 1922 e 1924, no Brasil.</a:t>
          </a:r>
        </a:p>
      </dgm:t>
    </dgm:pt>
    <dgm:pt modelId="{9A29A422-0A3E-40D8-916F-297AA140F7E1}" type="parTrans" cxnId="{E168A8B9-81DF-401B-AF00-B643238D087A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5E8D4877-8569-4251-803D-45A0178EDE23}" type="sibTrans" cxnId="{E168A8B9-81DF-401B-AF00-B643238D087A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9541F297-6E43-485F-9838-A3A6BD62B733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Realizados por jovens oficiais do Exército, os tenentes.</a:t>
          </a:r>
        </a:p>
      </dgm:t>
    </dgm:pt>
    <dgm:pt modelId="{22C69300-3B6D-45D1-80DB-E3B2E47EDA3C}" type="parTrans" cxnId="{00B0B9E2-C613-4183-B1B0-F391BA2BBFC1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D1C659B3-B157-46F8-86A5-09B14F9861AE}" type="sibTrans" cxnId="{00B0B9E2-C613-4183-B1B0-F391BA2BBFC1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09D48F22-9E59-4B76-9F2B-564B25AAC465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Os tenentes tinham por objetivo destituir o poder oligárquico.</a:t>
          </a:r>
        </a:p>
      </dgm:t>
    </dgm:pt>
    <dgm:pt modelId="{A6725273-1F7B-4BAE-B650-D847CFA374EC}" type="parTrans" cxnId="{1B03F0CE-9F9E-45A9-8DF5-38F55BE5EBAE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B2AFDAE5-1B91-403E-A94D-BC6416D0E4F3}" type="sibTrans" cxnId="{1B03F0CE-9F9E-45A9-8DF5-38F55BE5EBAE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5BE2FBF2-9E84-46B9-9BA2-86B6CB67E12D}" type="pres">
      <dgm:prSet presAssocID="{CFE5F166-4CA6-4057-B6BD-59C8BC7CC0E4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656CF06-A99B-4893-94C6-464B641DE270}" type="pres">
      <dgm:prSet presAssocID="{EFAFC9B8-650A-45F5-9B69-175A27B180F4}" presName="centerShape" presStyleLbl="node0" presStyleIdx="0" presStyleCnt="1" custScaleX="140023"/>
      <dgm:spPr/>
    </dgm:pt>
    <dgm:pt modelId="{DDFEAB2E-7365-406C-997F-2BCB32E6160C}" type="pres">
      <dgm:prSet presAssocID="{9A29A422-0A3E-40D8-916F-297AA140F7E1}" presName="parTrans" presStyleLbl="bgSibTrans2D1" presStyleIdx="0" presStyleCnt="3"/>
      <dgm:spPr/>
    </dgm:pt>
    <dgm:pt modelId="{D7E5AD98-519A-422C-9310-B9346FE19DB3}" type="pres">
      <dgm:prSet presAssocID="{63D3F377-3DDD-4FA4-B76D-B9BDE5F944BB}" presName="node" presStyleLbl="node1" presStyleIdx="0" presStyleCnt="3" custScaleX="192646" custRadScaleRad="169389" custRadScaleInc="4598">
        <dgm:presLayoutVars>
          <dgm:bulletEnabled val="1"/>
        </dgm:presLayoutVars>
      </dgm:prSet>
      <dgm:spPr/>
    </dgm:pt>
    <dgm:pt modelId="{74D1A7B5-627D-4F83-BCAC-800CAC79FFD6}" type="pres">
      <dgm:prSet presAssocID="{22C69300-3B6D-45D1-80DB-E3B2E47EDA3C}" presName="parTrans" presStyleLbl="bgSibTrans2D1" presStyleIdx="1" presStyleCnt="3" custLinFactNeighborX="1954" custLinFactNeighborY="28830"/>
      <dgm:spPr/>
    </dgm:pt>
    <dgm:pt modelId="{709F3981-7E43-44DC-B02D-84CCCEC2A510}" type="pres">
      <dgm:prSet presAssocID="{9541F297-6E43-485F-9838-A3A6BD62B733}" presName="node" presStyleLbl="node1" presStyleIdx="1" presStyleCnt="3" custScaleX="178839" custRadScaleRad="100331" custRadScaleInc="7758">
        <dgm:presLayoutVars>
          <dgm:bulletEnabled val="1"/>
        </dgm:presLayoutVars>
      </dgm:prSet>
      <dgm:spPr/>
    </dgm:pt>
    <dgm:pt modelId="{D6D4DEDF-EE6D-44DA-A1AB-06B5475DA435}" type="pres">
      <dgm:prSet presAssocID="{A6725273-1F7B-4BAE-B650-D847CFA374EC}" presName="parTrans" presStyleLbl="bgSibTrans2D1" presStyleIdx="2" presStyleCnt="3"/>
      <dgm:spPr/>
    </dgm:pt>
    <dgm:pt modelId="{39A85D12-B823-4880-A81E-CA43166DF95A}" type="pres">
      <dgm:prSet presAssocID="{09D48F22-9E59-4B76-9F2B-564B25AAC465}" presName="node" presStyleLbl="node1" presStyleIdx="2" presStyleCnt="3" custScaleX="178839" custRadScaleRad="175875" custRadScaleInc="575">
        <dgm:presLayoutVars>
          <dgm:bulletEnabled val="1"/>
        </dgm:presLayoutVars>
      </dgm:prSet>
      <dgm:spPr/>
    </dgm:pt>
  </dgm:ptLst>
  <dgm:cxnLst>
    <dgm:cxn modelId="{4BECCB31-5549-416A-B83A-D3D884C9B237}" type="presOf" srcId="{63D3F377-3DDD-4FA4-B76D-B9BDE5F944BB}" destId="{D7E5AD98-519A-422C-9310-B9346FE19DB3}" srcOrd="0" destOrd="0" presId="urn:microsoft.com/office/officeart/2005/8/layout/radial4"/>
    <dgm:cxn modelId="{B561A03E-662D-4ED7-B142-13DD01519466}" type="presOf" srcId="{CFE5F166-4CA6-4057-B6BD-59C8BC7CC0E4}" destId="{5BE2FBF2-9E84-46B9-9BA2-86B6CB67E12D}" srcOrd="0" destOrd="0" presId="urn:microsoft.com/office/officeart/2005/8/layout/radial4"/>
    <dgm:cxn modelId="{A426794E-D2FE-4223-93F7-18AB781192C2}" type="presOf" srcId="{9A29A422-0A3E-40D8-916F-297AA140F7E1}" destId="{DDFEAB2E-7365-406C-997F-2BCB32E6160C}" srcOrd="0" destOrd="0" presId="urn:microsoft.com/office/officeart/2005/8/layout/radial4"/>
    <dgm:cxn modelId="{45CDAF7C-1E5F-41DB-83BC-8BF9F0DFD966}" srcId="{CFE5F166-4CA6-4057-B6BD-59C8BC7CC0E4}" destId="{EFAFC9B8-650A-45F5-9B69-175A27B180F4}" srcOrd="0" destOrd="0" parTransId="{E399EB97-2E4B-4373-B781-2557DEF83BCD}" sibTransId="{FD1C6273-F132-480B-B3AA-CE31EFA7D0E9}"/>
    <dgm:cxn modelId="{6ADCDD84-0B75-41B4-989F-C84C46BCCC45}" type="presOf" srcId="{22C69300-3B6D-45D1-80DB-E3B2E47EDA3C}" destId="{74D1A7B5-627D-4F83-BCAC-800CAC79FFD6}" srcOrd="0" destOrd="0" presId="urn:microsoft.com/office/officeart/2005/8/layout/radial4"/>
    <dgm:cxn modelId="{AA6ECCA7-F524-4033-A4E7-D65F1BEAF838}" type="presOf" srcId="{EFAFC9B8-650A-45F5-9B69-175A27B180F4}" destId="{4656CF06-A99B-4893-94C6-464B641DE270}" srcOrd="0" destOrd="0" presId="urn:microsoft.com/office/officeart/2005/8/layout/radial4"/>
    <dgm:cxn modelId="{E168A8B9-81DF-401B-AF00-B643238D087A}" srcId="{EFAFC9B8-650A-45F5-9B69-175A27B180F4}" destId="{63D3F377-3DDD-4FA4-B76D-B9BDE5F944BB}" srcOrd="0" destOrd="0" parTransId="{9A29A422-0A3E-40D8-916F-297AA140F7E1}" sibTransId="{5E8D4877-8569-4251-803D-45A0178EDE23}"/>
    <dgm:cxn modelId="{1B03F0CE-9F9E-45A9-8DF5-38F55BE5EBAE}" srcId="{EFAFC9B8-650A-45F5-9B69-175A27B180F4}" destId="{09D48F22-9E59-4B76-9F2B-564B25AAC465}" srcOrd="2" destOrd="0" parTransId="{A6725273-1F7B-4BAE-B650-D847CFA374EC}" sibTransId="{B2AFDAE5-1B91-403E-A94D-BC6416D0E4F3}"/>
    <dgm:cxn modelId="{391CB6DC-9189-4A4F-B0BB-AF494661E982}" type="presOf" srcId="{9541F297-6E43-485F-9838-A3A6BD62B733}" destId="{709F3981-7E43-44DC-B02D-84CCCEC2A510}" srcOrd="0" destOrd="0" presId="urn:microsoft.com/office/officeart/2005/8/layout/radial4"/>
    <dgm:cxn modelId="{00B0B9E2-C613-4183-B1B0-F391BA2BBFC1}" srcId="{EFAFC9B8-650A-45F5-9B69-175A27B180F4}" destId="{9541F297-6E43-485F-9838-A3A6BD62B733}" srcOrd="1" destOrd="0" parTransId="{22C69300-3B6D-45D1-80DB-E3B2E47EDA3C}" sibTransId="{D1C659B3-B157-46F8-86A5-09B14F9861AE}"/>
    <dgm:cxn modelId="{0BF719E4-8CEE-4253-9BB4-ECD66EC76C51}" type="presOf" srcId="{A6725273-1F7B-4BAE-B650-D847CFA374EC}" destId="{D6D4DEDF-EE6D-44DA-A1AB-06B5475DA435}" srcOrd="0" destOrd="0" presId="urn:microsoft.com/office/officeart/2005/8/layout/radial4"/>
    <dgm:cxn modelId="{6BCD0BF4-66BD-4FD2-ACF3-2A10A0A032E1}" type="presOf" srcId="{09D48F22-9E59-4B76-9F2B-564B25AAC465}" destId="{39A85D12-B823-4880-A81E-CA43166DF95A}" srcOrd="0" destOrd="0" presId="urn:microsoft.com/office/officeart/2005/8/layout/radial4"/>
    <dgm:cxn modelId="{A46B47E2-07D2-4601-8F16-8F2BA08FA328}" type="presParOf" srcId="{5BE2FBF2-9E84-46B9-9BA2-86B6CB67E12D}" destId="{4656CF06-A99B-4893-94C6-464B641DE270}" srcOrd="0" destOrd="0" presId="urn:microsoft.com/office/officeart/2005/8/layout/radial4"/>
    <dgm:cxn modelId="{23F92F64-0062-4442-95D3-E9979BFC6E3B}" type="presParOf" srcId="{5BE2FBF2-9E84-46B9-9BA2-86B6CB67E12D}" destId="{DDFEAB2E-7365-406C-997F-2BCB32E6160C}" srcOrd="1" destOrd="0" presId="urn:microsoft.com/office/officeart/2005/8/layout/radial4"/>
    <dgm:cxn modelId="{0D329B33-4959-4215-9EA9-8D18C74CAD41}" type="presParOf" srcId="{5BE2FBF2-9E84-46B9-9BA2-86B6CB67E12D}" destId="{D7E5AD98-519A-422C-9310-B9346FE19DB3}" srcOrd="2" destOrd="0" presId="urn:microsoft.com/office/officeart/2005/8/layout/radial4"/>
    <dgm:cxn modelId="{8799CE57-9DE0-456F-9E08-E5CC207A42C4}" type="presParOf" srcId="{5BE2FBF2-9E84-46B9-9BA2-86B6CB67E12D}" destId="{74D1A7B5-627D-4F83-BCAC-800CAC79FFD6}" srcOrd="3" destOrd="0" presId="urn:microsoft.com/office/officeart/2005/8/layout/radial4"/>
    <dgm:cxn modelId="{7B3F7B7E-76D3-4ADE-BF58-885F99EC61B6}" type="presParOf" srcId="{5BE2FBF2-9E84-46B9-9BA2-86B6CB67E12D}" destId="{709F3981-7E43-44DC-B02D-84CCCEC2A510}" srcOrd="4" destOrd="0" presId="urn:microsoft.com/office/officeart/2005/8/layout/radial4"/>
    <dgm:cxn modelId="{4A7EB84D-3AB8-4800-B80E-49E33C75A93B}" type="presParOf" srcId="{5BE2FBF2-9E84-46B9-9BA2-86B6CB67E12D}" destId="{D6D4DEDF-EE6D-44DA-A1AB-06B5475DA435}" srcOrd="5" destOrd="0" presId="urn:microsoft.com/office/officeart/2005/8/layout/radial4"/>
    <dgm:cxn modelId="{10631CB8-A9B7-4786-83EF-1CFA0F7463B0}" type="presParOf" srcId="{5BE2FBF2-9E84-46B9-9BA2-86B6CB67E12D}" destId="{39A85D12-B823-4880-A81E-CA43166DF95A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0AC410B-1BD2-44C1-9EFF-09A0CA5E100B}" type="doc">
      <dgm:prSet loTypeId="urn:microsoft.com/office/officeart/2005/8/layout/hierarchy3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D6117256-D7B5-4602-943D-C786F46F4EA1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Coluna Prestes</a:t>
          </a:r>
        </a:p>
      </dgm:t>
    </dgm:pt>
    <dgm:pt modelId="{ADF7E678-14AA-4A52-AB8C-7862ACD479CF}" type="parTrans" cxnId="{3688FFB6-2016-4054-BE4F-5626D9F4DB45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165D5FBA-B908-484F-8B27-9A564E4312F1}" type="sibTrans" cxnId="{3688FFB6-2016-4054-BE4F-5626D9F4DB45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7F01B5DD-89F0-4F42-A946-AFDB24B5142A}">
      <dgm:prSet phldrT="[Texto]" custT="1"/>
      <dgm:spPr/>
      <dgm:t>
        <a:bodyPr/>
        <a:lstStyle/>
        <a:p>
          <a:pPr algn="l"/>
          <a:r>
            <a:rPr lang="pt-BR" sz="1900" dirty="0">
              <a:latin typeface="Roboto" pitchFamily="2" charset="0"/>
              <a:ea typeface="Roboto" pitchFamily="2" charset="0"/>
            </a:rPr>
            <a:t>Revolta ocorrida no Rio de Janeiro, em julho 1922. </a:t>
          </a:r>
        </a:p>
      </dgm:t>
    </dgm:pt>
    <dgm:pt modelId="{49BC72BE-0B6B-4945-8D61-BA7F89C282BF}" type="sibTrans" cxnId="{5B59201F-AA01-43D3-84FA-73634C8A502A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DCC6F336-1CB8-48B0-BBA6-E467437DC515}" type="parTrans" cxnId="{5B59201F-AA01-43D3-84FA-73634C8A502A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75200827-0B8A-4860-9CC1-4847541B46E9}">
      <dgm:prSet phldrT="[Texto]" custT="1"/>
      <dgm:spPr/>
      <dgm:t>
        <a:bodyPr/>
        <a:lstStyle/>
        <a:p>
          <a:pPr algn="l"/>
          <a:r>
            <a:rPr lang="pt-BR" sz="1900" dirty="0">
              <a:latin typeface="Roboto" pitchFamily="2" charset="0"/>
              <a:ea typeface="Roboto" pitchFamily="2" charset="0"/>
            </a:rPr>
            <a:t>Em 1924, tenentes de São Paulo se reuniram no Paraná a outro grupo de tenentes liderados por Luís Carlos Prestes. Em três anos, a Coluna Prestes percorreu mais de 25 km do território brasileiro. </a:t>
          </a:r>
        </a:p>
      </dgm:t>
    </dgm:pt>
    <dgm:pt modelId="{39D0C4FF-6CB1-4BD0-81F3-32650BCB70D4}" type="sibTrans" cxnId="{418064FE-3A4A-49BE-8070-7522434E2BF9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556C0F85-DF5D-4841-86D5-845EE46A4B3E}" type="parTrans" cxnId="{418064FE-3A4A-49BE-8070-7522434E2BF9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7BE5AFA1-1A6B-4808-8D52-F0751D959735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Os 18 do Forte</a:t>
          </a:r>
        </a:p>
      </dgm:t>
    </dgm:pt>
    <dgm:pt modelId="{E5152F07-3F22-44ED-943B-83E835DE5C5F}" type="sibTrans" cxnId="{BD68E1FD-C30D-48CF-9B73-20B6767C811F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86C76CF2-884E-4E22-B6C0-A27AD6FFCB0A}" type="parTrans" cxnId="{BD68E1FD-C30D-48CF-9B73-20B6767C811F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3756F7FD-A153-4F6C-9A42-321217F86931}" type="pres">
      <dgm:prSet presAssocID="{70AC410B-1BD2-44C1-9EFF-09A0CA5E100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F6E573F-14D2-48A2-B1B2-0FC528A930D7}" type="pres">
      <dgm:prSet presAssocID="{7BE5AFA1-1A6B-4808-8D52-F0751D959735}" presName="root" presStyleCnt="0"/>
      <dgm:spPr/>
    </dgm:pt>
    <dgm:pt modelId="{51EE31D9-90D2-4074-8897-42672EC07F98}" type="pres">
      <dgm:prSet presAssocID="{7BE5AFA1-1A6B-4808-8D52-F0751D959735}" presName="rootComposite" presStyleCnt="0"/>
      <dgm:spPr/>
    </dgm:pt>
    <dgm:pt modelId="{A0EAA668-8666-4583-9B9E-942BB990498B}" type="pres">
      <dgm:prSet presAssocID="{7BE5AFA1-1A6B-4808-8D52-F0751D959735}" presName="rootText" presStyleLbl="node1" presStyleIdx="0" presStyleCnt="2" custScaleX="182584" custScaleY="50445" custLinFactNeighborX="-19351"/>
      <dgm:spPr/>
    </dgm:pt>
    <dgm:pt modelId="{BC078300-6AD6-46B5-9995-901F64B69819}" type="pres">
      <dgm:prSet presAssocID="{7BE5AFA1-1A6B-4808-8D52-F0751D959735}" presName="rootConnector" presStyleLbl="node1" presStyleIdx="0" presStyleCnt="2"/>
      <dgm:spPr/>
    </dgm:pt>
    <dgm:pt modelId="{A3E4D010-C053-404E-BB53-574B28B1D7AA}" type="pres">
      <dgm:prSet presAssocID="{7BE5AFA1-1A6B-4808-8D52-F0751D959735}" presName="childShape" presStyleCnt="0"/>
      <dgm:spPr/>
    </dgm:pt>
    <dgm:pt modelId="{5B4B4726-22E3-41E6-B1A5-B369435C1DF9}" type="pres">
      <dgm:prSet presAssocID="{DCC6F336-1CB8-48B0-BBA6-E467437DC515}" presName="Name13" presStyleLbl="parChTrans1D2" presStyleIdx="0" presStyleCnt="2"/>
      <dgm:spPr/>
    </dgm:pt>
    <dgm:pt modelId="{A2CBE780-E875-41B8-835B-F37A08427AEC}" type="pres">
      <dgm:prSet presAssocID="{7F01B5DD-89F0-4F42-A946-AFDB24B5142A}" presName="childText" presStyleLbl="bgAcc1" presStyleIdx="0" presStyleCnt="2" custScaleX="158075" custScaleY="192312" custLinFactNeighborX="-18124" custLinFactNeighborY="2903">
        <dgm:presLayoutVars>
          <dgm:bulletEnabled val="1"/>
        </dgm:presLayoutVars>
      </dgm:prSet>
      <dgm:spPr/>
    </dgm:pt>
    <dgm:pt modelId="{5179BAC7-253E-4603-B0AC-B06BD9A61DDE}" type="pres">
      <dgm:prSet presAssocID="{D6117256-D7B5-4602-943D-C786F46F4EA1}" presName="root" presStyleCnt="0"/>
      <dgm:spPr/>
    </dgm:pt>
    <dgm:pt modelId="{C18E597C-1F1F-472D-BA56-D2903F5F3BA1}" type="pres">
      <dgm:prSet presAssocID="{D6117256-D7B5-4602-943D-C786F46F4EA1}" presName="rootComposite" presStyleCnt="0"/>
      <dgm:spPr/>
    </dgm:pt>
    <dgm:pt modelId="{6C0F31DC-A665-49F2-9A9A-9C693FB8595D}" type="pres">
      <dgm:prSet presAssocID="{D6117256-D7B5-4602-943D-C786F46F4EA1}" presName="rootText" presStyleLbl="node1" presStyleIdx="1" presStyleCnt="2" custScaleX="182584" custScaleY="50445" custLinFactNeighborX="14808" custLinFactNeighborY="-1802"/>
      <dgm:spPr/>
    </dgm:pt>
    <dgm:pt modelId="{89C93E0D-3433-4858-B0FE-9D2366CE034E}" type="pres">
      <dgm:prSet presAssocID="{D6117256-D7B5-4602-943D-C786F46F4EA1}" presName="rootConnector" presStyleLbl="node1" presStyleIdx="1" presStyleCnt="2"/>
      <dgm:spPr/>
    </dgm:pt>
    <dgm:pt modelId="{7DC3CDC1-E005-4E85-841B-62D0C2AF43CB}" type="pres">
      <dgm:prSet presAssocID="{D6117256-D7B5-4602-943D-C786F46F4EA1}" presName="childShape" presStyleCnt="0"/>
      <dgm:spPr/>
    </dgm:pt>
    <dgm:pt modelId="{BEACEDC6-9067-4032-B712-3ABDCB0263E7}" type="pres">
      <dgm:prSet presAssocID="{556C0F85-DF5D-4841-86D5-845EE46A4B3E}" presName="Name13" presStyleLbl="parChTrans1D2" presStyleIdx="1" presStyleCnt="2"/>
      <dgm:spPr/>
    </dgm:pt>
    <dgm:pt modelId="{95CA7723-BFF3-4CEE-989F-2A0D521D7003}" type="pres">
      <dgm:prSet presAssocID="{75200827-0B8A-4860-9CC1-4847541B46E9}" presName="childText" presStyleLbl="bgAcc1" presStyleIdx="1" presStyleCnt="2" custScaleX="339908" custScaleY="197022" custLinFactNeighborX="76832">
        <dgm:presLayoutVars>
          <dgm:bulletEnabled val="1"/>
        </dgm:presLayoutVars>
      </dgm:prSet>
      <dgm:spPr/>
    </dgm:pt>
  </dgm:ptLst>
  <dgm:cxnLst>
    <dgm:cxn modelId="{103D6705-AB64-438D-8D8A-3FF6E7B94877}" type="presOf" srcId="{D6117256-D7B5-4602-943D-C786F46F4EA1}" destId="{89C93E0D-3433-4858-B0FE-9D2366CE034E}" srcOrd="1" destOrd="0" presId="urn:microsoft.com/office/officeart/2005/8/layout/hierarchy3"/>
    <dgm:cxn modelId="{5B59201F-AA01-43D3-84FA-73634C8A502A}" srcId="{7BE5AFA1-1A6B-4808-8D52-F0751D959735}" destId="{7F01B5DD-89F0-4F42-A946-AFDB24B5142A}" srcOrd="0" destOrd="0" parTransId="{DCC6F336-1CB8-48B0-BBA6-E467437DC515}" sibTransId="{49BC72BE-0B6B-4945-8D61-BA7F89C282BF}"/>
    <dgm:cxn modelId="{2531E220-5176-4669-8434-8368D37BAA96}" type="presOf" srcId="{7BE5AFA1-1A6B-4808-8D52-F0751D959735}" destId="{BC078300-6AD6-46B5-9995-901F64B69819}" srcOrd="1" destOrd="0" presId="urn:microsoft.com/office/officeart/2005/8/layout/hierarchy3"/>
    <dgm:cxn modelId="{C36EF058-164C-4CFA-9DCC-B08E783653A5}" type="presOf" srcId="{7BE5AFA1-1A6B-4808-8D52-F0751D959735}" destId="{A0EAA668-8666-4583-9B9E-942BB990498B}" srcOrd="0" destOrd="0" presId="urn:microsoft.com/office/officeart/2005/8/layout/hierarchy3"/>
    <dgm:cxn modelId="{3688FFB6-2016-4054-BE4F-5626D9F4DB45}" srcId="{70AC410B-1BD2-44C1-9EFF-09A0CA5E100B}" destId="{D6117256-D7B5-4602-943D-C786F46F4EA1}" srcOrd="1" destOrd="0" parTransId="{ADF7E678-14AA-4A52-AB8C-7862ACD479CF}" sibTransId="{165D5FBA-B908-484F-8B27-9A564E4312F1}"/>
    <dgm:cxn modelId="{740940CA-E481-421A-A302-F26EBBC7F17F}" type="presOf" srcId="{70AC410B-1BD2-44C1-9EFF-09A0CA5E100B}" destId="{3756F7FD-A153-4F6C-9A42-321217F86931}" srcOrd="0" destOrd="0" presId="urn:microsoft.com/office/officeart/2005/8/layout/hierarchy3"/>
    <dgm:cxn modelId="{21BE04D6-A1D2-4C4B-871C-E048CE2B3134}" type="presOf" srcId="{75200827-0B8A-4860-9CC1-4847541B46E9}" destId="{95CA7723-BFF3-4CEE-989F-2A0D521D7003}" srcOrd="0" destOrd="0" presId="urn:microsoft.com/office/officeart/2005/8/layout/hierarchy3"/>
    <dgm:cxn modelId="{6FAD93DB-92DE-4090-BA43-14140926C03F}" type="presOf" srcId="{D6117256-D7B5-4602-943D-C786F46F4EA1}" destId="{6C0F31DC-A665-49F2-9A9A-9C693FB8595D}" srcOrd="0" destOrd="0" presId="urn:microsoft.com/office/officeart/2005/8/layout/hierarchy3"/>
    <dgm:cxn modelId="{77E36BDE-A972-4E7C-83A5-4CC134AAD248}" type="presOf" srcId="{DCC6F336-1CB8-48B0-BBA6-E467437DC515}" destId="{5B4B4726-22E3-41E6-B1A5-B369435C1DF9}" srcOrd="0" destOrd="0" presId="urn:microsoft.com/office/officeart/2005/8/layout/hierarchy3"/>
    <dgm:cxn modelId="{DB0521F7-D8FB-4111-9019-042BAD1A3B85}" type="presOf" srcId="{556C0F85-DF5D-4841-86D5-845EE46A4B3E}" destId="{BEACEDC6-9067-4032-B712-3ABDCB0263E7}" srcOrd="0" destOrd="0" presId="urn:microsoft.com/office/officeart/2005/8/layout/hierarchy3"/>
    <dgm:cxn modelId="{88F052F7-8614-4322-936E-C1A3C6E5278D}" type="presOf" srcId="{7F01B5DD-89F0-4F42-A946-AFDB24B5142A}" destId="{A2CBE780-E875-41B8-835B-F37A08427AEC}" srcOrd="0" destOrd="0" presId="urn:microsoft.com/office/officeart/2005/8/layout/hierarchy3"/>
    <dgm:cxn modelId="{BD68E1FD-C30D-48CF-9B73-20B6767C811F}" srcId="{70AC410B-1BD2-44C1-9EFF-09A0CA5E100B}" destId="{7BE5AFA1-1A6B-4808-8D52-F0751D959735}" srcOrd="0" destOrd="0" parTransId="{86C76CF2-884E-4E22-B6C0-A27AD6FFCB0A}" sibTransId="{E5152F07-3F22-44ED-943B-83E835DE5C5F}"/>
    <dgm:cxn modelId="{418064FE-3A4A-49BE-8070-7522434E2BF9}" srcId="{D6117256-D7B5-4602-943D-C786F46F4EA1}" destId="{75200827-0B8A-4860-9CC1-4847541B46E9}" srcOrd="0" destOrd="0" parTransId="{556C0F85-DF5D-4841-86D5-845EE46A4B3E}" sibTransId="{39D0C4FF-6CB1-4BD0-81F3-32650BCB70D4}"/>
    <dgm:cxn modelId="{FBBA1675-8C42-4ABA-88E2-1F7019A829F2}" type="presParOf" srcId="{3756F7FD-A153-4F6C-9A42-321217F86931}" destId="{EF6E573F-14D2-48A2-B1B2-0FC528A930D7}" srcOrd="0" destOrd="0" presId="urn:microsoft.com/office/officeart/2005/8/layout/hierarchy3"/>
    <dgm:cxn modelId="{1667C4C7-8067-46DF-8B1E-AEA054F7E4CE}" type="presParOf" srcId="{EF6E573F-14D2-48A2-B1B2-0FC528A930D7}" destId="{51EE31D9-90D2-4074-8897-42672EC07F98}" srcOrd="0" destOrd="0" presId="urn:microsoft.com/office/officeart/2005/8/layout/hierarchy3"/>
    <dgm:cxn modelId="{945903CD-0829-4C9A-A265-AC6A39039CE1}" type="presParOf" srcId="{51EE31D9-90D2-4074-8897-42672EC07F98}" destId="{A0EAA668-8666-4583-9B9E-942BB990498B}" srcOrd="0" destOrd="0" presId="urn:microsoft.com/office/officeart/2005/8/layout/hierarchy3"/>
    <dgm:cxn modelId="{910A410E-43D3-4821-A6C5-B0DC98E52001}" type="presParOf" srcId="{51EE31D9-90D2-4074-8897-42672EC07F98}" destId="{BC078300-6AD6-46B5-9995-901F64B69819}" srcOrd="1" destOrd="0" presId="urn:microsoft.com/office/officeart/2005/8/layout/hierarchy3"/>
    <dgm:cxn modelId="{823EAE7E-BB02-46B5-8DA3-7AD9E1E837B9}" type="presParOf" srcId="{EF6E573F-14D2-48A2-B1B2-0FC528A930D7}" destId="{A3E4D010-C053-404E-BB53-574B28B1D7AA}" srcOrd="1" destOrd="0" presId="urn:microsoft.com/office/officeart/2005/8/layout/hierarchy3"/>
    <dgm:cxn modelId="{76E3A99D-EE45-4A3D-B0C4-0258B2FEBF51}" type="presParOf" srcId="{A3E4D010-C053-404E-BB53-574B28B1D7AA}" destId="{5B4B4726-22E3-41E6-B1A5-B369435C1DF9}" srcOrd="0" destOrd="0" presId="urn:microsoft.com/office/officeart/2005/8/layout/hierarchy3"/>
    <dgm:cxn modelId="{BC3E8DD4-67AD-4C77-B0BB-B2982745B40F}" type="presParOf" srcId="{A3E4D010-C053-404E-BB53-574B28B1D7AA}" destId="{A2CBE780-E875-41B8-835B-F37A08427AEC}" srcOrd="1" destOrd="0" presId="urn:microsoft.com/office/officeart/2005/8/layout/hierarchy3"/>
    <dgm:cxn modelId="{6EBDBDBC-7602-46C9-B0A8-21FCE92E64D3}" type="presParOf" srcId="{3756F7FD-A153-4F6C-9A42-321217F86931}" destId="{5179BAC7-253E-4603-B0AC-B06BD9A61DDE}" srcOrd="1" destOrd="0" presId="urn:microsoft.com/office/officeart/2005/8/layout/hierarchy3"/>
    <dgm:cxn modelId="{AAC9E1FB-49EF-4EE4-B46F-4B90B156BC08}" type="presParOf" srcId="{5179BAC7-253E-4603-B0AC-B06BD9A61DDE}" destId="{C18E597C-1F1F-472D-BA56-D2903F5F3BA1}" srcOrd="0" destOrd="0" presId="urn:microsoft.com/office/officeart/2005/8/layout/hierarchy3"/>
    <dgm:cxn modelId="{EB47882C-1E90-4AB5-A020-930C4CEC0B64}" type="presParOf" srcId="{C18E597C-1F1F-472D-BA56-D2903F5F3BA1}" destId="{6C0F31DC-A665-49F2-9A9A-9C693FB8595D}" srcOrd="0" destOrd="0" presId="urn:microsoft.com/office/officeart/2005/8/layout/hierarchy3"/>
    <dgm:cxn modelId="{3CD0C839-39BD-4025-890F-E21BA7033A04}" type="presParOf" srcId="{C18E597C-1F1F-472D-BA56-D2903F5F3BA1}" destId="{89C93E0D-3433-4858-B0FE-9D2366CE034E}" srcOrd="1" destOrd="0" presId="urn:microsoft.com/office/officeart/2005/8/layout/hierarchy3"/>
    <dgm:cxn modelId="{A87BD172-3410-47D6-82E1-7049A460DEEE}" type="presParOf" srcId="{5179BAC7-253E-4603-B0AC-B06BD9A61DDE}" destId="{7DC3CDC1-E005-4E85-841B-62D0C2AF43CB}" srcOrd="1" destOrd="0" presId="urn:microsoft.com/office/officeart/2005/8/layout/hierarchy3"/>
    <dgm:cxn modelId="{A0979AA5-0DCE-473D-8023-FEB8771B7EC2}" type="presParOf" srcId="{7DC3CDC1-E005-4E85-841B-62D0C2AF43CB}" destId="{BEACEDC6-9067-4032-B712-3ABDCB0263E7}" srcOrd="0" destOrd="0" presId="urn:microsoft.com/office/officeart/2005/8/layout/hierarchy3"/>
    <dgm:cxn modelId="{04761593-FA7B-46B0-A06C-7564567DED3B}" type="presParOf" srcId="{7DC3CDC1-E005-4E85-841B-62D0C2AF43CB}" destId="{95CA7723-BFF3-4CEE-989F-2A0D521D7003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4D51B03-5858-4223-A96C-6F4AF7997926}" type="doc">
      <dgm:prSet loTypeId="urn:microsoft.com/office/officeart/2005/8/layout/hierarchy2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pt-BR"/>
        </a:p>
      </dgm:t>
    </dgm:pt>
    <dgm:pt modelId="{F5E8306E-2B5D-434A-9D71-81AAFD499FBA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Vargas no poder</a:t>
          </a:r>
        </a:p>
      </dgm:t>
    </dgm:pt>
    <dgm:pt modelId="{053DAE11-0095-49E8-B8EE-129F09318AD2}" type="parTrans" cxnId="{93D2EFBF-B602-4900-B590-6015986E9392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15D53CD2-CD9C-4E6C-9C6B-3D4D9118CD17}" type="sibTrans" cxnId="{93D2EFBF-B602-4900-B590-6015986E9392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582EC56F-DE43-41A1-B916-B7137FD74BB9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Iniciou um processo de centralização política. </a:t>
          </a:r>
        </a:p>
      </dgm:t>
    </dgm:pt>
    <dgm:pt modelId="{CF43C2BD-AF13-4F1B-AED3-C03B3B8AF888}" type="parTrans" cxnId="{061400F3-CB5F-4858-8290-51BE7E9227F3}">
      <dgm:prSet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4D4A077E-85C8-400D-B70B-98282A494C02}" type="sibTrans" cxnId="{061400F3-CB5F-4858-8290-51BE7E9227F3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2596B9CB-2E9A-4E41-808D-A37658F5A1F1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Passou a controlar os poderes Executivo e Legislativo. </a:t>
          </a:r>
        </a:p>
      </dgm:t>
    </dgm:pt>
    <dgm:pt modelId="{707A6ABF-746D-4AEE-B20C-DA52062A0774}" type="parTrans" cxnId="{81B7600E-B52C-4147-BA35-3AED0D2AE693}">
      <dgm:prSet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F09F4C3F-E310-48B0-87A6-93FF76B1EBFF}" type="sibTrans" cxnId="{81B7600E-B52C-4147-BA35-3AED0D2AE693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9E0C64C9-8584-4C65-BDF9-CB452E759359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Suspendeu a Constituição de 1891.</a:t>
          </a:r>
        </a:p>
      </dgm:t>
    </dgm:pt>
    <dgm:pt modelId="{A722EC1E-E451-4228-AF12-379DBB22AF6C}" type="parTrans" cxnId="{A2592F91-BEF6-404F-8A38-F38FD602EBE4}">
      <dgm:prSet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3C2EE9AB-0D26-4899-9768-4D8E5D7BBE89}" type="sibTrans" cxnId="{A2592F91-BEF6-404F-8A38-F38FD602EBE4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27E10336-6A5B-40B3-B1DB-C22B6779C652}">
      <dgm:prSet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  <a:p>
          <a:r>
            <a:rPr lang="pt-BR" sz="1900" dirty="0">
              <a:latin typeface="Roboto" pitchFamily="2" charset="0"/>
              <a:ea typeface="Roboto" pitchFamily="2" charset="0"/>
            </a:rPr>
            <a:t>Fechou o Congresso Nacional.  </a:t>
          </a:r>
        </a:p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3807AFBB-5408-4AB4-AA07-5F652FB0B0D9}" type="parTrans" cxnId="{0D136809-ACB0-4387-A921-0DD5ABC5C4BC}">
      <dgm:prSet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D52CD3F5-1DD6-442D-8FDE-6CC9F44D855E}" type="sibTrans" cxnId="{0D136809-ACB0-4387-A921-0DD5ABC5C4BC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5D1CC636-9AAC-456F-8FA2-58D0C79BB682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Substituiu os governadores por interventores federais. </a:t>
          </a:r>
        </a:p>
      </dgm:t>
    </dgm:pt>
    <dgm:pt modelId="{8DFBF1AE-0ADD-46DD-BF5A-1F1F5BCDE1BD}" type="parTrans" cxnId="{B2C01E9C-D3A5-4F8F-854F-08609D6BA414}">
      <dgm:prSet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86D287EF-4753-4A6E-97F6-2A8356A6F027}" type="sibTrans" cxnId="{B2C01E9C-D3A5-4F8F-854F-08609D6BA414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5AFA8444-808D-4F91-9C86-73388ACC67D8}" type="pres">
      <dgm:prSet presAssocID="{14D51B03-5858-4223-A96C-6F4AF799792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8E9AE98D-D6D9-44DE-AD27-008C7E5F934C}" type="pres">
      <dgm:prSet presAssocID="{F5E8306E-2B5D-434A-9D71-81AAFD499FBA}" presName="root1" presStyleCnt="0"/>
      <dgm:spPr/>
    </dgm:pt>
    <dgm:pt modelId="{6E6F350D-09B2-4FA7-B0D9-3F03D3DC77CC}" type="pres">
      <dgm:prSet presAssocID="{F5E8306E-2B5D-434A-9D71-81AAFD499FBA}" presName="LevelOneTextNode" presStyleLbl="node0" presStyleIdx="0" presStyleCnt="1" custScaleX="267892">
        <dgm:presLayoutVars>
          <dgm:chPref val="3"/>
        </dgm:presLayoutVars>
      </dgm:prSet>
      <dgm:spPr/>
    </dgm:pt>
    <dgm:pt modelId="{78FA171C-E18E-48C8-98A0-6810191CE0BC}" type="pres">
      <dgm:prSet presAssocID="{F5E8306E-2B5D-434A-9D71-81AAFD499FBA}" presName="level2hierChild" presStyleCnt="0"/>
      <dgm:spPr/>
    </dgm:pt>
    <dgm:pt modelId="{AD96B953-86C1-450D-ACAF-D8380B6D6891}" type="pres">
      <dgm:prSet presAssocID="{CF43C2BD-AF13-4F1B-AED3-C03B3B8AF888}" presName="conn2-1" presStyleLbl="parChTrans1D2" presStyleIdx="0" presStyleCnt="5"/>
      <dgm:spPr/>
    </dgm:pt>
    <dgm:pt modelId="{2859032A-6382-4BFB-928F-19A303368548}" type="pres">
      <dgm:prSet presAssocID="{CF43C2BD-AF13-4F1B-AED3-C03B3B8AF888}" presName="connTx" presStyleLbl="parChTrans1D2" presStyleIdx="0" presStyleCnt="5"/>
      <dgm:spPr/>
    </dgm:pt>
    <dgm:pt modelId="{ED7AF63E-5C4C-4211-A065-29EB95C800F5}" type="pres">
      <dgm:prSet presAssocID="{582EC56F-DE43-41A1-B916-B7137FD74BB9}" presName="root2" presStyleCnt="0"/>
      <dgm:spPr/>
    </dgm:pt>
    <dgm:pt modelId="{EA8CB867-51D1-4003-B473-E99E43B02B72}" type="pres">
      <dgm:prSet presAssocID="{582EC56F-DE43-41A1-B916-B7137FD74BB9}" presName="LevelTwoTextNode" presStyleLbl="node2" presStyleIdx="0" presStyleCnt="5" custScaleX="267892">
        <dgm:presLayoutVars>
          <dgm:chPref val="3"/>
        </dgm:presLayoutVars>
      </dgm:prSet>
      <dgm:spPr/>
    </dgm:pt>
    <dgm:pt modelId="{A419E743-9F37-4786-BE3F-7DD3E2AACA39}" type="pres">
      <dgm:prSet presAssocID="{582EC56F-DE43-41A1-B916-B7137FD74BB9}" presName="level3hierChild" presStyleCnt="0"/>
      <dgm:spPr/>
    </dgm:pt>
    <dgm:pt modelId="{03A902CB-6A03-40F9-9D6E-44B73803D13D}" type="pres">
      <dgm:prSet presAssocID="{A722EC1E-E451-4228-AF12-379DBB22AF6C}" presName="conn2-1" presStyleLbl="parChTrans1D2" presStyleIdx="1" presStyleCnt="5"/>
      <dgm:spPr/>
    </dgm:pt>
    <dgm:pt modelId="{1AEF4D37-4FA7-4819-AB65-6E3995DB25AE}" type="pres">
      <dgm:prSet presAssocID="{A722EC1E-E451-4228-AF12-379DBB22AF6C}" presName="connTx" presStyleLbl="parChTrans1D2" presStyleIdx="1" presStyleCnt="5"/>
      <dgm:spPr/>
    </dgm:pt>
    <dgm:pt modelId="{B25C7D28-F3B1-47DE-BFDC-2799551F723C}" type="pres">
      <dgm:prSet presAssocID="{9E0C64C9-8584-4C65-BDF9-CB452E759359}" presName="root2" presStyleCnt="0"/>
      <dgm:spPr/>
    </dgm:pt>
    <dgm:pt modelId="{9B45E8FC-2D2A-4F04-B79F-64C42076E61A}" type="pres">
      <dgm:prSet presAssocID="{9E0C64C9-8584-4C65-BDF9-CB452E759359}" presName="LevelTwoTextNode" presStyleLbl="node2" presStyleIdx="1" presStyleCnt="5" custScaleX="267892">
        <dgm:presLayoutVars>
          <dgm:chPref val="3"/>
        </dgm:presLayoutVars>
      </dgm:prSet>
      <dgm:spPr/>
    </dgm:pt>
    <dgm:pt modelId="{57FCDB23-0C73-4DE8-BDE0-0459B5D146B8}" type="pres">
      <dgm:prSet presAssocID="{9E0C64C9-8584-4C65-BDF9-CB452E759359}" presName="level3hierChild" presStyleCnt="0"/>
      <dgm:spPr/>
    </dgm:pt>
    <dgm:pt modelId="{F29F3126-C81C-4B47-A46C-BC7B128156C8}" type="pres">
      <dgm:prSet presAssocID="{3807AFBB-5408-4AB4-AA07-5F652FB0B0D9}" presName="conn2-1" presStyleLbl="parChTrans1D2" presStyleIdx="2" presStyleCnt="5"/>
      <dgm:spPr/>
    </dgm:pt>
    <dgm:pt modelId="{7EC5E4EB-D7B8-47C8-A29C-F85FB558E5DF}" type="pres">
      <dgm:prSet presAssocID="{3807AFBB-5408-4AB4-AA07-5F652FB0B0D9}" presName="connTx" presStyleLbl="parChTrans1D2" presStyleIdx="2" presStyleCnt="5"/>
      <dgm:spPr/>
    </dgm:pt>
    <dgm:pt modelId="{2941EF90-583E-485E-9CAD-90C5488E04B9}" type="pres">
      <dgm:prSet presAssocID="{27E10336-6A5B-40B3-B1DB-C22B6779C652}" presName="root2" presStyleCnt="0"/>
      <dgm:spPr/>
    </dgm:pt>
    <dgm:pt modelId="{92F2860E-C9C0-4039-AE0E-DB0FE471FACA}" type="pres">
      <dgm:prSet presAssocID="{27E10336-6A5B-40B3-B1DB-C22B6779C652}" presName="LevelTwoTextNode" presStyleLbl="node2" presStyleIdx="2" presStyleCnt="5" custScaleX="267892">
        <dgm:presLayoutVars>
          <dgm:chPref val="3"/>
        </dgm:presLayoutVars>
      </dgm:prSet>
      <dgm:spPr/>
    </dgm:pt>
    <dgm:pt modelId="{FB108327-0152-452E-B8D9-746321222B6B}" type="pres">
      <dgm:prSet presAssocID="{27E10336-6A5B-40B3-B1DB-C22B6779C652}" presName="level3hierChild" presStyleCnt="0"/>
      <dgm:spPr/>
    </dgm:pt>
    <dgm:pt modelId="{392E52AC-EA87-4143-8C5A-11DF2A965808}" type="pres">
      <dgm:prSet presAssocID="{707A6ABF-746D-4AEE-B20C-DA52062A0774}" presName="conn2-1" presStyleLbl="parChTrans1D2" presStyleIdx="3" presStyleCnt="5"/>
      <dgm:spPr/>
    </dgm:pt>
    <dgm:pt modelId="{A29F6E65-D6F0-476F-9839-679D28638405}" type="pres">
      <dgm:prSet presAssocID="{707A6ABF-746D-4AEE-B20C-DA52062A0774}" presName="connTx" presStyleLbl="parChTrans1D2" presStyleIdx="3" presStyleCnt="5"/>
      <dgm:spPr/>
    </dgm:pt>
    <dgm:pt modelId="{8B0F70B9-51CB-4E32-8B57-F3C154F5D0B1}" type="pres">
      <dgm:prSet presAssocID="{2596B9CB-2E9A-4E41-808D-A37658F5A1F1}" presName="root2" presStyleCnt="0"/>
      <dgm:spPr/>
    </dgm:pt>
    <dgm:pt modelId="{0CFBDC94-2CD8-4DD5-B897-A00845114915}" type="pres">
      <dgm:prSet presAssocID="{2596B9CB-2E9A-4E41-808D-A37658F5A1F1}" presName="LevelTwoTextNode" presStyleLbl="node2" presStyleIdx="3" presStyleCnt="5" custScaleX="267892">
        <dgm:presLayoutVars>
          <dgm:chPref val="3"/>
        </dgm:presLayoutVars>
      </dgm:prSet>
      <dgm:spPr/>
    </dgm:pt>
    <dgm:pt modelId="{F4FBC9C3-1DD1-4C13-A1B1-FF0BC344C81C}" type="pres">
      <dgm:prSet presAssocID="{2596B9CB-2E9A-4E41-808D-A37658F5A1F1}" presName="level3hierChild" presStyleCnt="0"/>
      <dgm:spPr/>
    </dgm:pt>
    <dgm:pt modelId="{CD51CD75-8E69-4B1B-9DBB-7C823E190C7F}" type="pres">
      <dgm:prSet presAssocID="{8DFBF1AE-0ADD-46DD-BF5A-1F1F5BCDE1BD}" presName="conn2-1" presStyleLbl="parChTrans1D2" presStyleIdx="4" presStyleCnt="5"/>
      <dgm:spPr/>
    </dgm:pt>
    <dgm:pt modelId="{A3B9A5B3-D00B-4744-8C00-2D58E3F345AC}" type="pres">
      <dgm:prSet presAssocID="{8DFBF1AE-0ADD-46DD-BF5A-1F1F5BCDE1BD}" presName="connTx" presStyleLbl="parChTrans1D2" presStyleIdx="4" presStyleCnt="5"/>
      <dgm:spPr/>
    </dgm:pt>
    <dgm:pt modelId="{920BEFB3-2EA6-48C1-9B82-7317683554C8}" type="pres">
      <dgm:prSet presAssocID="{5D1CC636-9AAC-456F-8FA2-58D0C79BB682}" presName="root2" presStyleCnt="0"/>
      <dgm:spPr/>
    </dgm:pt>
    <dgm:pt modelId="{082C0032-7318-4F80-B896-E192A65BEC13}" type="pres">
      <dgm:prSet presAssocID="{5D1CC636-9AAC-456F-8FA2-58D0C79BB682}" presName="LevelTwoTextNode" presStyleLbl="node2" presStyleIdx="4" presStyleCnt="5" custScaleX="267892">
        <dgm:presLayoutVars>
          <dgm:chPref val="3"/>
        </dgm:presLayoutVars>
      </dgm:prSet>
      <dgm:spPr/>
    </dgm:pt>
    <dgm:pt modelId="{3E3B5009-489B-4E98-95C3-AD67E5D001BE}" type="pres">
      <dgm:prSet presAssocID="{5D1CC636-9AAC-456F-8FA2-58D0C79BB682}" presName="level3hierChild" presStyleCnt="0"/>
      <dgm:spPr/>
    </dgm:pt>
  </dgm:ptLst>
  <dgm:cxnLst>
    <dgm:cxn modelId="{0D136809-ACB0-4387-A921-0DD5ABC5C4BC}" srcId="{F5E8306E-2B5D-434A-9D71-81AAFD499FBA}" destId="{27E10336-6A5B-40B3-B1DB-C22B6779C652}" srcOrd="2" destOrd="0" parTransId="{3807AFBB-5408-4AB4-AA07-5F652FB0B0D9}" sibTransId="{D52CD3F5-1DD6-442D-8FDE-6CC9F44D855E}"/>
    <dgm:cxn modelId="{C9AE200D-1ACA-4C47-9C4D-4CEDD8A07187}" type="presOf" srcId="{CF43C2BD-AF13-4F1B-AED3-C03B3B8AF888}" destId="{AD96B953-86C1-450D-ACAF-D8380B6D6891}" srcOrd="0" destOrd="0" presId="urn:microsoft.com/office/officeart/2005/8/layout/hierarchy2"/>
    <dgm:cxn modelId="{81B7600E-B52C-4147-BA35-3AED0D2AE693}" srcId="{F5E8306E-2B5D-434A-9D71-81AAFD499FBA}" destId="{2596B9CB-2E9A-4E41-808D-A37658F5A1F1}" srcOrd="3" destOrd="0" parTransId="{707A6ABF-746D-4AEE-B20C-DA52062A0774}" sibTransId="{F09F4C3F-E310-48B0-87A6-93FF76B1EBFF}"/>
    <dgm:cxn modelId="{24F66217-CD54-40BA-A21F-01E11FD50E58}" type="presOf" srcId="{14D51B03-5858-4223-A96C-6F4AF7997926}" destId="{5AFA8444-808D-4F91-9C86-73388ACC67D8}" srcOrd="0" destOrd="0" presId="urn:microsoft.com/office/officeart/2005/8/layout/hierarchy2"/>
    <dgm:cxn modelId="{384B5760-6265-47B9-A590-CC3DE406BD1D}" type="presOf" srcId="{CF43C2BD-AF13-4F1B-AED3-C03B3B8AF888}" destId="{2859032A-6382-4BFB-928F-19A303368548}" srcOrd="1" destOrd="0" presId="urn:microsoft.com/office/officeart/2005/8/layout/hierarchy2"/>
    <dgm:cxn modelId="{8EED606C-67C4-494E-81F3-0175DB431F07}" type="presOf" srcId="{3807AFBB-5408-4AB4-AA07-5F652FB0B0D9}" destId="{7EC5E4EB-D7B8-47C8-A29C-F85FB558E5DF}" srcOrd="1" destOrd="0" presId="urn:microsoft.com/office/officeart/2005/8/layout/hierarchy2"/>
    <dgm:cxn modelId="{0A704C52-7183-4ECB-B3D8-808D1277ED5B}" type="presOf" srcId="{27E10336-6A5B-40B3-B1DB-C22B6779C652}" destId="{92F2860E-C9C0-4039-AE0E-DB0FE471FACA}" srcOrd="0" destOrd="0" presId="urn:microsoft.com/office/officeart/2005/8/layout/hierarchy2"/>
    <dgm:cxn modelId="{6764F172-54D9-4A6D-9D44-74AA17C177DD}" type="presOf" srcId="{707A6ABF-746D-4AEE-B20C-DA52062A0774}" destId="{A29F6E65-D6F0-476F-9839-679D28638405}" srcOrd="1" destOrd="0" presId="urn:microsoft.com/office/officeart/2005/8/layout/hierarchy2"/>
    <dgm:cxn modelId="{FC57C481-CA2E-4589-AC2E-6BE932C04322}" type="presOf" srcId="{A722EC1E-E451-4228-AF12-379DBB22AF6C}" destId="{1AEF4D37-4FA7-4819-AB65-6E3995DB25AE}" srcOrd="1" destOrd="0" presId="urn:microsoft.com/office/officeart/2005/8/layout/hierarchy2"/>
    <dgm:cxn modelId="{1914338C-6E84-46F2-9E89-0DC27101FDC1}" type="presOf" srcId="{8DFBF1AE-0ADD-46DD-BF5A-1F1F5BCDE1BD}" destId="{CD51CD75-8E69-4B1B-9DBB-7C823E190C7F}" srcOrd="0" destOrd="0" presId="urn:microsoft.com/office/officeart/2005/8/layout/hierarchy2"/>
    <dgm:cxn modelId="{A2592F91-BEF6-404F-8A38-F38FD602EBE4}" srcId="{F5E8306E-2B5D-434A-9D71-81AAFD499FBA}" destId="{9E0C64C9-8584-4C65-BDF9-CB452E759359}" srcOrd="1" destOrd="0" parTransId="{A722EC1E-E451-4228-AF12-379DBB22AF6C}" sibTransId="{3C2EE9AB-0D26-4899-9768-4D8E5D7BBE89}"/>
    <dgm:cxn modelId="{486AE89B-BFDD-4316-AEF3-391B6414CC38}" type="presOf" srcId="{582EC56F-DE43-41A1-B916-B7137FD74BB9}" destId="{EA8CB867-51D1-4003-B473-E99E43B02B72}" srcOrd="0" destOrd="0" presId="urn:microsoft.com/office/officeart/2005/8/layout/hierarchy2"/>
    <dgm:cxn modelId="{B2C01E9C-D3A5-4F8F-854F-08609D6BA414}" srcId="{F5E8306E-2B5D-434A-9D71-81AAFD499FBA}" destId="{5D1CC636-9AAC-456F-8FA2-58D0C79BB682}" srcOrd="4" destOrd="0" parTransId="{8DFBF1AE-0ADD-46DD-BF5A-1F1F5BCDE1BD}" sibTransId="{86D287EF-4753-4A6E-97F6-2A8356A6F027}"/>
    <dgm:cxn modelId="{473610A8-0F9D-416C-B3D4-8FC8B8F9731C}" type="presOf" srcId="{F5E8306E-2B5D-434A-9D71-81AAFD499FBA}" destId="{6E6F350D-09B2-4FA7-B0D9-3F03D3DC77CC}" srcOrd="0" destOrd="0" presId="urn:microsoft.com/office/officeart/2005/8/layout/hierarchy2"/>
    <dgm:cxn modelId="{93D2EFBF-B602-4900-B590-6015986E9392}" srcId="{14D51B03-5858-4223-A96C-6F4AF7997926}" destId="{F5E8306E-2B5D-434A-9D71-81AAFD499FBA}" srcOrd="0" destOrd="0" parTransId="{053DAE11-0095-49E8-B8EE-129F09318AD2}" sibTransId="{15D53CD2-CD9C-4E6C-9C6B-3D4D9118CD17}"/>
    <dgm:cxn modelId="{00005FC0-3532-44DA-A225-F685391D99F3}" type="presOf" srcId="{9E0C64C9-8584-4C65-BDF9-CB452E759359}" destId="{9B45E8FC-2D2A-4F04-B79F-64C42076E61A}" srcOrd="0" destOrd="0" presId="urn:microsoft.com/office/officeart/2005/8/layout/hierarchy2"/>
    <dgm:cxn modelId="{0A4C0AC7-E8F9-43B3-B2C5-FE1114EC39B1}" type="presOf" srcId="{3807AFBB-5408-4AB4-AA07-5F652FB0B0D9}" destId="{F29F3126-C81C-4B47-A46C-BC7B128156C8}" srcOrd="0" destOrd="0" presId="urn:microsoft.com/office/officeart/2005/8/layout/hierarchy2"/>
    <dgm:cxn modelId="{4E31DBC8-6833-4966-8BA0-A87C275E55E0}" type="presOf" srcId="{707A6ABF-746D-4AEE-B20C-DA52062A0774}" destId="{392E52AC-EA87-4143-8C5A-11DF2A965808}" srcOrd="0" destOrd="0" presId="urn:microsoft.com/office/officeart/2005/8/layout/hierarchy2"/>
    <dgm:cxn modelId="{EF03ABCD-A568-4B4A-94E0-91CB2BC7C4A8}" type="presOf" srcId="{8DFBF1AE-0ADD-46DD-BF5A-1F1F5BCDE1BD}" destId="{A3B9A5B3-D00B-4744-8C00-2D58E3F345AC}" srcOrd="1" destOrd="0" presId="urn:microsoft.com/office/officeart/2005/8/layout/hierarchy2"/>
    <dgm:cxn modelId="{61603DCE-0709-44EB-9262-A6EA6A42C782}" type="presOf" srcId="{2596B9CB-2E9A-4E41-808D-A37658F5A1F1}" destId="{0CFBDC94-2CD8-4DD5-B897-A00845114915}" srcOrd="0" destOrd="0" presId="urn:microsoft.com/office/officeart/2005/8/layout/hierarchy2"/>
    <dgm:cxn modelId="{1787AEED-26FE-4264-8287-C766121E500C}" type="presOf" srcId="{5D1CC636-9AAC-456F-8FA2-58D0C79BB682}" destId="{082C0032-7318-4F80-B896-E192A65BEC13}" srcOrd="0" destOrd="0" presId="urn:microsoft.com/office/officeart/2005/8/layout/hierarchy2"/>
    <dgm:cxn modelId="{061400F3-CB5F-4858-8290-51BE7E9227F3}" srcId="{F5E8306E-2B5D-434A-9D71-81AAFD499FBA}" destId="{582EC56F-DE43-41A1-B916-B7137FD74BB9}" srcOrd="0" destOrd="0" parTransId="{CF43C2BD-AF13-4F1B-AED3-C03B3B8AF888}" sibTransId="{4D4A077E-85C8-400D-B70B-98282A494C02}"/>
    <dgm:cxn modelId="{A3A032FD-C577-4678-9661-DAAC445579CA}" type="presOf" srcId="{A722EC1E-E451-4228-AF12-379DBB22AF6C}" destId="{03A902CB-6A03-40F9-9D6E-44B73803D13D}" srcOrd="0" destOrd="0" presId="urn:microsoft.com/office/officeart/2005/8/layout/hierarchy2"/>
    <dgm:cxn modelId="{1FFA5607-01F6-447D-B9D7-6187AF31A943}" type="presParOf" srcId="{5AFA8444-808D-4F91-9C86-73388ACC67D8}" destId="{8E9AE98D-D6D9-44DE-AD27-008C7E5F934C}" srcOrd="0" destOrd="0" presId="urn:microsoft.com/office/officeart/2005/8/layout/hierarchy2"/>
    <dgm:cxn modelId="{76A360EE-AFAC-443F-B20A-5BE6BB2047F9}" type="presParOf" srcId="{8E9AE98D-D6D9-44DE-AD27-008C7E5F934C}" destId="{6E6F350D-09B2-4FA7-B0D9-3F03D3DC77CC}" srcOrd="0" destOrd="0" presId="urn:microsoft.com/office/officeart/2005/8/layout/hierarchy2"/>
    <dgm:cxn modelId="{23FD12A1-F22D-4C0D-9EBB-B977346A89C3}" type="presParOf" srcId="{8E9AE98D-D6D9-44DE-AD27-008C7E5F934C}" destId="{78FA171C-E18E-48C8-98A0-6810191CE0BC}" srcOrd="1" destOrd="0" presId="urn:microsoft.com/office/officeart/2005/8/layout/hierarchy2"/>
    <dgm:cxn modelId="{B24F2AC6-575D-4D07-9F5B-4427E812C052}" type="presParOf" srcId="{78FA171C-E18E-48C8-98A0-6810191CE0BC}" destId="{AD96B953-86C1-450D-ACAF-D8380B6D6891}" srcOrd="0" destOrd="0" presId="urn:microsoft.com/office/officeart/2005/8/layout/hierarchy2"/>
    <dgm:cxn modelId="{71465930-E493-423A-99AA-2D936A7D002C}" type="presParOf" srcId="{AD96B953-86C1-450D-ACAF-D8380B6D6891}" destId="{2859032A-6382-4BFB-928F-19A303368548}" srcOrd="0" destOrd="0" presId="urn:microsoft.com/office/officeart/2005/8/layout/hierarchy2"/>
    <dgm:cxn modelId="{958AC734-D90C-45FB-9742-CAC5DD3575C3}" type="presParOf" srcId="{78FA171C-E18E-48C8-98A0-6810191CE0BC}" destId="{ED7AF63E-5C4C-4211-A065-29EB95C800F5}" srcOrd="1" destOrd="0" presId="urn:microsoft.com/office/officeart/2005/8/layout/hierarchy2"/>
    <dgm:cxn modelId="{19945265-16F7-4EDB-B75F-12E6D620FD9E}" type="presParOf" srcId="{ED7AF63E-5C4C-4211-A065-29EB95C800F5}" destId="{EA8CB867-51D1-4003-B473-E99E43B02B72}" srcOrd="0" destOrd="0" presId="urn:microsoft.com/office/officeart/2005/8/layout/hierarchy2"/>
    <dgm:cxn modelId="{87554A37-0C32-4A33-A1B1-ECB4B7C29087}" type="presParOf" srcId="{ED7AF63E-5C4C-4211-A065-29EB95C800F5}" destId="{A419E743-9F37-4786-BE3F-7DD3E2AACA39}" srcOrd="1" destOrd="0" presId="urn:microsoft.com/office/officeart/2005/8/layout/hierarchy2"/>
    <dgm:cxn modelId="{AEEA838D-D54D-4F70-8D30-BE067E3302A3}" type="presParOf" srcId="{78FA171C-E18E-48C8-98A0-6810191CE0BC}" destId="{03A902CB-6A03-40F9-9D6E-44B73803D13D}" srcOrd="2" destOrd="0" presId="urn:microsoft.com/office/officeart/2005/8/layout/hierarchy2"/>
    <dgm:cxn modelId="{86FD1B45-9FC9-4265-B19E-105F9067B30F}" type="presParOf" srcId="{03A902CB-6A03-40F9-9D6E-44B73803D13D}" destId="{1AEF4D37-4FA7-4819-AB65-6E3995DB25AE}" srcOrd="0" destOrd="0" presId="urn:microsoft.com/office/officeart/2005/8/layout/hierarchy2"/>
    <dgm:cxn modelId="{45977A74-DD4F-452C-B5CE-E5F981FBB362}" type="presParOf" srcId="{78FA171C-E18E-48C8-98A0-6810191CE0BC}" destId="{B25C7D28-F3B1-47DE-BFDC-2799551F723C}" srcOrd="3" destOrd="0" presId="urn:microsoft.com/office/officeart/2005/8/layout/hierarchy2"/>
    <dgm:cxn modelId="{FA87998E-4799-4E4D-A893-9399199C5E3C}" type="presParOf" srcId="{B25C7D28-F3B1-47DE-BFDC-2799551F723C}" destId="{9B45E8FC-2D2A-4F04-B79F-64C42076E61A}" srcOrd="0" destOrd="0" presId="urn:microsoft.com/office/officeart/2005/8/layout/hierarchy2"/>
    <dgm:cxn modelId="{7F6D8F0C-70FC-41AF-ABAE-F3086D4D8A42}" type="presParOf" srcId="{B25C7D28-F3B1-47DE-BFDC-2799551F723C}" destId="{57FCDB23-0C73-4DE8-BDE0-0459B5D146B8}" srcOrd="1" destOrd="0" presId="urn:microsoft.com/office/officeart/2005/8/layout/hierarchy2"/>
    <dgm:cxn modelId="{8ECBFFCB-A0CB-4B25-B114-E32945B18DFB}" type="presParOf" srcId="{78FA171C-E18E-48C8-98A0-6810191CE0BC}" destId="{F29F3126-C81C-4B47-A46C-BC7B128156C8}" srcOrd="4" destOrd="0" presId="urn:microsoft.com/office/officeart/2005/8/layout/hierarchy2"/>
    <dgm:cxn modelId="{E40A7F52-F3AD-446A-85D9-33CC67CFCB19}" type="presParOf" srcId="{F29F3126-C81C-4B47-A46C-BC7B128156C8}" destId="{7EC5E4EB-D7B8-47C8-A29C-F85FB558E5DF}" srcOrd="0" destOrd="0" presId="urn:microsoft.com/office/officeart/2005/8/layout/hierarchy2"/>
    <dgm:cxn modelId="{9796161F-00FB-498C-AD3A-0134418138DE}" type="presParOf" srcId="{78FA171C-E18E-48C8-98A0-6810191CE0BC}" destId="{2941EF90-583E-485E-9CAD-90C5488E04B9}" srcOrd="5" destOrd="0" presId="urn:microsoft.com/office/officeart/2005/8/layout/hierarchy2"/>
    <dgm:cxn modelId="{3597F0ED-0680-47DC-B51A-EBB504671EF3}" type="presParOf" srcId="{2941EF90-583E-485E-9CAD-90C5488E04B9}" destId="{92F2860E-C9C0-4039-AE0E-DB0FE471FACA}" srcOrd="0" destOrd="0" presId="urn:microsoft.com/office/officeart/2005/8/layout/hierarchy2"/>
    <dgm:cxn modelId="{FB3828A8-042E-4481-90F9-885CE0061B9D}" type="presParOf" srcId="{2941EF90-583E-485E-9CAD-90C5488E04B9}" destId="{FB108327-0152-452E-B8D9-746321222B6B}" srcOrd="1" destOrd="0" presId="urn:microsoft.com/office/officeart/2005/8/layout/hierarchy2"/>
    <dgm:cxn modelId="{EA2A901F-29FD-4409-AD34-7C774D4E33AC}" type="presParOf" srcId="{78FA171C-E18E-48C8-98A0-6810191CE0BC}" destId="{392E52AC-EA87-4143-8C5A-11DF2A965808}" srcOrd="6" destOrd="0" presId="urn:microsoft.com/office/officeart/2005/8/layout/hierarchy2"/>
    <dgm:cxn modelId="{F50ED0D6-BE6E-42EF-83DD-1DB4C4DB50B7}" type="presParOf" srcId="{392E52AC-EA87-4143-8C5A-11DF2A965808}" destId="{A29F6E65-D6F0-476F-9839-679D28638405}" srcOrd="0" destOrd="0" presId="urn:microsoft.com/office/officeart/2005/8/layout/hierarchy2"/>
    <dgm:cxn modelId="{F06FEA32-C5AD-460B-B94C-BBAC6E869264}" type="presParOf" srcId="{78FA171C-E18E-48C8-98A0-6810191CE0BC}" destId="{8B0F70B9-51CB-4E32-8B57-F3C154F5D0B1}" srcOrd="7" destOrd="0" presId="urn:microsoft.com/office/officeart/2005/8/layout/hierarchy2"/>
    <dgm:cxn modelId="{DB3986C0-7537-461C-B00D-25468676C810}" type="presParOf" srcId="{8B0F70B9-51CB-4E32-8B57-F3C154F5D0B1}" destId="{0CFBDC94-2CD8-4DD5-B897-A00845114915}" srcOrd="0" destOrd="0" presId="urn:microsoft.com/office/officeart/2005/8/layout/hierarchy2"/>
    <dgm:cxn modelId="{2D685937-ACDA-44C1-B0E8-3E96198E58D5}" type="presParOf" srcId="{8B0F70B9-51CB-4E32-8B57-F3C154F5D0B1}" destId="{F4FBC9C3-1DD1-4C13-A1B1-FF0BC344C81C}" srcOrd="1" destOrd="0" presId="urn:microsoft.com/office/officeart/2005/8/layout/hierarchy2"/>
    <dgm:cxn modelId="{77FFC36E-BABB-4509-97D3-32FF19EF7F72}" type="presParOf" srcId="{78FA171C-E18E-48C8-98A0-6810191CE0BC}" destId="{CD51CD75-8E69-4B1B-9DBB-7C823E190C7F}" srcOrd="8" destOrd="0" presId="urn:microsoft.com/office/officeart/2005/8/layout/hierarchy2"/>
    <dgm:cxn modelId="{3D07255F-77D7-463A-B1C0-6BAB772163AC}" type="presParOf" srcId="{CD51CD75-8E69-4B1B-9DBB-7C823E190C7F}" destId="{A3B9A5B3-D00B-4744-8C00-2D58E3F345AC}" srcOrd="0" destOrd="0" presId="urn:microsoft.com/office/officeart/2005/8/layout/hierarchy2"/>
    <dgm:cxn modelId="{77CF3386-A55D-4C51-9F47-110938CEA0F3}" type="presParOf" srcId="{78FA171C-E18E-48C8-98A0-6810191CE0BC}" destId="{920BEFB3-2EA6-48C1-9B82-7317683554C8}" srcOrd="9" destOrd="0" presId="urn:microsoft.com/office/officeart/2005/8/layout/hierarchy2"/>
    <dgm:cxn modelId="{5AF31DE8-0476-47AE-90D5-2B12DC2EFFCA}" type="presParOf" srcId="{920BEFB3-2EA6-48C1-9B82-7317683554C8}" destId="{082C0032-7318-4F80-B896-E192A65BEC13}" srcOrd="0" destOrd="0" presId="urn:microsoft.com/office/officeart/2005/8/layout/hierarchy2"/>
    <dgm:cxn modelId="{A06C0BE4-A98E-4886-A976-BF7797A0D985}" type="presParOf" srcId="{920BEFB3-2EA6-48C1-9B82-7317683554C8}" destId="{3E3B5009-489B-4E98-95C3-AD67E5D001B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D4DB018-66CD-4F40-B30C-E23C132F6A8F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79E81D26-E36B-414B-BBDE-ABFE3072D8B5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A relação era tensa entre o Governo Provisório e os políticos paulistas. </a:t>
          </a:r>
        </a:p>
      </dgm:t>
    </dgm:pt>
    <dgm:pt modelId="{BEFE0BF4-54C4-4374-8F77-435C773EACAE}" type="parTrans" cxnId="{629428A5-0E82-4BB5-94B3-605F28415198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818BC5B0-2D2B-40B8-B745-108DEA99560F}" type="sibTrans" cxnId="{629428A5-0E82-4BB5-94B3-605F28415198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B0810CE4-E03F-44E6-AFEF-95633CACC92D}">
      <dgm:prSet phldrT="[Texto]"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  <a:p>
          <a:r>
            <a:rPr lang="pt-BR" sz="1900" dirty="0">
              <a:latin typeface="Roboto" pitchFamily="2" charset="0"/>
              <a:ea typeface="Roboto" pitchFamily="2" charset="0"/>
            </a:rPr>
            <a:t>As forças oligárquicas destituídas do poder se reorganizaram, formando a Frente Única Paulista. </a:t>
          </a:r>
        </a:p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0D2D0B6F-53F5-4BBF-B409-235BCA471128}" type="parTrans" cxnId="{5F178BD2-E643-49EB-8885-55D29E3D10B8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A7E516A8-7B62-40BC-BC7C-7F6C38CCA176}" type="sibTrans" cxnId="{5F178BD2-E643-49EB-8885-55D29E3D10B8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F17A2FDE-75D3-4A49-AF5D-C735690E1FD7}">
      <dgm:prSet phldrT="[Texto]"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  <a:p>
          <a:r>
            <a:rPr lang="pt-BR" sz="1900" dirty="0">
              <a:latin typeface="Roboto" pitchFamily="2" charset="0"/>
              <a:ea typeface="Roboto" pitchFamily="2" charset="0"/>
            </a:rPr>
            <a:t>Em 9 de julho de 1932, teve início o movimento revoltoso. </a:t>
          </a:r>
        </a:p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B09DA175-791F-42D1-B137-1118F4E090F3}" type="parTrans" cxnId="{C0BB3AF2-DB32-4F17-B401-9F51901D44C0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9C2F8B04-E9BC-498B-86DE-E7CDA8CD170E}" type="sibTrans" cxnId="{C0BB3AF2-DB32-4F17-B401-9F51901D44C0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ED6001F0-9145-41A7-84D7-3008528A4F75}">
      <dgm:prSet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  <a:p>
          <a:r>
            <a:rPr lang="pt-BR" sz="1900" dirty="0">
              <a:latin typeface="Roboto" pitchFamily="2" charset="0"/>
              <a:ea typeface="Roboto" pitchFamily="2" charset="0"/>
            </a:rPr>
            <a:t>Tensão ocorrida porque os paulistas não aceitavam os interventores indicados por Vargas.</a:t>
          </a:r>
        </a:p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C338C7B3-E990-412C-8AF2-047A7B98CE0A}" type="parTrans" cxnId="{4333E646-F699-488F-9182-1BE388100E72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8F1A9C56-3659-4D02-ADAB-D4B2B5932FF5}" type="sibTrans" cxnId="{4333E646-F699-488F-9182-1BE388100E72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507CB505-37C6-40CE-9D8C-F7F2BFA68596}">
      <dgm:prSet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  <a:p>
          <a:r>
            <a:rPr lang="pt-BR" sz="1900" dirty="0">
              <a:latin typeface="Roboto" pitchFamily="2" charset="0"/>
              <a:ea typeface="Roboto" pitchFamily="2" charset="0"/>
            </a:rPr>
            <a:t>Reivindicava-se a elaboração de uma nova Constituição. </a:t>
          </a:r>
        </a:p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AC8C2192-4805-4224-B242-56D6998DF874}" type="parTrans" cxnId="{DC552D6F-99A0-44FD-9477-F00DB8BE9B97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2DCC36CF-6153-4F90-9AE9-848C2BA9295C}" type="sibTrans" cxnId="{DC552D6F-99A0-44FD-9477-F00DB8BE9B97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C1DF4A97-4B09-4C61-8CB6-F3D5AC6504A3}" type="pres">
      <dgm:prSet presAssocID="{7D4DB018-66CD-4F40-B30C-E23C132F6A8F}" presName="linear" presStyleCnt="0">
        <dgm:presLayoutVars>
          <dgm:dir/>
          <dgm:animLvl val="lvl"/>
          <dgm:resizeHandles val="exact"/>
        </dgm:presLayoutVars>
      </dgm:prSet>
      <dgm:spPr/>
    </dgm:pt>
    <dgm:pt modelId="{C212019D-3E89-493E-B0A6-C302C203EA4B}" type="pres">
      <dgm:prSet presAssocID="{79E81D26-E36B-414B-BBDE-ABFE3072D8B5}" presName="parentLin" presStyleCnt="0"/>
      <dgm:spPr/>
    </dgm:pt>
    <dgm:pt modelId="{47A28C71-8DE1-492B-B3A0-A1190BC9451A}" type="pres">
      <dgm:prSet presAssocID="{79E81D26-E36B-414B-BBDE-ABFE3072D8B5}" presName="parentLeftMargin" presStyleLbl="node1" presStyleIdx="0" presStyleCnt="5"/>
      <dgm:spPr/>
    </dgm:pt>
    <dgm:pt modelId="{4BB2A556-CD1A-41BF-8E42-1A7B70FC642F}" type="pres">
      <dgm:prSet presAssocID="{79E81D26-E36B-414B-BBDE-ABFE3072D8B5}" presName="parentText" presStyleLbl="node1" presStyleIdx="0" presStyleCnt="5" custScaleX="121164">
        <dgm:presLayoutVars>
          <dgm:chMax val="0"/>
          <dgm:bulletEnabled val="1"/>
        </dgm:presLayoutVars>
      </dgm:prSet>
      <dgm:spPr/>
    </dgm:pt>
    <dgm:pt modelId="{3E9B3959-5BED-47FC-BF85-4B5513F1E02C}" type="pres">
      <dgm:prSet presAssocID="{79E81D26-E36B-414B-BBDE-ABFE3072D8B5}" presName="negativeSpace" presStyleCnt="0"/>
      <dgm:spPr/>
    </dgm:pt>
    <dgm:pt modelId="{1023F5A2-3178-408C-8176-4F98DBFB3F08}" type="pres">
      <dgm:prSet presAssocID="{79E81D26-E36B-414B-BBDE-ABFE3072D8B5}" presName="childText" presStyleLbl="conFgAcc1" presStyleIdx="0" presStyleCnt="5">
        <dgm:presLayoutVars>
          <dgm:bulletEnabled val="1"/>
        </dgm:presLayoutVars>
      </dgm:prSet>
      <dgm:spPr/>
    </dgm:pt>
    <dgm:pt modelId="{BFBD13EA-1B40-40E6-ACE8-4876DDF315D4}" type="pres">
      <dgm:prSet presAssocID="{818BC5B0-2D2B-40B8-B745-108DEA99560F}" presName="spaceBetweenRectangles" presStyleCnt="0"/>
      <dgm:spPr/>
    </dgm:pt>
    <dgm:pt modelId="{E8062594-5A79-4D37-9192-223F183260C8}" type="pres">
      <dgm:prSet presAssocID="{ED6001F0-9145-41A7-84D7-3008528A4F75}" presName="parentLin" presStyleCnt="0"/>
      <dgm:spPr/>
    </dgm:pt>
    <dgm:pt modelId="{8D4D19CA-3F7D-494E-80C7-45980DA12639}" type="pres">
      <dgm:prSet presAssocID="{ED6001F0-9145-41A7-84D7-3008528A4F75}" presName="parentLeftMargin" presStyleLbl="node1" presStyleIdx="0" presStyleCnt="5"/>
      <dgm:spPr/>
    </dgm:pt>
    <dgm:pt modelId="{87A7C04F-9B3C-4C62-B455-E079EF6CD14F}" type="pres">
      <dgm:prSet presAssocID="{ED6001F0-9145-41A7-84D7-3008528A4F75}" presName="parentText" presStyleLbl="node1" presStyleIdx="1" presStyleCnt="5" custScaleX="121164">
        <dgm:presLayoutVars>
          <dgm:chMax val="0"/>
          <dgm:bulletEnabled val="1"/>
        </dgm:presLayoutVars>
      </dgm:prSet>
      <dgm:spPr/>
    </dgm:pt>
    <dgm:pt modelId="{D9097605-4D2C-485E-A473-55CC28AC1732}" type="pres">
      <dgm:prSet presAssocID="{ED6001F0-9145-41A7-84D7-3008528A4F75}" presName="negativeSpace" presStyleCnt="0"/>
      <dgm:spPr/>
    </dgm:pt>
    <dgm:pt modelId="{3EBADE2B-21AB-4421-93A7-E8EC6539F064}" type="pres">
      <dgm:prSet presAssocID="{ED6001F0-9145-41A7-84D7-3008528A4F75}" presName="childText" presStyleLbl="conFgAcc1" presStyleIdx="1" presStyleCnt="5">
        <dgm:presLayoutVars>
          <dgm:bulletEnabled val="1"/>
        </dgm:presLayoutVars>
      </dgm:prSet>
      <dgm:spPr/>
    </dgm:pt>
    <dgm:pt modelId="{CA586111-C954-4286-9804-E41C56E754AD}" type="pres">
      <dgm:prSet presAssocID="{8F1A9C56-3659-4D02-ADAB-D4B2B5932FF5}" presName="spaceBetweenRectangles" presStyleCnt="0"/>
      <dgm:spPr/>
    </dgm:pt>
    <dgm:pt modelId="{EC15D03E-1711-446A-8463-B41467FA99B8}" type="pres">
      <dgm:prSet presAssocID="{B0810CE4-E03F-44E6-AFEF-95633CACC92D}" presName="parentLin" presStyleCnt="0"/>
      <dgm:spPr/>
    </dgm:pt>
    <dgm:pt modelId="{2ED215F8-A686-4D68-BF6C-3F2239D7279E}" type="pres">
      <dgm:prSet presAssocID="{B0810CE4-E03F-44E6-AFEF-95633CACC92D}" presName="parentLeftMargin" presStyleLbl="node1" presStyleIdx="1" presStyleCnt="5"/>
      <dgm:spPr/>
    </dgm:pt>
    <dgm:pt modelId="{837ED1E3-8E07-4EC3-8A0F-908BAE779439}" type="pres">
      <dgm:prSet presAssocID="{B0810CE4-E03F-44E6-AFEF-95633CACC92D}" presName="parentText" presStyleLbl="node1" presStyleIdx="2" presStyleCnt="5" custScaleX="121164">
        <dgm:presLayoutVars>
          <dgm:chMax val="0"/>
          <dgm:bulletEnabled val="1"/>
        </dgm:presLayoutVars>
      </dgm:prSet>
      <dgm:spPr/>
    </dgm:pt>
    <dgm:pt modelId="{96DF64FE-B964-43F7-944A-3A96C36B5A3D}" type="pres">
      <dgm:prSet presAssocID="{B0810CE4-E03F-44E6-AFEF-95633CACC92D}" presName="negativeSpace" presStyleCnt="0"/>
      <dgm:spPr/>
    </dgm:pt>
    <dgm:pt modelId="{4559E60F-B1FE-4EAB-9223-71DD6018B056}" type="pres">
      <dgm:prSet presAssocID="{B0810CE4-E03F-44E6-AFEF-95633CACC92D}" presName="childText" presStyleLbl="conFgAcc1" presStyleIdx="2" presStyleCnt="5">
        <dgm:presLayoutVars>
          <dgm:bulletEnabled val="1"/>
        </dgm:presLayoutVars>
      </dgm:prSet>
      <dgm:spPr/>
    </dgm:pt>
    <dgm:pt modelId="{2759035F-8CF9-409D-A3E8-98DB36CADBDF}" type="pres">
      <dgm:prSet presAssocID="{A7E516A8-7B62-40BC-BC7C-7F6C38CCA176}" presName="spaceBetweenRectangles" presStyleCnt="0"/>
      <dgm:spPr/>
    </dgm:pt>
    <dgm:pt modelId="{535FA1B1-5B5E-4C46-9D6C-727B24385213}" type="pres">
      <dgm:prSet presAssocID="{507CB505-37C6-40CE-9D8C-F7F2BFA68596}" presName="parentLin" presStyleCnt="0"/>
      <dgm:spPr/>
    </dgm:pt>
    <dgm:pt modelId="{656B4F75-B675-4CEB-B07D-F854B3A894AF}" type="pres">
      <dgm:prSet presAssocID="{507CB505-37C6-40CE-9D8C-F7F2BFA68596}" presName="parentLeftMargin" presStyleLbl="node1" presStyleIdx="2" presStyleCnt="5"/>
      <dgm:spPr/>
    </dgm:pt>
    <dgm:pt modelId="{16125041-2C02-4D07-AE50-896B9B86D994}" type="pres">
      <dgm:prSet presAssocID="{507CB505-37C6-40CE-9D8C-F7F2BFA68596}" presName="parentText" presStyleLbl="node1" presStyleIdx="3" presStyleCnt="5" custScaleX="121164">
        <dgm:presLayoutVars>
          <dgm:chMax val="0"/>
          <dgm:bulletEnabled val="1"/>
        </dgm:presLayoutVars>
      </dgm:prSet>
      <dgm:spPr/>
    </dgm:pt>
    <dgm:pt modelId="{C91FC080-809D-4C69-BF4D-842FD1042940}" type="pres">
      <dgm:prSet presAssocID="{507CB505-37C6-40CE-9D8C-F7F2BFA68596}" presName="negativeSpace" presStyleCnt="0"/>
      <dgm:spPr/>
    </dgm:pt>
    <dgm:pt modelId="{E2D901C1-8297-4095-9FC8-4F30EAA41DF4}" type="pres">
      <dgm:prSet presAssocID="{507CB505-37C6-40CE-9D8C-F7F2BFA68596}" presName="childText" presStyleLbl="conFgAcc1" presStyleIdx="3" presStyleCnt="5">
        <dgm:presLayoutVars>
          <dgm:bulletEnabled val="1"/>
        </dgm:presLayoutVars>
      </dgm:prSet>
      <dgm:spPr/>
    </dgm:pt>
    <dgm:pt modelId="{52CFB0F0-9F3B-4CAE-A1C3-CFDB40492F7A}" type="pres">
      <dgm:prSet presAssocID="{2DCC36CF-6153-4F90-9AE9-848C2BA9295C}" presName="spaceBetweenRectangles" presStyleCnt="0"/>
      <dgm:spPr/>
    </dgm:pt>
    <dgm:pt modelId="{5980C718-A9F6-4E14-B1F5-DAA89268B550}" type="pres">
      <dgm:prSet presAssocID="{F17A2FDE-75D3-4A49-AF5D-C735690E1FD7}" presName="parentLin" presStyleCnt="0"/>
      <dgm:spPr/>
    </dgm:pt>
    <dgm:pt modelId="{68A68A5F-08F3-44F6-8623-C965E35E122F}" type="pres">
      <dgm:prSet presAssocID="{F17A2FDE-75D3-4A49-AF5D-C735690E1FD7}" presName="parentLeftMargin" presStyleLbl="node1" presStyleIdx="3" presStyleCnt="5"/>
      <dgm:spPr/>
    </dgm:pt>
    <dgm:pt modelId="{3A05FE4C-A1F7-4282-B1B1-F54BF384948B}" type="pres">
      <dgm:prSet presAssocID="{F17A2FDE-75D3-4A49-AF5D-C735690E1FD7}" presName="parentText" presStyleLbl="node1" presStyleIdx="4" presStyleCnt="5" custScaleX="121164">
        <dgm:presLayoutVars>
          <dgm:chMax val="0"/>
          <dgm:bulletEnabled val="1"/>
        </dgm:presLayoutVars>
      </dgm:prSet>
      <dgm:spPr/>
    </dgm:pt>
    <dgm:pt modelId="{1DC4F3B2-A715-485A-BD3C-8C0B4E991F43}" type="pres">
      <dgm:prSet presAssocID="{F17A2FDE-75D3-4A49-AF5D-C735690E1FD7}" presName="negativeSpace" presStyleCnt="0"/>
      <dgm:spPr/>
    </dgm:pt>
    <dgm:pt modelId="{D25A294C-D86B-4F99-873B-ACA482CB9A84}" type="pres">
      <dgm:prSet presAssocID="{F17A2FDE-75D3-4A49-AF5D-C735690E1FD7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592B3A34-EEE7-4B84-8CDA-CB034929D491}" type="presOf" srcId="{507CB505-37C6-40CE-9D8C-F7F2BFA68596}" destId="{656B4F75-B675-4CEB-B07D-F854B3A894AF}" srcOrd="0" destOrd="0" presId="urn:microsoft.com/office/officeart/2005/8/layout/list1"/>
    <dgm:cxn modelId="{0A7E593B-2459-4FF9-8AC4-51CDF471F30F}" type="presOf" srcId="{ED6001F0-9145-41A7-84D7-3008528A4F75}" destId="{87A7C04F-9B3C-4C62-B455-E079EF6CD14F}" srcOrd="1" destOrd="0" presId="urn:microsoft.com/office/officeart/2005/8/layout/list1"/>
    <dgm:cxn modelId="{4732E25B-833E-4EB0-B7B9-8907A4E68E7C}" type="presOf" srcId="{7D4DB018-66CD-4F40-B30C-E23C132F6A8F}" destId="{C1DF4A97-4B09-4C61-8CB6-F3D5AC6504A3}" srcOrd="0" destOrd="0" presId="urn:microsoft.com/office/officeart/2005/8/layout/list1"/>
    <dgm:cxn modelId="{A9DC5562-2400-483C-A10F-0D8F552E1AFA}" type="presOf" srcId="{79E81D26-E36B-414B-BBDE-ABFE3072D8B5}" destId="{4BB2A556-CD1A-41BF-8E42-1A7B70FC642F}" srcOrd="1" destOrd="0" presId="urn:microsoft.com/office/officeart/2005/8/layout/list1"/>
    <dgm:cxn modelId="{4333E646-F699-488F-9182-1BE388100E72}" srcId="{7D4DB018-66CD-4F40-B30C-E23C132F6A8F}" destId="{ED6001F0-9145-41A7-84D7-3008528A4F75}" srcOrd="1" destOrd="0" parTransId="{C338C7B3-E990-412C-8AF2-047A7B98CE0A}" sibTransId="{8F1A9C56-3659-4D02-ADAB-D4B2B5932FF5}"/>
    <dgm:cxn modelId="{6591D64D-D0DD-4A37-B77A-7536A8E2220C}" type="presOf" srcId="{F17A2FDE-75D3-4A49-AF5D-C735690E1FD7}" destId="{3A05FE4C-A1F7-4282-B1B1-F54BF384948B}" srcOrd="1" destOrd="0" presId="urn:microsoft.com/office/officeart/2005/8/layout/list1"/>
    <dgm:cxn modelId="{DC552D6F-99A0-44FD-9477-F00DB8BE9B97}" srcId="{7D4DB018-66CD-4F40-B30C-E23C132F6A8F}" destId="{507CB505-37C6-40CE-9D8C-F7F2BFA68596}" srcOrd="3" destOrd="0" parTransId="{AC8C2192-4805-4224-B242-56D6998DF874}" sibTransId="{2DCC36CF-6153-4F90-9AE9-848C2BA9295C}"/>
    <dgm:cxn modelId="{2B024352-7250-4971-B8B9-AD9555E7EE29}" type="presOf" srcId="{507CB505-37C6-40CE-9D8C-F7F2BFA68596}" destId="{16125041-2C02-4D07-AE50-896B9B86D994}" srcOrd="1" destOrd="0" presId="urn:microsoft.com/office/officeart/2005/8/layout/list1"/>
    <dgm:cxn modelId="{7A36D280-CC90-4B41-8BC8-13BF863AEBCF}" type="presOf" srcId="{F17A2FDE-75D3-4A49-AF5D-C735690E1FD7}" destId="{68A68A5F-08F3-44F6-8623-C965E35E122F}" srcOrd="0" destOrd="0" presId="urn:microsoft.com/office/officeart/2005/8/layout/list1"/>
    <dgm:cxn modelId="{1D07B590-FAED-4A2B-B902-ADF03305121A}" type="presOf" srcId="{B0810CE4-E03F-44E6-AFEF-95633CACC92D}" destId="{837ED1E3-8E07-4EC3-8A0F-908BAE779439}" srcOrd="1" destOrd="0" presId="urn:microsoft.com/office/officeart/2005/8/layout/list1"/>
    <dgm:cxn modelId="{4A7C4896-F514-403C-81F9-C2826A5B031F}" type="presOf" srcId="{ED6001F0-9145-41A7-84D7-3008528A4F75}" destId="{8D4D19CA-3F7D-494E-80C7-45980DA12639}" srcOrd="0" destOrd="0" presId="urn:microsoft.com/office/officeart/2005/8/layout/list1"/>
    <dgm:cxn modelId="{629428A5-0E82-4BB5-94B3-605F28415198}" srcId="{7D4DB018-66CD-4F40-B30C-E23C132F6A8F}" destId="{79E81D26-E36B-414B-BBDE-ABFE3072D8B5}" srcOrd="0" destOrd="0" parTransId="{BEFE0BF4-54C4-4374-8F77-435C773EACAE}" sibTransId="{818BC5B0-2D2B-40B8-B745-108DEA99560F}"/>
    <dgm:cxn modelId="{47C033BE-65FD-4469-9B31-22CFCB86A7B2}" type="presOf" srcId="{79E81D26-E36B-414B-BBDE-ABFE3072D8B5}" destId="{47A28C71-8DE1-492B-B3A0-A1190BC9451A}" srcOrd="0" destOrd="0" presId="urn:microsoft.com/office/officeart/2005/8/layout/list1"/>
    <dgm:cxn modelId="{C2CFEFC1-ED29-406D-92EC-439B97050346}" type="presOf" srcId="{B0810CE4-E03F-44E6-AFEF-95633CACC92D}" destId="{2ED215F8-A686-4D68-BF6C-3F2239D7279E}" srcOrd="0" destOrd="0" presId="urn:microsoft.com/office/officeart/2005/8/layout/list1"/>
    <dgm:cxn modelId="{5F178BD2-E643-49EB-8885-55D29E3D10B8}" srcId="{7D4DB018-66CD-4F40-B30C-E23C132F6A8F}" destId="{B0810CE4-E03F-44E6-AFEF-95633CACC92D}" srcOrd="2" destOrd="0" parTransId="{0D2D0B6F-53F5-4BBF-B409-235BCA471128}" sibTransId="{A7E516A8-7B62-40BC-BC7C-7F6C38CCA176}"/>
    <dgm:cxn modelId="{C0BB3AF2-DB32-4F17-B401-9F51901D44C0}" srcId="{7D4DB018-66CD-4F40-B30C-E23C132F6A8F}" destId="{F17A2FDE-75D3-4A49-AF5D-C735690E1FD7}" srcOrd="4" destOrd="0" parTransId="{B09DA175-791F-42D1-B137-1118F4E090F3}" sibTransId="{9C2F8B04-E9BC-498B-86DE-E7CDA8CD170E}"/>
    <dgm:cxn modelId="{108385CF-F89E-4EC0-AE51-DF8461C62270}" type="presParOf" srcId="{C1DF4A97-4B09-4C61-8CB6-F3D5AC6504A3}" destId="{C212019D-3E89-493E-B0A6-C302C203EA4B}" srcOrd="0" destOrd="0" presId="urn:microsoft.com/office/officeart/2005/8/layout/list1"/>
    <dgm:cxn modelId="{A6C070B4-A803-41D4-8104-B96751DDEF0E}" type="presParOf" srcId="{C212019D-3E89-493E-B0A6-C302C203EA4B}" destId="{47A28C71-8DE1-492B-B3A0-A1190BC9451A}" srcOrd="0" destOrd="0" presId="urn:microsoft.com/office/officeart/2005/8/layout/list1"/>
    <dgm:cxn modelId="{28D914BF-88AB-44C6-998D-5C3A0D3F09C7}" type="presParOf" srcId="{C212019D-3E89-493E-B0A6-C302C203EA4B}" destId="{4BB2A556-CD1A-41BF-8E42-1A7B70FC642F}" srcOrd="1" destOrd="0" presId="urn:microsoft.com/office/officeart/2005/8/layout/list1"/>
    <dgm:cxn modelId="{9877C375-0697-4B39-ABC2-D111487FAB6A}" type="presParOf" srcId="{C1DF4A97-4B09-4C61-8CB6-F3D5AC6504A3}" destId="{3E9B3959-5BED-47FC-BF85-4B5513F1E02C}" srcOrd="1" destOrd="0" presId="urn:microsoft.com/office/officeart/2005/8/layout/list1"/>
    <dgm:cxn modelId="{50AEDAF3-1833-4797-83B4-CB9B96B3576C}" type="presParOf" srcId="{C1DF4A97-4B09-4C61-8CB6-F3D5AC6504A3}" destId="{1023F5A2-3178-408C-8176-4F98DBFB3F08}" srcOrd="2" destOrd="0" presId="urn:microsoft.com/office/officeart/2005/8/layout/list1"/>
    <dgm:cxn modelId="{76155939-B777-4F3A-9048-FA9BAD71D43C}" type="presParOf" srcId="{C1DF4A97-4B09-4C61-8CB6-F3D5AC6504A3}" destId="{BFBD13EA-1B40-40E6-ACE8-4876DDF315D4}" srcOrd="3" destOrd="0" presId="urn:microsoft.com/office/officeart/2005/8/layout/list1"/>
    <dgm:cxn modelId="{7366EE46-2CE8-40E5-9D0C-DA379026EF7A}" type="presParOf" srcId="{C1DF4A97-4B09-4C61-8CB6-F3D5AC6504A3}" destId="{E8062594-5A79-4D37-9192-223F183260C8}" srcOrd="4" destOrd="0" presId="urn:microsoft.com/office/officeart/2005/8/layout/list1"/>
    <dgm:cxn modelId="{B31C401C-2340-47E5-96A5-47D29F45E052}" type="presParOf" srcId="{E8062594-5A79-4D37-9192-223F183260C8}" destId="{8D4D19CA-3F7D-494E-80C7-45980DA12639}" srcOrd="0" destOrd="0" presId="urn:microsoft.com/office/officeart/2005/8/layout/list1"/>
    <dgm:cxn modelId="{0247B386-76C6-49E9-9AFB-4B9F648BD76D}" type="presParOf" srcId="{E8062594-5A79-4D37-9192-223F183260C8}" destId="{87A7C04F-9B3C-4C62-B455-E079EF6CD14F}" srcOrd="1" destOrd="0" presId="urn:microsoft.com/office/officeart/2005/8/layout/list1"/>
    <dgm:cxn modelId="{35C5C541-147D-42C6-B047-783D0126AF56}" type="presParOf" srcId="{C1DF4A97-4B09-4C61-8CB6-F3D5AC6504A3}" destId="{D9097605-4D2C-485E-A473-55CC28AC1732}" srcOrd="5" destOrd="0" presId="urn:microsoft.com/office/officeart/2005/8/layout/list1"/>
    <dgm:cxn modelId="{F9D1C628-368D-4D59-98BA-7BF518B50E06}" type="presParOf" srcId="{C1DF4A97-4B09-4C61-8CB6-F3D5AC6504A3}" destId="{3EBADE2B-21AB-4421-93A7-E8EC6539F064}" srcOrd="6" destOrd="0" presId="urn:microsoft.com/office/officeart/2005/8/layout/list1"/>
    <dgm:cxn modelId="{93C6248B-005F-4146-B6D5-A766AA4433F3}" type="presParOf" srcId="{C1DF4A97-4B09-4C61-8CB6-F3D5AC6504A3}" destId="{CA586111-C954-4286-9804-E41C56E754AD}" srcOrd="7" destOrd="0" presId="urn:microsoft.com/office/officeart/2005/8/layout/list1"/>
    <dgm:cxn modelId="{E4017E7B-2E1D-4116-AF92-5BEF9C3078CC}" type="presParOf" srcId="{C1DF4A97-4B09-4C61-8CB6-F3D5AC6504A3}" destId="{EC15D03E-1711-446A-8463-B41467FA99B8}" srcOrd="8" destOrd="0" presId="urn:microsoft.com/office/officeart/2005/8/layout/list1"/>
    <dgm:cxn modelId="{1540475B-1E07-4855-83AB-AC25283EE6C9}" type="presParOf" srcId="{EC15D03E-1711-446A-8463-B41467FA99B8}" destId="{2ED215F8-A686-4D68-BF6C-3F2239D7279E}" srcOrd="0" destOrd="0" presId="urn:microsoft.com/office/officeart/2005/8/layout/list1"/>
    <dgm:cxn modelId="{017D902E-9DCA-49EA-A494-63C3831D1454}" type="presParOf" srcId="{EC15D03E-1711-446A-8463-B41467FA99B8}" destId="{837ED1E3-8E07-4EC3-8A0F-908BAE779439}" srcOrd="1" destOrd="0" presId="urn:microsoft.com/office/officeart/2005/8/layout/list1"/>
    <dgm:cxn modelId="{C8DF74E2-3378-4180-85C7-69C84B0E4299}" type="presParOf" srcId="{C1DF4A97-4B09-4C61-8CB6-F3D5AC6504A3}" destId="{96DF64FE-B964-43F7-944A-3A96C36B5A3D}" srcOrd="9" destOrd="0" presId="urn:microsoft.com/office/officeart/2005/8/layout/list1"/>
    <dgm:cxn modelId="{DE69351F-A52D-4643-B1F0-E9042B62CF09}" type="presParOf" srcId="{C1DF4A97-4B09-4C61-8CB6-F3D5AC6504A3}" destId="{4559E60F-B1FE-4EAB-9223-71DD6018B056}" srcOrd="10" destOrd="0" presId="urn:microsoft.com/office/officeart/2005/8/layout/list1"/>
    <dgm:cxn modelId="{D1E33424-89FC-41E7-8A55-CB75BCA26A0B}" type="presParOf" srcId="{C1DF4A97-4B09-4C61-8CB6-F3D5AC6504A3}" destId="{2759035F-8CF9-409D-A3E8-98DB36CADBDF}" srcOrd="11" destOrd="0" presId="urn:microsoft.com/office/officeart/2005/8/layout/list1"/>
    <dgm:cxn modelId="{500DB234-930E-4076-94E9-D12E4E3DD791}" type="presParOf" srcId="{C1DF4A97-4B09-4C61-8CB6-F3D5AC6504A3}" destId="{535FA1B1-5B5E-4C46-9D6C-727B24385213}" srcOrd="12" destOrd="0" presId="urn:microsoft.com/office/officeart/2005/8/layout/list1"/>
    <dgm:cxn modelId="{A60C074A-EEA2-4946-A303-064C540EFA47}" type="presParOf" srcId="{535FA1B1-5B5E-4C46-9D6C-727B24385213}" destId="{656B4F75-B675-4CEB-B07D-F854B3A894AF}" srcOrd="0" destOrd="0" presId="urn:microsoft.com/office/officeart/2005/8/layout/list1"/>
    <dgm:cxn modelId="{A355E6BB-947A-4AA7-832F-953D5B60EC26}" type="presParOf" srcId="{535FA1B1-5B5E-4C46-9D6C-727B24385213}" destId="{16125041-2C02-4D07-AE50-896B9B86D994}" srcOrd="1" destOrd="0" presId="urn:microsoft.com/office/officeart/2005/8/layout/list1"/>
    <dgm:cxn modelId="{7AAB7299-AF5F-451E-9FEE-4C8956CFF646}" type="presParOf" srcId="{C1DF4A97-4B09-4C61-8CB6-F3D5AC6504A3}" destId="{C91FC080-809D-4C69-BF4D-842FD1042940}" srcOrd="13" destOrd="0" presId="urn:microsoft.com/office/officeart/2005/8/layout/list1"/>
    <dgm:cxn modelId="{AC1029CA-9488-4A6B-B0E5-68A3FD1F3666}" type="presParOf" srcId="{C1DF4A97-4B09-4C61-8CB6-F3D5AC6504A3}" destId="{E2D901C1-8297-4095-9FC8-4F30EAA41DF4}" srcOrd="14" destOrd="0" presId="urn:microsoft.com/office/officeart/2005/8/layout/list1"/>
    <dgm:cxn modelId="{890F579B-EBAA-4537-A900-889B29833DBF}" type="presParOf" srcId="{C1DF4A97-4B09-4C61-8CB6-F3D5AC6504A3}" destId="{52CFB0F0-9F3B-4CAE-A1C3-CFDB40492F7A}" srcOrd="15" destOrd="0" presId="urn:microsoft.com/office/officeart/2005/8/layout/list1"/>
    <dgm:cxn modelId="{A9B43310-AF04-4C89-8014-A502C4C687D8}" type="presParOf" srcId="{C1DF4A97-4B09-4C61-8CB6-F3D5AC6504A3}" destId="{5980C718-A9F6-4E14-B1F5-DAA89268B550}" srcOrd="16" destOrd="0" presId="urn:microsoft.com/office/officeart/2005/8/layout/list1"/>
    <dgm:cxn modelId="{14E0761A-8582-4164-B843-43D49258E8AB}" type="presParOf" srcId="{5980C718-A9F6-4E14-B1F5-DAA89268B550}" destId="{68A68A5F-08F3-44F6-8623-C965E35E122F}" srcOrd="0" destOrd="0" presId="urn:microsoft.com/office/officeart/2005/8/layout/list1"/>
    <dgm:cxn modelId="{B6784146-ECF3-4E4A-8DFB-EE37B289EA7A}" type="presParOf" srcId="{5980C718-A9F6-4E14-B1F5-DAA89268B550}" destId="{3A05FE4C-A1F7-4282-B1B1-F54BF384948B}" srcOrd="1" destOrd="0" presId="urn:microsoft.com/office/officeart/2005/8/layout/list1"/>
    <dgm:cxn modelId="{145CD5D1-5152-4C69-AC75-0C063E387199}" type="presParOf" srcId="{C1DF4A97-4B09-4C61-8CB6-F3D5AC6504A3}" destId="{1DC4F3B2-A715-485A-BD3C-8C0B4E991F43}" srcOrd="17" destOrd="0" presId="urn:microsoft.com/office/officeart/2005/8/layout/list1"/>
    <dgm:cxn modelId="{11F7298E-65E3-42F0-8709-441FD0EF53A1}" type="presParOf" srcId="{C1DF4A97-4B09-4C61-8CB6-F3D5AC6504A3}" destId="{D25A294C-D86B-4F99-873B-ACA482CB9A84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C2545A9-F998-4EB0-9ED8-5B19AF8B56FE}" type="doc">
      <dgm:prSet loTypeId="urn:microsoft.com/office/officeart/2005/8/layout/lProcess1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9A021FA1-9970-4FFB-BA0C-6E11F9CF6C04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Aspectos da Constituição de 1934</a:t>
          </a:r>
        </a:p>
      </dgm:t>
    </dgm:pt>
    <dgm:pt modelId="{0913E5BB-3611-4EE4-AFF6-4CCFFCD01472}" type="parTrans" cxnId="{CB5622DF-B460-4B48-B315-1F082FD340EA}">
      <dgm:prSet/>
      <dgm:spPr/>
      <dgm:t>
        <a:bodyPr/>
        <a:lstStyle/>
        <a:p>
          <a:endParaRPr lang="pt-BR"/>
        </a:p>
      </dgm:t>
    </dgm:pt>
    <dgm:pt modelId="{7D641210-F72E-49F6-BAFE-8057A54EA1E1}" type="sibTrans" cxnId="{CB5622DF-B460-4B48-B315-1F082FD340EA}">
      <dgm:prSet/>
      <dgm:spPr/>
      <dgm:t>
        <a:bodyPr/>
        <a:lstStyle/>
        <a:p>
          <a:endParaRPr lang="pt-BR"/>
        </a:p>
      </dgm:t>
    </dgm:pt>
    <dgm:pt modelId="{FB0E4FD0-7357-4851-8E8C-06D13BE3FE67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Salário-mínimo</a:t>
          </a:r>
        </a:p>
      </dgm:t>
    </dgm:pt>
    <dgm:pt modelId="{1685C368-A148-4BFC-814D-A48A1AF72FC1}" type="parTrans" cxnId="{B17B6DDA-7F19-4A50-943E-0BAFC5905EDD}">
      <dgm:prSet/>
      <dgm:spPr/>
      <dgm:t>
        <a:bodyPr/>
        <a:lstStyle/>
        <a:p>
          <a:endParaRPr lang="pt-BR"/>
        </a:p>
      </dgm:t>
    </dgm:pt>
    <dgm:pt modelId="{32B2484E-9A9E-464B-A258-79D34D15BF35}" type="sibTrans" cxnId="{B17B6DDA-7F19-4A50-943E-0BAFC5905EDD}">
      <dgm:prSet/>
      <dgm:spPr/>
      <dgm:t>
        <a:bodyPr/>
        <a:lstStyle/>
        <a:p>
          <a:endParaRPr lang="pt-BR"/>
        </a:p>
      </dgm:t>
    </dgm:pt>
    <dgm:pt modelId="{09F59C62-D3B3-49DD-9F32-819F893BDEEF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Nacionalização do subsolo brasileiro</a:t>
          </a:r>
        </a:p>
      </dgm:t>
    </dgm:pt>
    <dgm:pt modelId="{FEDEBBE7-F471-45B9-9C63-79BCDD382027}" type="parTrans" cxnId="{E1314D06-EF52-427D-AA7B-1A1E34C1D82A}">
      <dgm:prSet/>
      <dgm:spPr/>
      <dgm:t>
        <a:bodyPr/>
        <a:lstStyle/>
        <a:p>
          <a:endParaRPr lang="pt-BR"/>
        </a:p>
      </dgm:t>
    </dgm:pt>
    <dgm:pt modelId="{329F140B-6CCA-46E7-875D-88143BEBCFF0}" type="sibTrans" cxnId="{E1314D06-EF52-427D-AA7B-1A1E34C1D82A}">
      <dgm:prSet/>
      <dgm:spPr/>
      <dgm:t>
        <a:bodyPr/>
        <a:lstStyle/>
        <a:p>
          <a:endParaRPr lang="pt-BR"/>
        </a:p>
      </dgm:t>
    </dgm:pt>
    <dgm:pt modelId="{6F4BED88-C6E7-4005-A254-FCB57486D6D5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Ensino primário obrigatório</a:t>
          </a:r>
        </a:p>
      </dgm:t>
    </dgm:pt>
    <dgm:pt modelId="{BE7C463B-D30C-4BEC-82E3-19B1232B84D0}" type="parTrans" cxnId="{9DBD0300-723C-4E9F-AFB8-CA87F2DA9A00}">
      <dgm:prSet/>
      <dgm:spPr/>
      <dgm:t>
        <a:bodyPr/>
        <a:lstStyle/>
        <a:p>
          <a:endParaRPr lang="pt-BR"/>
        </a:p>
      </dgm:t>
    </dgm:pt>
    <dgm:pt modelId="{4E64800D-F4C6-4FAF-B38F-DDD83DDF47CA}" type="sibTrans" cxnId="{9DBD0300-723C-4E9F-AFB8-CA87F2DA9A00}">
      <dgm:prSet/>
      <dgm:spPr/>
      <dgm:t>
        <a:bodyPr/>
        <a:lstStyle/>
        <a:p>
          <a:endParaRPr lang="pt-BR"/>
        </a:p>
      </dgm:t>
    </dgm:pt>
    <dgm:pt modelId="{A2E7ED55-E172-4A2D-8B57-91A3BA9B643D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Jornada de trabalho de oito horas.</a:t>
          </a:r>
        </a:p>
      </dgm:t>
    </dgm:pt>
    <dgm:pt modelId="{C9285D68-E3E3-4472-96B8-A3F1C58E2D8D}" type="parTrans" cxnId="{5D381E60-8CDD-40E6-92C4-63ECC66DF8B7}">
      <dgm:prSet/>
      <dgm:spPr/>
      <dgm:t>
        <a:bodyPr/>
        <a:lstStyle/>
        <a:p>
          <a:endParaRPr lang="pt-BR"/>
        </a:p>
      </dgm:t>
    </dgm:pt>
    <dgm:pt modelId="{94551B3B-5CAB-4441-8425-778FC373BFC6}" type="sibTrans" cxnId="{5D381E60-8CDD-40E6-92C4-63ECC66DF8B7}">
      <dgm:prSet/>
      <dgm:spPr/>
      <dgm:t>
        <a:bodyPr/>
        <a:lstStyle/>
        <a:p>
          <a:endParaRPr lang="pt-BR"/>
        </a:p>
      </dgm:t>
    </dgm:pt>
    <dgm:pt modelId="{C123F819-EC8A-44AF-AD57-571DE11AC9EF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Voto direto e o voto das mulheres, excluindo soldados e analfabetos </a:t>
          </a:r>
        </a:p>
      </dgm:t>
    </dgm:pt>
    <dgm:pt modelId="{C98BE281-A581-4100-9ABA-4948A56D37E7}" type="parTrans" cxnId="{ACB90E69-F300-414B-8C03-FE52BD862001}">
      <dgm:prSet/>
      <dgm:spPr/>
      <dgm:t>
        <a:bodyPr/>
        <a:lstStyle/>
        <a:p>
          <a:endParaRPr lang="pt-BR"/>
        </a:p>
      </dgm:t>
    </dgm:pt>
    <dgm:pt modelId="{BA803851-5886-44C3-80BB-5151CF1043D5}" type="sibTrans" cxnId="{ACB90E69-F300-414B-8C03-FE52BD862001}">
      <dgm:prSet/>
      <dgm:spPr/>
      <dgm:t>
        <a:bodyPr/>
        <a:lstStyle/>
        <a:p>
          <a:endParaRPr lang="pt-BR"/>
        </a:p>
      </dgm:t>
    </dgm:pt>
    <dgm:pt modelId="{BCB81B15-C81D-4671-97E3-CAA937F3C5A3}" type="pres">
      <dgm:prSet presAssocID="{1C2545A9-F998-4EB0-9ED8-5B19AF8B56FE}" presName="Name0" presStyleCnt="0">
        <dgm:presLayoutVars>
          <dgm:dir/>
          <dgm:animLvl val="lvl"/>
          <dgm:resizeHandles val="exact"/>
        </dgm:presLayoutVars>
      </dgm:prSet>
      <dgm:spPr/>
    </dgm:pt>
    <dgm:pt modelId="{AC537E27-1E0D-4415-AC24-B20047BB1047}" type="pres">
      <dgm:prSet presAssocID="{9A021FA1-9970-4FFB-BA0C-6E11F9CF6C04}" presName="vertFlow" presStyleCnt="0"/>
      <dgm:spPr/>
    </dgm:pt>
    <dgm:pt modelId="{24496A21-5C7B-40A0-89E9-FF59A78452FF}" type="pres">
      <dgm:prSet presAssocID="{9A021FA1-9970-4FFB-BA0C-6E11F9CF6C04}" presName="header" presStyleLbl="node1" presStyleIdx="0" presStyleCnt="1" custScaleX="367105"/>
      <dgm:spPr/>
    </dgm:pt>
    <dgm:pt modelId="{31061380-9935-4235-8F43-E6EE885CA291}" type="pres">
      <dgm:prSet presAssocID="{1685C368-A148-4BFC-814D-A48A1AF72FC1}" presName="parTrans" presStyleLbl="sibTrans2D1" presStyleIdx="0" presStyleCnt="5"/>
      <dgm:spPr/>
    </dgm:pt>
    <dgm:pt modelId="{61009205-BDD8-4FF4-BD76-8BA851241082}" type="pres">
      <dgm:prSet presAssocID="{FB0E4FD0-7357-4851-8E8C-06D13BE3FE67}" presName="child" presStyleLbl="alignAccFollowNode1" presStyleIdx="0" presStyleCnt="5" custScaleX="367105">
        <dgm:presLayoutVars>
          <dgm:chMax val="0"/>
          <dgm:bulletEnabled val="1"/>
        </dgm:presLayoutVars>
      </dgm:prSet>
      <dgm:spPr/>
    </dgm:pt>
    <dgm:pt modelId="{23038D45-9AA2-46DE-BBFA-62A45DA0A51F}" type="pres">
      <dgm:prSet presAssocID="{32B2484E-9A9E-464B-A258-79D34D15BF35}" presName="sibTrans" presStyleLbl="sibTrans2D1" presStyleIdx="1" presStyleCnt="5"/>
      <dgm:spPr/>
    </dgm:pt>
    <dgm:pt modelId="{10CE0C86-796B-487C-9980-C9E80D1064B0}" type="pres">
      <dgm:prSet presAssocID="{A2E7ED55-E172-4A2D-8B57-91A3BA9B643D}" presName="child" presStyleLbl="alignAccFollowNode1" presStyleIdx="1" presStyleCnt="5" custScaleX="367105">
        <dgm:presLayoutVars>
          <dgm:chMax val="0"/>
          <dgm:bulletEnabled val="1"/>
        </dgm:presLayoutVars>
      </dgm:prSet>
      <dgm:spPr/>
    </dgm:pt>
    <dgm:pt modelId="{C238AC7D-5CD7-4360-8979-633A6C62C6E4}" type="pres">
      <dgm:prSet presAssocID="{94551B3B-5CAB-4441-8425-778FC373BFC6}" presName="sibTrans" presStyleLbl="sibTrans2D1" presStyleIdx="2" presStyleCnt="5"/>
      <dgm:spPr/>
    </dgm:pt>
    <dgm:pt modelId="{3068A982-72B8-4916-9ABD-14F6452B0B7B}" type="pres">
      <dgm:prSet presAssocID="{C123F819-EC8A-44AF-AD57-571DE11AC9EF}" presName="child" presStyleLbl="alignAccFollowNode1" presStyleIdx="2" presStyleCnt="5" custScaleX="367105">
        <dgm:presLayoutVars>
          <dgm:chMax val="0"/>
          <dgm:bulletEnabled val="1"/>
        </dgm:presLayoutVars>
      </dgm:prSet>
      <dgm:spPr/>
    </dgm:pt>
    <dgm:pt modelId="{8D3C7AD4-ECB3-4799-B4C3-53D918A8544E}" type="pres">
      <dgm:prSet presAssocID="{BA803851-5886-44C3-80BB-5151CF1043D5}" presName="sibTrans" presStyleLbl="sibTrans2D1" presStyleIdx="3" presStyleCnt="5"/>
      <dgm:spPr/>
    </dgm:pt>
    <dgm:pt modelId="{D4C04B72-A192-4D35-9F67-4BB9257BB616}" type="pres">
      <dgm:prSet presAssocID="{6F4BED88-C6E7-4005-A254-FCB57486D6D5}" presName="child" presStyleLbl="alignAccFollowNode1" presStyleIdx="3" presStyleCnt="5" custScaleX="367105">
        <dgm:presLayoutVars>
          <dgm:chMax val="0"/>
          <dgm:bulletEnabled val="1"/>
        </dgm:presLayoutVars>
      </dgm:prSet>
      <dgm:spPr/>
    </dgm:pt>
    <dgm:pt modelId="{1F51E671-FE85-46DB-B350-595B686E4173}" type="pres">
      <dgm:prSet presAssocID="{4E64800D-F4C6-4FAF-B38F-DDD83DDF47CA}" presName="sibTrans" presStyleLbl="sibTrans2D1" presStyleIdx="4" presStyleCnt="5"/>
      <dgm:spPr/>
    </dgm:pt>
    <dgm:pt modelId="{397F8762-D14A-48B5-8FA0-84D9D3000F8F}" type="pres">
      <dgm:prSet presAssocID="{09F59C62-D3B3-49DD-9F32-819F893BDEEF}" presName="child" presStyleLbl="alignAccFollowNode1" presStyleIdx="4" presStyleCnt="5" custScaleX="367105">
        <dgm:presLayoutVars>
          <dgm:chMax val="0"/>
          <dgm:bulletEnabled val="1"/>
        </dgm:presLayoutVars>
      </dgm:prSet>
      <dgm:spPr/>
    </dgm:pt>
  </dgm:ptLst>
  <dgm:cxnLst>
    <dgm:cxn modelId="{9DBD0300-723C-4E9F-AFB8-CA87F2DA9A00}" srcId="{9A021FA1-9970-4FFB-BA0C-6E11F9CF6C04}" destId="{6F4BED88-C6E7-4005-A254-FCB57486D6D5}" srcOrd="3" destOrd="0" parTransId="{BE7C463B-D30C-4BEC-82E3-19B1232B84D0}" sibTransId="{4E64800D-F4C6-4FAF-B38F-DDD83DDF47CA}"/>
    <dgm:cxn modelId="{E1314D06-EF52-427D-AA7B-1A1E34C1D82A}" srcId="{9A021FA1-9970-4FFB-BA0C-6E11F9CF6C04}" destId="{09F59C62-D3B3-49DD-9F32-819F893BDEEF}" srcOrd="4" destOrd="0" parTransId="{FEDEBBE7-F471-45B9-9C63-79BCDD382027}" sibTransId="{329F140B-6CCA-46E7-875D-88143BEBCFF0}"/>
    <dgm:cxn modelId="{71F11D0A-51D6-4ACE-B1E9-962CCFCC98B4}" type="presOf" srcId="{09F59C62-D3B3-49DD-9F32-819F893BDEEF}" destId="{397F8762-D14A-48B5-8FA0-84D9D3000F8F}" srcOrd="0" destOrd="0" presId="urn:microsoft.com/office/officeart/2005/8/layout/lProcess1"/>
    <dgm:cxn modelId="{6159D414-22DF-45D4-9C6E-0D71C06D8168}" type="presOf" srcId="{1C2545A9-F998-4EB0-9ED8-5B19AF8B56FE}" destId="{BCB81B15-C81D-4671-97E3-CAA937F3C5A3}" srcOrd="0" destOrd="0" presId="urn:microsoft.com/office/officeart/2005/8/layout/lProcess1"/>
    <dgm:cxn modelId="{4993751D-EF5C-4885-9149-71B020D40CA5}" type="presOf" srcId="{1685C368-A148-4BFC-814D-A48A1AF72FC1}" destId="{31061380-9935-4235-8F43-E6EE885CA291}" srcOrd="0" destOrd="0" presId="urn:microsoft.com/office/officeart/2005/8/layout/lProcess1"/>
    <dgm:cxn modelId="{5C06D82A-B7EE-40D1-B1A8-B6062C059B60}" type="presOf" srcId="{A2E7ED55-E172-4A2D-8B57-91A3BA9B643D}" destId="{10CE0C86-796B-487C-9980-C9E80D1064B0}" srcOrd="0" destOrd="0" presId="urn:microsoft.com/office/officeart/2005/8/layout/lProcess1"/>
    <dgm:cxn modelId="{5C55F32E-F9B8-45E3-9821-5C20A4BA6372}" type="presOf" srcId="{6F4BED88-C6E7-4005-A254-FCB57486D6D5}" destId="{D4C04B72-A192-4D35-9F67-4BB9257BB616}" srcOrd="0" destOrd="0" presId="urn:microsoft.com/office/officeart/2005/8/layout/lProcess1"/>
    <dgm:cxn modelId="{5D381E60-8CDD-40E6-92C4-63ECC66DF8B7}" srcId="{9A021FA1-9970-4FFB-BA0C-6E11F9CF6C04}" destId="{A2E7ED55-E172-4A2D-8B57-91A3BA9B643D}" srcOrd="1" destOrd="0" parTransId="{C9285D68-E3E3-4472-96B8-A3F1C58E2D8D}" sibTransId="{94551B3B-5CAB-4441-8425-778FC373BFC6}"/>
    <dgm:cxn modelId="{ACB90E69-F300-414B-8C03-FE52BD862001}" srcId="{9A021FA1-9970-4FFB-BA0C-6E11F9CF6C04}" destId="{C123F819-EC8A-44AF-AD57-571DE11AC9EF}" srcOrd="2" destOrd="0" parTransId="{C98BE281-A581-4100-9ABA-4948A56D37E7}" sibTransId="{BA803851-5886-44C3-80BB-5151CF1043D5}"/>
    <dgm:cxn modelId="{581B4B49-437D-4143-B635-8A61D6214BD4}" type="presOf" srcId="{94551B3B-5CAB-4441-8425-778FC373BFC6}" destId="{C238AC7D-5CD7-4360-8979-633A6C62C6E4}" srcOrd="0" destOrd="0" presId="urn:microsoft.com/office/officeart/2005/8/layout/lProcess1"/>
    <dgm:cxn modelId="{9A45B86E-D02A-4CA1-A4A4-6BFD0DA43FA4}" type="presOf" srcId="{9A021FA1-9970-4FFB-BA0C-6E11F9CF6C04}" destId="{24496A21-5C7B-40A0-89E9-FF59A78452FF}" srcOrd="0" destOrd="0" presId="urn:microsoft.com/office/officeart/2005/8/layout/lProcess1"/>
    <dgm:cxn modelId="{BD368279-7FE6-45B0-8AB9-7AB54FAB7408}" type="presOf" srcId="{4E64800D-F4C6-4FAF-B38F-DDD83DDF47CA}" destId="{1F51E671-FE85-46DB-B350-595B686E4173}" srcOrd="0" destOrd="0" presId="urn:microsoft.com/office/officeart/2005/8/layout/lProcess1"/>
    <dgm:cxn modelId="{A258AC7B-43B1-4CFA-81CD-39F5FD1731D4}" type="presOf" srcId="{BA803851-5886-44C3-80BB-5151CF1043D5}" destId="{8D3C7AD4-ECB3-4799-B4C3-53D918A8544E}" srcOrd="0" destOrd="0" presId="urn:microsoft.com/office/officeart/2005/8/layout/lProcess1"/>
    <dgm:cxn modelId="{40CFE393-5253-4196-9ABA-36BFA1037CDF}" type="presOf" srcId="{FB0E4FD0-7357-4851-8E8C-06D13BE3FE67}" destId="{61009205-BDD8-4FF4-BD76-8BA851241082}" srcOrd="0" destOrd="0" presId="urn:microsoft.com/office/officeart/2005/8/layout/lProcess1"/>
    <dgm:cxn modelId="{B18AB1AC-3A73-41C7-A838-36AB82BB7894}" type="presOf" srcId="{32B2484E-9A9E-464B-A258-79D34D15BF35}" destId="{23038D45-9AA2-46DE-BBFA-62A45DA0A51F}" srcOrd="0" destOrd="0" presId="urn:microsoft.com/office/officeart/2005/8/layout/lProcess1"/>
    <dgm:cxn modelId="{5934E0C9-0309-4FE2-97AE-59D134542781}" type="presOf" srcId="{C123F819-EC8A-44AF-AD57-571DE11AC9EF}" destId="{3068A982-72B8-4916-9ABD-14F6452B0B7B}" srcOrd="0" destOrd="0" presId="urn:microsoft.com/office/officeart/2005/8/layout/lProcess1"/>
    <dgm:cxn modelId="{B17B6DDA-7F19-4A50-943E-0BAFC5905EDD}" srcId="{9A021FA1-9970-4FFB-BA0C-6E11F9CF6C04}" destId="{FB0E4FD0-7357-4851-8E8C-06D13BE3FE67}" srcOrd="0" destOrd="0" parTransId="{1685C368-A148-4BFC-814D-A48A1AF72FC1}" sibTransId="{32B2484E-9A9E-464B-A258-79D34D15BF35}"/>
    <dgm:cxn modelId="{CB5622DF-B460-4B48-B315-1F082FD340EA}" srcId="{1C2545A9-F998-4EB0-9ED8-5B19AF8B56FE}" destId="{9A021FA1-9970-4FFB-BA0C-6E11F9CF6C04}" srcOrd="0" destOrd="0" parTransId="{0913E5BB-3611-4EE4-AFF6-4CCFFCD01472}" sibTransId="{7D641210-F72E-49F6-BAFE-8057A54EA1E1}"/>
    <dgm:cxn modelId="{3E49F449-F163-4C95-8B97-CC8F3A223116}" type="presParOf" srcId="{BCB81B15-C81D-4671-97E3-CAA937F3C5A3}" destId="{AC537E27-1E0D-4415-AC24-B20047BB1047}" srcOrd="0" destOrd="0" presId="urn:microsoft.com/office/officeart/2005/8/layout/lProcess1"/>
    <dgm:cxn modelId="{B88AC3ED-4A8E-43E7-8A3B-A41CFAA0EC6B}" type="presParOf" srcId="{AC537E27-1E0D-4415-AC24-B20047BB1047}" destId="{24496A21-5C7B-40A0-89E9-FF59A78452FF}" srcOrd="0" destOrd="0" presId="urn:microsoft.com/office/officeart/2005/8/layout/lProcess1"/>
    <dgm:cxn modelId="{B6491F86-F69E-40DE-AB35-23606CC8265A}" type="presParOf" srcId="{AC537E27-1E0D-4415-AC24-B20047BB1047}" destId="{31061380-9935-4235-8F43-E6EE885CA291}" srcOrd="1" destOrd="0" presId="urn:microsoft.com/office/officeart/2005/8/layout/lProcess1"/>
    <dgm:cxn modelId="{7F7B5E3F-4A36-4D33-A588-B2ECDD961CD1}" type="presParOf" srcId="{AC537E27-1E0D-4415-AC24-B20047BB1047}" destId="{61009205-BDD8-4FF4-BD76-8BA851241082}" srcOrd="2" destOrd="0" presId="urn:microsoft.com/office/officeart/2005/8/layout/lProcess1"/>
    <dgm:cxn modelId="{16B053FC-DA65-48FA-B578-527EC31F128F}" type="presParOf" srcId="{AC537E27-1E0D-4415-AC24-B20047BB1047}" destId="{23038D45-9AA2-46DE-BBFA-62A45DA0A51F}" srcOrd="3" destOrd="0" presId="urn:microsoft.com/office/officeart/2005/8/layout/lProcess1"/>
    <dgm:cxn modelId="{E7BC6667-0FF2-4AEB-B176-863CDDC961EB}" type="presParOf" srcId="{AC537E27-1E0D-4415-AC24-B20047BB1047}" destId="{10CE0C86-796B-487C-9980-C9E80D1064B0}" srcOrd="4" destOrd="0" presId="urn:microsoft.com/office/officeart/2005/8/layout/lProcess1"/>
    <dgm:cxn modelId="{1E2B943E-5D1E-42EB-AF32-4F78DC9372F6}" type="presParOf" srcId="{AC537E27-1E0D-4415-AC24-B20047BB1047}" destId="{C238AC7D-5CD7-4360-8979-633A6C62C6E4}" srcOrd="5" destOrd="0" presId="urn:microsoft.com/office/officeart/2005/8/layout/lProcess1"/>
    <dgm:cxn modelId="{F39D5872-AD81-44BF-A5BC-2B43B574659C}" type="presParOf" srcId="{AC537E27-1E0D-4415-AC24-B20047BB1047}" destId="{3068A982-72B8-4916-9ABD-14F6452B0B7B}" srcOrd="6" destOrd="0" presId="urn:microsoft.com/office/officeart/2005/8/layout/lProcess1"/>
    <dgm:cxn modelId="{1A4D8DF5-2938-4F02-ABBC-008E0CC9AFBF}" type="presParOf" srcId="{AC537E27-1E0D-4415-AC24-B20047BB1047}" destId="{8D3C7AD4-ECB3-4799-B4C3-53D918A8544E}" srcOrd="7" destOrd="0" presId="urn:microsoft.com/office/officeart/2005/8/layout/lProcess1"/>
    <dgm:cxn modelId="{96CBA731-1CCA-478A-8785-110687F0E7C5}" type="presParOf" srcId="{AC537E27-1E0D-4415-AC24-B20047BB1047}" destId="{D4C04B72-A192-4D35-9F67-4BB9257BB616}" srcOrd="8" destOrd="0" presId="urn:microsoft.com/office/officeart/2005/8/layout/lProcess1"/>
    <dgm:cxn modelId="{F1A3F748-FA93-4AD4-9B31-5FC05B2200B3}" type="presParOf" srcId="{AC537E27-1E0D-4415-AC24-B20047BB1047}" destId="{1F51E671-FE85-46DB-B350-595B686E4173}" srcOrd="9" destOrd="0" presId="urn:microsoft.com/office/officeart/2005/8/layout/lProcess1"/>
    <dgm:cxn modelId="{414EEF28-F9F5-4F41-8A24-6FE19333C652}" type="presParOf" srcId="{AC537E27-1E0D-4415-AC24-B20047BB1047}" destId="{397F8762-D14A-48B5-8FA0-84D9D3000F8F}" srcOrd="10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8965775-6FE2-4AF8-911B-9385F682B180}" type="doc">
      <dgm:prSet loTypeId="urn:microsoft.com/office/officeart/2005/8/layout/h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t-BR"/>
        </a:p>
      </dgm:t>
    </dgm:pt>
    <dgm:pt modelId="{48AEA14D-3477-488B-B5D3-A2A43F66294C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Aliança Nacional Libertadora (ANL)</a:t>
          </a:r>
        </a:p>
      </dgm:t>
    </dgm:pt>
    <dgm:pt modelId="{BCE17164-5D0E-4D0A-BCD7-745999E6354B}" type="parTrans" cxnId="{4C498DD7-DB41-4330-A31E-3493D81AF59E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BCBF0DC7-6491-43DC-93F2-106D42F0E8A5}" type="sibTrans" cxnId="{4C498DD7-DB41-4330-A31E-3493D81AF59E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7496DE5D-745E-49E1-B5B6-A2A6591F7390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Organização política formada pelos comunistas em 1935. </a:t>
          </a:r>
        </a:p>
      </dgm:t>
    </dgm:pt>
    <dgm:pt modelId="{0D3FF34C-1A6B-401C-AABB-BD124A8DCA57}" type="parTrans" cxnId="{8E501342-B260-493F-96F9-A3D5A0D6F17F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B8107AA5-2F17-4292-AD06-367BED247A6B}" type="sibTrans" cxnId="{8E501342-B260-493F-96F9-A3D5A0D6F17F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97561DAC-CF55-4C3B-8FDB-6E648A3D5D0E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Ação Integralista Brasileira (AIB)</a:t>
          </a:r>
        </a:p>
      </dgm:t>
    </dgm:pt>
    <dgm:pt modelId="{FDA0FCCE-38F8-4A66-9767-90C70DD3B466}" type="parTrans" cxnId="{B0100F09-2E92-4541-8C9B-D725DD624754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C43ACB3B-D086-4F50-9B48-FD48F925E10A}" type="sibTrans" cxnId="{B0100F09-2E92-4541-8C9B-D725DD624754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74DEFD51-45AA-402B-8953-4844FDE6EFCF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Fundada em 1932 pelo escritor e jornalista Plínio Salgado.</a:t>
          </a:r>
        </a:p>
      </dgm:t>
    </dgm:pt>
    <dgm:pt modelId="{F1AEC98C-AAA6-4F1B-8454-DBEA45E8D70D}" type="parTrans" cxnId="{B44BC8EC-3F31-464A-878E-018F38508428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B4D65A13-4E0F-40B1-92ED-DC968A1E11EA}" type="sibTrans" cxnId="{B44BC8EC-3F31-464A-878E-018F38508428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16ECB4EB-CEA3-4C0D-A7FE-76FFB21BEF85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Defendia a formação de um governo popular. </a:t>
          </a:r>
        </a:p>
      </dgm:t>
    </dgm:pt>
    <dgm:pt modelId="{08970361-E0D8-4F9A-89BA-42829E6868D2}" type="parTrans" cxnId="{23A7ABDE-78D7-41B4-9BFE-AA45C3954F4C}">
      <dgm:prSet/>
      <dgm:spPr/>
      <dgm:t>
        <a:bodyPr/>
        <a:lstStyle/>
        <a:p>
          <a:endParaRPr lang="pt-BR"/>
        </a:p>
      </dgm:t>
    </dgm:pt>
    <dgm:pt modelId="{43935A14-B0BF-48EB-8333-B68D2AA972EE}" type="sibTrans" cxnId="{23A7ABDE-78D7-41B4-9BFE-AA45C3954F4C}">
      <dgm:prSet/>
      <dgm:spPr/>
      <dgm:t>
        <a:bodyPr/>
        <a:lstStyle/>
        <a:p>
          <a:endParaRPr lang="pt-BR"/>
        </a:p>
      </dgm:t>
    </dgm:pt>
    <dgm:pt modelId="{2886113F-6A3C-4378-9506-A30EC4DD3E59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Partido atraiu sindicatos e a classe média urbana. </a:t>
          </a:r>
        </a:p>
      </dgm:t>
    </dgm:pt>
    <dgm:pt modelId="{DA21E2A2-5FF8-4B28-896D-3B26EA96C121}" type="parTrans" cxnId="{A88193DD-5BEC-47CA-B6A9-55FB6843E36F}">
      <dgm:prSet/>
      <dgm:spPr/>
      <dgm:t>
        <a:bodyPr/>
        <a:lstStyle/>
        <a:p>
          <a:endParaRPr lang="pt-BR"/>
        </a:p>
      </dgm:t>
    </dgm:pt>
    <dgm:pt modelId="{EF6E2452-A078-4AF6-82C9-07FF06776A37}" type="sibTrans" cxnId="{A88193DD-5BEC-47CA-B6A9-55FB6843E36F}">
      <dgm:prSet/>
      <dgm:spPr/>
      <dgm:t>
        <a:bodyPr/>
        <a:lstStyle/>
        <a:p>
          <a:endParaRPr lang="pt-BR"/>
        </a:p>
      </dgm:t>
    </dgm:pt>
    <dgm:pt modelId="{B188A29A-779A-48D2-8CCF-FC04667164E1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Governo decretou a ilegalidade da organização.</a:t>
          </a:r>
        </a:p>
      </dgm:t>
    </dgm:pt>
    <dgm:pt modelId="{0FF31C24-593D-4902-98E5-FEA37CFFE4C0}" type="parTrans" cxnId="{EBB5D9EA-258C-4BE7-BFFE-36083FDE7F02}">
      <dgm:prSet/>
      <dgm:spPr/>
      <dgm:t>
        <a:bodyPr/>
        <a:lstStyle/>
        <a:p>
          <a:endParaRPr lang="pt-BR"/>
        </a:p>
      </dgm:t>
    </dgm:pt>
    <dgm:pt modelId="{595AB539-A927-4AF9-9D66-C7BE225E46AE}" type="sibTrans" cxnId="{EBB5D9EA-258C-4BE7-BFFE-36083FDE7F02}">
      <dgm:prSet/>
      <dgm:spPr/>
      <dgm:t>
        <a:bodyPr/>
        <a:lstStyle/>
        <a:p>
          <a:endParaRPr lang="pt-BR"/>
        </a:p>
      </dgm:t>
    </dgm:pt>
    <dgm:pt modelId="{C143AF0D-42FD-4F74-A0BD-D6A8FF19100E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Organização de caráter conservador, de orientação cristã e influência fascista.</a:t>
          </a:r>
        </a:p>
      </dgm:t>
    </dgm:pt>
    <dgm:pt modelId="{74115BF0-51FC-4F32-B80B-0BAFDA425B9C}" type="parTrans" cxnId="{C7B77EFD-58E3-4F05-A2CD-DE8ADD5A3474}">
      <dgm:prSet/>
      <dgm:spPr/>
      <dgm:t>
        <a:bodyPr/>
        <a:lstStyle/>
        <a:p>
          <a:endParaRPr lang="pt-BR"/>
        </a:p>
      </dgm:t>
    </dgm:pt>
    <dgm:pt modelId="{0520D22E-43F9-4CCB-B13A-850117FD2302}" type="sibTrans" cxnId="{C7B77EFD-58E3-4F05-A2CD-DE8ADD5A3474}">
      <dgm:prSet/>
      <dgm:spPr/>
      <dgm:t>
        <a:bodyPr/>
        <a:lstStyle/>
        <a:p>
          <a:endParaRPr lang="pt-BR"/>
        </a:p>
      </dgm:t>
    </dgm:pt>
    <dgm:pt modelId="{96AE4028-328C-4505-8EA8-BB1812FDF4F6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Princípios estavam reunidos no lema "Deus, pátria e família". </a:t>
          </a:r>
        </a:p>
      </dgm:t>
    </dgm:pt>
    <dgm:pt modelId="{BCE4C552-830A-4A26-B3E6-42D07391DA84}" type="parTrans" cxnId="{813E8DCB-BAF5-4BED-8AEF-C532314E7ECA}">
      <dgm:prSet/>
      <dgm:spPr/>
      <dgm:t>
        <a:bodyPr/>
        <a:lstStyle/>
        <a:p>
          <a:endParaRPr lang="pt-BR"/>
        </a:p>
      </dgm:t>
    </dgm:pt>
    <dgm:pt modelId="{811345C6-B5F2-4E2C-9EE7-B3809019EEAD}" type="sibTrans" cxnId="{813E8DCB-BAF5-4BED-8AEF-C532314E7ECA}">
      <dgm:prSet/>
      <dgm:spPr/>
      <dgm:t>
        <a:bodyPr/>
        <a:lstStyle/>
        <a:p>
          <a:endParaRPr lang="pt-BR"/>
        </a:p>
      </dgm:t>
    </dgm:pt>
    <dgm:pt modelId="{7CF0ADE5-F01A-4278-AE43-938026D216CE}" type="pres">
      <dgm:prSet presAssocID="{18965775-6FE2-4AF8-911B-9385F682B180}" presName="Name0" presStyleCnt="0">
        <dgm:presLayoutVars>
          <dgm:dir/>
          <dgm:animLvl val="lvl"/>
          <dgm:resizeHandles val="exact"/>
        </dgm:presLayoutVars>
      </dgm:prSet>
      <dgm:spPr/>
    </dgm:pt>
    <dgm:pt modelId="{A3AF9F97-8430-4891-8809-CE3FAA45D2FC}" type="pres">
      <dgm:prSet presAssocID="{48AEA14D-3477-488B-B5D3-A2A43F66294C}" presName="composite" presStyleCnt="0"/>
      <dgm:spPr/>
    </dgm:pt>
    <dgm:pt modelId="{F59EA7FF-9665-421A-AFF1-4255E858233A}" type="pres">
      <dgm:prSet presAssocID="{48AEA14D-3477-488B-B5D3-A2A43F66294C}" presName="parTx" presStyleLbl="alignNode1" presStyleIdx="0" presStyleCnt="2" custLinFactNeighborY="-9853">
        <dgm:presLayoutVars>
          <dgm:chMax val="0"/>
          <dgm:chPref val="0"/>
          <dgm:bulletEnabled val="1"/>
        </dgm:presLayoutVars>
      </dgm:prSet>
      <dgm:spPr/>
    </dgm:pt>
    <dgm:pt modelId="{2C1FEEF0-3165-45B1-B625-832E1316CF12}" type="pres">
      <dgm:prSet presAssocID="{48AEA14D-3477-488B-B5D3-A2A43F66294C}" presName="desTx" presStyleLbl="alignAccFollowNode1" presStyleIdx="0" presStyleCnt="2" custScaleY="104861">
        <dgm:presLayoutVars>
          <dgm:bulletEnabled val="1"/>
        </dgm:presLayoutVars>
      </dgm:prSet>
      <dgm:spPr/>
    </dgm:pt>
    <dgm:pt modelId="{A126F000-F758-4E67-A001-F9A7578CF0D4}" type="pres">
      <dgm:prSet presAssocID="{BCBF0DC7-6491-43DC-93F2-106D42F0E8A5}" presName="space" presStyleCnt="0"/>
      <dgm:spPr/>
    </dgm:pt>
    <dgm:pt modelId="{9B3CBDD9-7B59-4B1C-A0BF-8D4555F7ACF8}" type="pres">
      <dgm:prSet presAssocID="{97561DAC-CF55-4C3B-8FDB-6E648A3D5D0E}" presName="composite" presStyleCnt="0"/>
      <dgm:spPr/>
    </dgm:pt>
    <dgm:pt modelId="{B81A13DD-8637-40A7-A367-4588020B8CFB}" type="pres">
      <dgm:prSet presAssocID="{97561DAC-CF55-4C3B-8FDB-6E648A3D5D0E}" presName="parTx" presStyleLbl="alignNode1" presStyleIdx="1" presStyleCnt="2" custLinFactNeighborY="-9853">
        <dgm:presLayoutVars>
          <dgm:chMax val="0"/>
          <dgm:chPref val="0"/>
          <dgm:bulletEnabled val="1"/>
        </dgm:presLayoutVars>
      </dgm:prSet>
      <dgm:spPr/>
    </dgm:pt>
    <dgm:pt modelId="{A99285BA-C65F-45EC-9C2E-B8D2121BDB9B}" type="pres">
      <dgm:prSet presAssocID="{97561DAC-CF55-4C3B-8FDB-6E648A3D5D0E}" presName="desTx" presStyleLbl="alignAccFollowNode1" presStyleIdx="1" presStyleCnt="2" custScaleY="104861">
        <dgm:presLayoutVars>
          <dgm:bulletEnabled val="1"/>
        </dgm:presLayoutVars>
      </dgm:prSet>
      <dgm:spPr/>
    </dgm:pt>
  </dgm:ptLst>
  <dgm:cxnLst>
    <dgm:cxn modelId="{4D402200-6378-423B-9EA9-01006EA18881}" type="presOf" srcId="{48AEA14D-3477-488B-B5D3-A2A43F66294C}" destId="{F59EA7FF-9665-421A-AFF1-4255E858233A}" srcOrd="0" destOrd="0" presId="urn:microsoft.com/office/officeart/2005/8/layout/hList1"/>
    <dgm:cxn modelId="{B0100F09-2E92-4541-8C9B-D725DD624754}" srcId="{18965775-6FE2-4AF8-911B-9385F682B180}" destId="{97561DAC-CF55-4C3B-8FDB-6E648A3D5D0E}" srcOrd="1" destOrd="0" parTransId="{FDA0FCCE-38F8-4A66-9767-90C70DD3B466}" sibTransId="{C43ACB3B-D086-4F50-9B48-FD48F925E10A}"/>
    <dgm:cxn modelId="{9C224E09-4219-4158-BA79-00BA29BA4243}" type="presOf" srcId="{7496DE5D-745E-49E1-B5B6-A2A6591F7390}" destId="{2C1FEEF0-3165-45B1-B625-832E1316CF12}" srcOrd="0" destOrd="0" presId="urn:microsoft.com/office/officeart/2005/8/layout/hList1"/>
    <dgm:cxn modelId="{858FD309-DFB2-4AF2-A04B-6421276A1DA1}" type="presOf" srcId="{96AE4028-328C-4505-8EA8-BB1812FDF4F6}" destId="{A99285BA-C65F-45EC-9C2E-B8D2121BDB9B}" srcOrd="0" destOrd="2" presId="urn:microsoft.com/office/officeart/2005/8/layout/hList1"/>
    <dgm:cxn modelId="{79C33010-F80D-42BF-BF6C-197869D2050D}" type="presOf" srcId="{97561DAC-CF55-4C3B-8FDB-6E648A3D5D0E}" destId="{B81A13DD-8637-40A7-A367-4588020B8CFB}" srcOrd="0" destOrd="0" presId="urn:microsoft.com/office/officeart/2005/8/layout/hList1"/>
    <dgm:cxn modelId="{0347C53A-DDC0-4758-B2A2-54C7B7871F47}" type="presOf" srcId="{18965775-6FE2-4AF8-911B-9385F682B180}" destId="{7CF0ADE5-F01A-4278-AE43-938026D216CE}" srcOrd="0" destOrd="0" presId="urn:microsoft.com/office/officeart/2005/8/layout/hList1"/>
    <dgm:cxn modelId="{8E501342-B260-493F-96F9-A3D5A0D6F17F}" srcId="{48AEA14D-3477-488B-B5D3-A2A43F66294C}" destId="{7496DE5D-745E-49E1-B5B6-A2A6591F7390}" srcOrd="0" destOrd="0" parTransId="{0D3FF34C-1A6B-401C-AABB-BD124A8DCA57}" sibTransId="{B8107AA5-2F17-4292-AD06-367BED247A6B}"/>
    <dgm:cxn modelId="{E1678C46-1A97-4DC8-A5A0-D83948D914FC}" type="presOf" srcId="{74DEFD51-45AA-402B-8953-4844FDE6EFCF}" destId="{A99285BA-C65F-45EC-9C2E-B8D2121BDB9B}" srcOrd="0" destOrd="0" presId="urn:microsoft.com/office/officeart/2005/8/layout/hList1"/>
    <dgm:cxn modelId="{CFEEE5A7-C6E9-4892-B162-B0D13CB4B95A}" type="presOf" srcId="{C143AF0D-42FD-4F74-A0BD-D6A8FF19100E}" destId="{A99285BA-C65F-45EC-9C2E-B8D2121BDB9B}" srcOrd="0" destOrd="1" presId="urn:microsoft.com/office/officeart/2005/8/layout/hList1"/>
    <dgm:cxn modelId="{226C29AC-4598-4F62-A214-9E66AF2C59A2}" type="presOf" srcId="{16ECB4EB-CEA3-4C0D-A7FE-76FFB21BEF85}" destId="{2C1FEEF0-3165-45B1-B625-832E1316CF12}" srcOrd="0" destOrd="1" presId="urn:microsoft.com/office/officeart/2005/8/layout/hList1"/>
    <dgm:cxn modelId="{0816E5C0-66E0-4B58-9E6F-9023F4E9584A}" type="presOf" srcId="{2886113F-6A3C-4378-9506-A30EC4DD3E59}" destId="{2C1FEEF0-3165-45B1-B625-832E1316CF12}" srcOrd="0" destOrd="2" presId="urn:microsoft.com/office/officeart/2005/8/layout/hList1"/>
    <dgm:cxn modelId="{813E8DCB-BAF5-4BED-8AEF-C532314E7ECA}" srcId="{97561DAC-CF55-4C3B-8FDB-6E648A3D5D0E}" destId="{96AE4028-328C-4505-8EA8-BB1812FDF4F6}" srcOrd="2" destOrd="0" parTransId="{BCE4C552-830A-4A26-B3E6-42D07391DA84}" sibTransId="{811345C6-B5F2-4E2C-9EE7-B3809019EEAD}"/>
    <dgm:cxn modelId="{4C498DD7-DB41-4330-A31E-3493D81AF59E}" srcId="{18965775-6FE2-4AF8-911B-9385F682B180}" destId="{48AEA14D-3477-488B-B5D3-A2A43F66294C}" srcOrd="0" destOrd="0" parTransId="{BCE17164-5D0E-4D0A-BCD7-745999E6354B}" sibTransId="{BCBF0DC7-6491-43DC-93F2-106D42F0E8A5}"/>
    <dgm:cxn modelId="{A88193DD-5BEC-47CA-B6A9-55FB6843E36F}" srcId="{48AEA14D-3477-488B-B5D3-A2A43F66294C}" destId="{2886113F-6A3C-4378-9506-A30EC4DD3E59}" srcOrd="2" destOrd="0" parTransId="{DA21E2A2-5FF8-4B28-896D-3B26EA96C121}" sibTransId="{EF6E2452-A078-4AF6-82C9-07FF06776A37}"/>
    <dgm:cxn modelId="{23A7ABDE-78D7-41B4-9BFE-AA45C3954F4C}" srcId="{48AEA14D-3477-488B-B5D3-A2A43F66294C}" destId="{16ECB4EB-CEA3-4C0D-A7FE-76FFB21BEF85}" srcOrd="1" destOrd="0" parTransId="{08970361-E0D8-4F9A-89BA-42829E6868D2}" sibTransId="{43935A14-B0BF-48EB-8333-B68D2AA972EE}"/>
    <dgm:cxn modelId="{EBB5D9EA-258C-4BE7-BFFE-36083FDE7F02}" srcId="{48AEA14D-3477-488B-B5D3-A2A43F66294C}" destId="{B188A29A-779A-48D2-8CCF-FC04667164E1}" srcOrd="3" destOrd="0" parTransId="{0FF31C24-593D-4902-98E5-FEA37CFFE4C0}" sibTransId="{595AB539-A927-4AF9-9D66-C7BE225E46AE}"/>
    <dgm:cxn modelId="{B44BC8EC-3F31-464A-878E-018F38508428}" srcId="{97561DAC-CF55-4C3B-8FDB-6E648A3D5D0E}" destId="{74DEFD51-45AA-402B-8953-4844FDE6EFCF}" srcOrd="0" destOrd="0" parTransId="{F1AEC98C-AAA6-4F1B-8454-DBEA45E8D70D}" sibTransId="{B4D65A13-4E0F-40B1-92ED-DC968A1E11EA}"/>
    <dgm:cxn modelId="{C16174F4-4698-430B-809D-2AE2361E6A8B}" type="presOf" srcId="{B188A29A-779A-48D2-8CCF-FC04667164E1}" destId="{2C1FEEF0-3165-45B1-B625-832E1316CF12}" srcOrd="0" destOrd="3" presId="urn:microsoft.com/office/officeart/2005/8/layout/hList1"/>
    <dgm:cxn modelId="{C7B77EFD-58E3-4F05-A2CD-DE8ADD5A3474}" srcId="{97561DAC-CF55-4C3B-8FDB-6E648A3D5D0E}" destId="{C143AF0D-42FD-4F74-A0BD-D6A8FF19100E}" srcOrd="1" destOrd="0" parTransId="{74115BF0-51FC-4F32-B80B-0BAFDA425B9C}" sibTransId="{0520D22E-43F9-4CCB-B13A-850117FD2302}"/>
    <dgm:cxn modelId="{022053D5-FA96-43FC-B3A3-69FC7FDC38E8}" type="presParOf" srcId="{7CF0ADE5-F01A-4278-AE43-938026D216CE}" destId="{A3AF9F97-8430-4891-8809-CE3FAA45D2FC}" srcOrd="0" destOrd="0" presId="urn:microsoft.com/office/officeart/2005/8/layout/hList1"/>
    <dgm:cxn modelId="{0B714A88-6038-4FC6-80CB-17AE7928705A}" type="presParOf" srcId="{A3AF9F97-8430-4891-8809-CE3FAA45D2FC}" destId="{F59EA7FF-9665-421A-AFF1-4255E858233A}" srcOrd="0" destOrd="0" presId="urn:microsoft.com/office/officeart/2005/8/layout/hList1"/>
    <dgm:cxn modelId="{C629F26E-DC88-495D-A007-2616197DBA52}" type="presParOf" srcId="{A3AF9F97-8430-4891-8809-CE3FAA45D2FC}" destId="{2C1FEEF0-3165-45B1-B625-832E1316CF12}" srcOrd="1" destOrd="0" presId="urn:microsoft.com/office/officeart/2005/8/layout/hList1"/>
    <dgm:cxn modelId="{9C9B6268-FB43-4261-81C6-5AFC4FBFD3A7}" type="presParOf" srcId="{7CF0ADE5-F01A-4278-AE43-938026D216CE}" destId="{A126F000-F758-4E67-A001-F9A7578CF0D4}" srcOrd="1" destOrd="0" presId="urn:microsoft.com/office/officeart/2005/8/layout/hList1"/>
    <dgm:cxn modelId="{DAD4D384-75DF-4E6D-B975-C3245BF481D8}" type="presParOf" srcId="{7CF0ADE5-F01A-4278-AE43-938026D216CE}" destId="{9B3CBDD9-7B59-4B1C-A0BF-8D4555F7ACF8}" srcOrd="2" destOrd="0" presId="urn:microsoft.com/office/officeart/2005/8/layout/hList1"/>
    <dgm:cxn modelId="{B10D7F45-6DEE-4062-B8B8-35F6D9510A31}" type="presParOf" srcId="{9B3CBDD9-7B59-4B1C-A0BF-8D4555F7ACF8}" destId="{B81A13DD-8637-40A7-A367-4588020B8CFB}" srcOrd="0" destOrd="0" presId="urn:microsoft.com/office/officeart/2005/8/layout/hList1"/>
    <dgm:cxn modelId="{EB4907AA-6E0F-4973-A6C5-B6639CF65DD8}" type="presParOf" srcId="{9B3CBDD9-7B59-4B1C-A0BF-8D4555F7ACF8}" destId="{A99285BA-C65F-45EC-9C2E-B8D2121BDB9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4761267-15F4-49DC-9FE1-2B7B35CD62E8}" type="doc">
      <dgm:prSet loTypeId="urn:microsoft.com/office/officeart/2005/8/layout/default" loCatId="list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pt-BR"/>
        </a:p>
      </dgm:t>
    </dgm:pt>
    <dgm:pt modelId="{87BC6672-DEAC-40A4-BFFA-ACEC08D58D7E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Golpe político aplicado por Vargas com o apoio dos militares e políticos influentes. </a:t>
          </a:r>
        </a:p>
      </dgm:t>
    </dgm:pt>
    <dgm:pt modelId="{7957C150-9511-406F-9972-12DF1D254A5B}" type="parTrans" cxnId="{4F15EC4D-E0F1-48CF-AA9B-593A0AD99483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B555EA7E-6897-4C6A-8AEB-E24192610BB0}" type="sibTrans" cxnId="{4F15EC4D-E0F1-48CF-AA9B-593A0AD99483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0884C8C4-C6E7-44FB-B6D6-BADD931C096D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Esse golpe ocorreu em 10 de novembro de 1937. </a:t>
          </a:r>
        </a:p>
      </dgm:t>
    </dgm:pt>
    <dgm:pt modelId="{B670CB15-189A-4AB1-AD38-1061B52CB993}" type="parTrans" cxnId="{6FCF31F3-B22F-4276-AC5D-6E47478E4CA8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035B08B0-E446-47B1-9089-ED75D8AE3AA9}" type="sibTrans" cxnId="{6FCF31F3-B22F-4276-AC5D-6E47478E4CA8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21576CEF-AE56-4C4D-85D4-62AF4BC229F7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A justificativa era combater a "ameaça" comunista.</a:t>
          </a:r>
        </a:p>
      </dgm:t>
    </dgm:pt>
    <dgm:pt modelId="{3E2A7994-BBC5-4295-B3FE-502D7E2BB299}" type="parTrans" cxnId="{5472BAE4-4D89-4B2E-A6D4-C3E684A58B36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4E6ADFB3-CBA6-42C6-8B7E-4270885386E7}" type="sibTrans" cxnId="{5472BAE4-4D89-4B2E-A6D4-C3E684A58B36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9E02CEB4-9271-4B96-92F8-240C19E28797}" type="pres">
      <dgm:prSet presAssocID="{24761267-15F4-49DC-9FE1-2B7B35CD62E8}" presName="diagram" presStyleCnt="0">
        <dgm:presLayoutVars>
          <dgm:dir/>
          <dgm:resizeHandles val="exact"/>
        </dgm:presLayoutVars>
      </dgm:prSet>
      <dgm:spPr/>
    </dgm:pt>
    <dgm:pt modelId="{2692754B-CE7A-425F-AA6C-E4A27A110F10}" type="pres">
      <dgm:prSet presAssocID="{87BC6672-DEAC-40A4-BFFA-ACEC08D58D7E}" presName="node" presStyleLbl="node1" presStyleIdx="0" presStyleCnt="3" custScaleY="125871">
        <dgm:presLayoutVars>
          <dgm:bulletEnabled val="1"/>
        </dgm:presLayoutVars>
      </dgm:prSet>
      <dgm:spPr/>
    </dgm:pt>
    <dgm:pt modelId="{3D1D0F48-C83F-4771-8A6A-2A5F84A7527A}" type="pres">
      <dgm:prSet presAssocID="{B555EA7E-6897-4C6A-8AEB-E24192610BB0}" presName="sibTrans" presStyleCnt="0"/>
      <dgm:spPr/>
    </dgm:pt>
    <dgm:pt modelId="{0E9C2D29-E6C5-44B7-B8EB-372DFAABF139}" type="pres">
      <dgm:prSet presAssocID="{0884C8C4-C6E7-44FB-B6D6-BADD931C096D}" presName="node" presStyleLbl="node1" presStyleIdx="1" presStyleCnt="3" custScaleY="125871">
        <dgm:presLayoutVars>
          <dgm:bulletEnabled val="1"/>
        </dgm:presLayoutVars>
      </dgm:prSet>
      <dgm:spPr/>
    </dgm:pt>
    <dgm:pt modelId="{C70EF6B3-8B9D-4627-9DAF-F314256D0347}" type="pres">
      <dgm:prSet presAssocID="{035B08B0-E446-47B1-9089-ED75D8AE3AA9}" presName="sibTrans" presStyleCnt="0"/>
      <dgm:spPr/>
    </dgm:pt>
    <dgm:pt modelId="{E0B3E708-0DB2-4E51-A51C-9BF661E5D492}" type="pres">
      <dgm:prSet presAssocID="{21576CEF-AE56-4C4D-85D4-62AF4BC229F7}" presName="node" presStyleLbl="node1" presStyleIdx="2" presStyleCnt="3" custScaleY="125871">
        <dgm:presLayoutVars>
          <dgm:bulletEnabled val="1"/>
        </dgm:presLayoutVars>
      </dgm:prSet>
      <dgm:spPr/>
    </dgm:pt>
  </dgm:ptLst>
  <dgm:cxnLst>
    <dgm:cxn modelId="{540A1120-9C6C-48D1-8525-733FE1A5E58E}" type="presOf" srcId="{87BC6672-DEAC-40A4-BFFA-ACEC08D58D7E}" destId="{2692754B-CE7A-425F-AA6C-E4A27A110F10}" srcOrd="0" destOrd="0" presId="urn:microsoft.com/office/officeart/2005/8/layout/default"/>
    <dgm:cxn modelId="{FF24EA3B-F087-4F6F-B628-0A48E95AC7F5}" type="presOf" srcId="{21576CEF-AE56-4C4D-85D4-62AF4BC229F7}" destId="{E0B3E708-0DB2-4E51-A51C-9BF661E5D492}" srcOrd="0" destOrd="0" presId="urn:microsoft.com/office/officeart/2005/8/layout/default"/>
    <dgm:cxn modelId="{4F15EC4D-E0F1-48CF-AA9B-593A0AD99483}" srcId="{24761267-15F4-49DC-9FE1-2B7B35CD62E8}" destId="{87BC6672-DEAC-40A4-BFFA-ACEC08D58D7E}" srcOrd="0" destOrd="0" parTransId="{7957C150-9511-406F-9972-12DF1D254A5B}" sibTransId="{B555EA7E-6897-4C6A-8AEB-E24192610BB0}"/>
    <dgm:cxn modelId="{757E70BD-FBC8-4446-A5D0-EA9F3C3FF2BA}" type="presOf" srcId="{24761267-15F4-49DC-9FE1-2B7B35CD62E8}" destId="{9E02CEB4-9271-4B96-92F8-240C19E28797}" srcOrd="0" destOrd="0" presId="urn:microsoft.com/office/officeart/2005/8/layout/default"/>
    <dgm:cxn modelId="{5472BAE4-4D89-4B2E-A6D4-C3E684A58B36}" srcId="{24761267-15F4-49DC-9FE1-2B7B35CD62E8}" destId="{21576CEF-AE56-4C4D-85D4-62AF4BC229F7}" srcOrd="2" destOrd="0" parTransId="{3E2A7994-BBC5-4295-B3FE-502D7E2BB299}" sibTransId="{4E6ADFB3-CBA6-42C6-8B7E-4270885386E7}"/>
    <dgm:cxn modelId="{6FCF31F3-B22F-4276-AC5D-6E47478E4CA8}" srcId="{24761267-15F4-49DC-9FE1-2B7B35CD62E8}" destId="{0884C8C4-C6E7-44FB-B6D6-BADD931C096D}" srcOrd="1" destOrd="0" parTransId="{B670CB15-189A-4AB1-AD38-1061B52CB993}" sibTransId="{035B08B0-E446-47B1-9089-ED75D8AE3AA9}"/>
    <dgm:cxn modelId="{CE9059FF-FBE2-40FE-A324-0E3C839DF638}" type="presOf" srcId="{0884C8C4-C6E7-44FB-B6D6-BADD931C096D}" destId="{0E9C2D29-E6C5-44B7-B8EB-372DFAABF139}" srcOrd="0" destOrd="0" presId="urn:microsoft.com/office/officeart/2005/8/layout/default"/>
    <dgm:cxn modelId="{EA9B057E-F144-4048-B6F1-DC33E40C2AA9}" type="presParOf" srcId="{9E02CEB4-9271-4B96-92F8-240C19E28797}" destId="{2692754B-CE7A-425F-AA6C-E4A27A110F10}" srcOrd="0" destOrd="0" presId="urn:microsoft.com/office/officeart/2005/8/layout/default"/>
    <dgm:cxn modelId="{B75756EF-8DBA-4E6C-90EB-25E27EE2C2D5}" type="presParOf" srcId="{9E02CEB4-9271-4B96-92F8-240C19E28797}" destId="{3D1D0F48-C83F-4771-8A6A-2A5F84A7527A}" srcOrd="1" destOrd="0" presId="urn:microsoft.com/office/officeart/2005/8/layout/default"/>
    <dgm:cxn modelId="{9A999D4E-F003-4E6D-901E-A5CB279E4706}" type="presParOf" srcId="{9E02CEB4-9271-4B96-92F8-240C19E28797}" destId="{0E9C2D29-E6C5-44B7-B8EB-372DFAABF139}" srcOrd="2" destOrd="0" presId="urn:microsoft.com/office/officeart/2005/8/layout/default"/>
    <dgm:cxn modelId="{0DDA0CAC-468B-419A-A1BA-915B40FA38A2}" type="presParOf" srcId="{9E02CEB4-9271-4B96-92F8-240C19E28797}" destId="{C70EF6B3-8B9D-4627-9DAF-F314256D0347}" srcOrd="3" destOrd="0" presId="urn:microsoft.com/office/officeart/2005/8/layout/default"/>
    <dgm:cxn modelId="{0B32E191-3C25-437A-98B6-97ACB7487F39}" type="presParOf" srcId="{9E02CEB4-9271-4B96-92F8-240C19E28797}" destId="{E0B3E708-0DB2-4E51-A51C-9BF661E5D492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2147619-338B-49B0-BB52-6DA5BD75604A}" type="doc">
      <dgm:prSet loTypeId="urn:microsoft.com/office/officeart/2005/8/layout/hProcess4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DC1A2C31-4477-4B5B-8BFC-C7AB9CF380F6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Impacto político</a:t>
          </a:r>
        </a:p>
      </dgm:t>
    </dgm:pt>
    <dgm:pt modelId="{AF9D2026-5397-4802-8231-AF82E926F50E}" type="parTrans" cxnId="{EBC02CF7-9F46-4EAF-9EE8-5C357A1704A3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10B19D10-0797-4FA2-AF72-CDC5A78B0A82}" type="sibTrans" cxnId="{EBC02CF7-9F46-4EAF-9EE8-5C357A1704A3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F7280859-E346-48EC-8688-4D9C8123653D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Fechamento do Senado e da Câmara dos Deputados. </a:t>
          </a:r>
        </a:p>
      </dgm:t>
    </dgm:pt>
    <dgm:pt modelId="{912435EA-2DE2-4E97-A3B5-656E99CC3625}" type="parTrans" cxnId="{225B827D-A8B7-485B-9DE3-62F210A93D70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B55B8AB6-9D47-476E-B157-7EE4FD5C8630}" type="sibTrans" cxnId="{225B827D-A8B7-485B-9DE3-62F210A93D70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E8F4C9CD-3A21-440A-983C-439498777BD2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Controle social</a:t>
          </a:r>
        </a:p>
      </dgm:t>
    </dgm:pt>
    <dgm:pt modelId="{48160F17-6ECC-42AF-9675-085C6CB299B3}" type="parTrans" cxnId="{46BE148D-8604-4CFE-A160-9CEF75CC7F7E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1B4A71B5-DB08-43AF-B52C-45404F369876}" type="sibTrans" cxnId="{46BE148D-8604-4CFE-A160-9CEF75CC7F7E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AECF193E-B4D0-4D5B-A337-68F02348C7C0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Repressão. </a:t>
          </a:r>
        </a:p>
      </dgm:t>
    </dgm:pt>
    <dgm:pt modelId="{984692B6-9CC4-49BA-8C9E-AA7443DB52C0}" type="parTrans" cxnId="{0BF5FDDC-9BBA-4C44-8702-FF7656EC93BB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A166A679-C368-42EB-84EB-F88681F28A48}" type="sibTrans" cxnId="{0BF5FDDC-9BBA-4C44-8702-FF7656EC93BB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4075ECA9-48D5-4E82-BF76-DC292431609C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Suspensão dos direitos constitucionais.</a:t>
          </a:r>
        </a:p>
      </dgm:t>
    </dgm:pt>
    <dgm:pt modelId="{BED0427D-7F42-4FA2-88C9-535205C9BD5E}" type="parTrans" cxnId="{900A8492-3A84-4382-8D35-A7FAA2635A7A}">
      <dgm:prSet/>
      <dgm:spPr/>
      <dgm:t>
        <a:bodyPr/>
        <a:lstStyle/>
        <a:p>
          <a:endParaRPr lang="pt-BR"/>
        </a:p>
      </dgm:t>
    </dgm:pt>
    <dgm:pt modelId="{DE3DB97B-2C53-41FF-867C-93125963F3E9}" type="sibTrans" cxnId="{900A8492-3A84-4382-8D35-A7FAA2635A7A}">
      <dgm:prSet/>
      <dgm:spPr/>
      <dgm:t>
        <a:bodyPr/>
        <a:lstStyle/>
        <a:p>
          <a:endParaRPr lang="pt-BR"/>
        </a:p>
      </dgm:t>
    </dgm:pt>
    <dgm:pt modelId="{94EF3D42-2AB5-4391-8BC9-3DC2C60E2D96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Extinção dos partidos políticos. </a:t>
          </a:r>
        </a:p>
      </dgm:t>
    </dgm:pt>
    <dgm:pt modelId="{3AB82AD8-C087-48C6-B1CD-84BAAED346F5}" type="parTrans" cxnId="{724F736A-90AF-4AA1-96F3-AC8EDBA3672D}">
      <dgm:prSet/>
      <dgm:spPr/>
      <dgm:t>
        <a:bodyPr/>
        <a:lstStyle/>
        <a:p>
          <a:endParaRPr lang="pt-BR"/>
        </a:p>
      </dgm:t>
    </dgm:pt>
    <dgm:pt modelId="{E07CA85B-0FB1-460B-B080-ACF269C9EDE0}" type="sibTrans" cxnId="{724F736A-90AF-4AA1-96F3-AC8EDBA3672D}">
      <dgm:prSet/>
      <dgm:spPr/>
      <dgm:t>
        <a:bodyPr/>
        <a:lstStyle/>
        <a:p>
          <a:endParaRPr lang="pt-BR"/>
        </a:p>
      </dgm:t>
    </dgm:pt>
    <dgm:pt modelId="{234923DC-FE3D-4142-8D58-297F31907FF7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Nova Constituição. </a:t>
          </a:r>
        </a:p>
      </dgm:t>
    </dgm:pt>
    <dgm:pt modelId="{BBA1535D-63B4-46CF-A041-812168804AD6}" type="parTrans" cxnId="{CB2BF696-A2E8-4F96-A513-6A2D5072D12A}">
      <dgm:prSet/>
      <dgm:spPr/>
      <dgm:t>
        <a:bodyPr/>
        <a:lstStyle/>
        <a:p>
          <a:endParaRPr lang="pt-BR"/>
        </a:p>
      </dgm:t>
    </dgm:pt>
    <dgm:pt modelId="{EA021E0C-1128-44F2-A1D7-6FDB8E52E402}" type="sibTrans" cxnId="{CB2BF696-A2E8-4F96-A513-6A2D5072D12A}">
      <dgm:prSet/>
      <dgm:spPr/>
      <dgm:t>
        <a:bodyPr/>
        <a:lstStyle/>
        <a:p>
          <a:endParaRPr lang="pt-BR"/>
        </a:p>
      </dgm:t>
    </dgm:pt>
    <dgm:pt modelId="{49417828-0DBD-4571-9438-083C6493BB22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Censura aos meios de comunicação. </a:t>
          </a:r>
        </a:p>
      </dgm:t>
    </dgm:pt>
    <dgm:pt modelId="{90EF74C5-0484-402A-BBDF-6C01333508EF}" type="parTrans" cxnId="{50A9528F-1318-4D63-ADAF-7E902AF5DA1D}">
      <dgm:prSet/>
      <dgm:spPr/>
      <dgm:t>
        <a:bodyPr/>
        <a:lstStyle/>
        <a:p>
          <a:endParaRPr lang="pt-BR"/>
        </a:p>
      </dgm:t>
    </dgm:pt>
    <dgm:pt modelId="{723BC141-E9DB-4C8A-A44C-1FC878B0A6F2}" type="sibTrans" cxnId="{50A9528F-1318-4D63-ADAF-7E902AF5DA1D}">
      <dgm:prSet/>
      <dgm:spPr/>
      <dgm:t>
        <a:bodyPr/>
        <a:lstStyle/>
        <a:p>
          <a:endParaRPr lang="pt-BR"/>
        </a:p>
      </dgm:t>
    </dgm:pt>
    <dgm:pt modelId="{31A92845-63EF-45C8-AB35-09A0469EC21B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Criação do Departamento de Imprensa e Propaganda (DIP), em 1939. </a:t>
          </a:r>
        </a:p>
      </dgm:t>
    </dgm:pt>
    <dgm:pt modelId="{BB0CA4F6-34C1-4B34-B0F0-77D80C0A33E9}" type="parTrans" cxnId="{A193AD37-D9DA-47B3-A110-3AC129159454}">
      <dgm:prSet/>
      <dgm:spPr/>
      <dgm:t>
        <a:bodyPr/>
        <a:lstStyle/>
        <a:p>
          <a:endParaRPr lang="pt-BR"/>
        </a:p>
      </dgm:t>
    </dgm:pt>
    <dgm:pt modelId="{5C1FBD67-E346-4889-A73B-DF2B38FDC9B4}" type="sibTrans" cxnId="{A193AD37-D9DA-47B3-A110-3AC129159454}">
      <dgm:prSet/>
      <dgm:spPr/>
      <dgm:t>
        <a:bodyPr/>
        <a:lstStyle/>
        <a:p>
          <a:endParaRPr lang="pt-BR"/>
        </a:p>
      </dgm:t>
    </dgm:pt>
    <dgm:pt modelId="{837960D4-7E7B-47E2-8DEE-A04C2DF31EC0}" type="pres">
      <dgm:prSet presAssocID="{32147619-338B-49B0-BB52-6DA5BD75604A}" presName="Name0" presStyleCnt="0">
        <dgm:presLayoutVars>
          <dgm:dir/>
          <dgm:animLvl val="lvl"/>
          <dgm:resizeHandles val="exact"/>
        </dgm:presLayoutVars>
      </dgm:prSet>
      <dgm:spPr/>
    </dgm:pt>
    <dgm:pt modelId="{DEDFB348-BE6F-43B4-87DE-0D5A559916A0}" type="pres">
      <dgm:prSet presAssocID="{32147619-338B-49B0-BB52-6DA5BD75604A}" presName="tSp" presStyleCnt="0"/>
      <dgm:spPr/>
    </dgm:pt>
    <dgm:pt modelId="{7ABAE35D-AB73-4C4F-BD5B-E29E9E358E7E}" type="pres">
      <dgm:prSet presAssocID="{32147619-338B-49B0-BB52-6DA5BD75604A}" presName="bSp" presStyleCnt="0"/>
      <dgm:spPr/>
    </dgm:pt>
    <dgm:pt modelId="{5640DBA1-4770-4238-AF89-8462F1E67116}" type="pres">
      <dgm:prSet presAssocID="{32147619-338B-49B0-BB52-6DA5BD75604A}" presName="process" presStyleCnt="0"/>
      <dgm:spPr/>
    </dgm:pt>
    <dgm:pt modelId="{8667E1D4-E752-4E2C-BCF1-6E01F0763451}" type="pres">
      <dgm:prSet presAssocID="{DC1A2C31-4477-4B5B-8BFC-C7AB9CF380F6}" presName="composite1" presStyleCnt="0"/>
      <dgm:spPr/>
    </dgm:pt>
    <dgm:pt modelId="{18322FB4-DC79-483C-8E41-CC981C28DBE4}" type="pres">
      <dgm:prSet presAssocID="{DC1A2C31-4477-4B5B-8BFC-C7AB9CF380F6}" presName="dummyNode1" presStyleLbl="node1" presStyleIdx="0" presStyleCnt="2"/>
      <dgm:spPr/>
    </dgm:pt>
    <dgm:pt modelId="{DBEE265B-DBFF-4205-96C3-21E5B874CB6F}" type="pres">
      <dgm:prSet presAssocID="{DC1A2C31-4477-4B5B-8BFC-C7AB9CF380F6}" presName="childNode1" presStyleLbl="bgAcc1" presStyleIdx="0" presStyleCnt="2" custScaleX="206067" custScaleY="193239">
        <dgm:presLayoutVars>
          <dgm:bulletEnabled val="1"/>
        </dgm:presLayoutVars>
      </dgm:prSet>
      <dgm:spPr/>
    </dgm:pt>
    <dgm:pt modelId="{6EFF0F50-9417-4B96-A2E4-80FCCD49ADEC}" type="pres">
      <dgm:prSet presAssocID="{DC1A2C31-4477-4B5B-8BFC-C7AB9CF380F6}" presName="childNode1tx" presStyleLbl="bgAcc1" presStyleIdx="0" presStyleCnt="2">
        <dgm:presLayoutVars>
          <dgm:bulletEnabled val="1"/>
        </dgm:presLayoutVars>
      </dgm:prSet>
      <dgm:spPr/>
    </dgm:pt>
    <dgm:pt modelId="{8B1103E0-5FB8-4924-850B-F5645AA5F1F7}" type="pres">
      <dgm:prSet presAssocID="{DC1A2C31-4477-4B5B-8BFC-C7AB9CF380F6}" presName="parentNode1" presStyleLbl="node1" presStyleIdx="0" presStyleCnt="2" custScaleX="149975" custScaleY="91763" custLinFactNeighborX="3897" custLinFactNeighborY="64350">
        <dgm:presLayoutVars>
          <dgm:chMax val="1"/>
          <dgm:bulletEnabled val="1"/>
        </dgm:presLayoutVars>
      </dgm:prSet>
      <dgm:spPr/>
    </dgm:pt>
    <dgm:pt modelId="{E4A72503-5DBE-4100-8697-8B9F98C5119F}" type="pres">
      <dgm:prSet presAssocID="{DC1A2C31-4477-4B5B-8BFC-C7AB9CF380F6}" presName="connSite1" presStyleCnt="0"/>
      <dgm:spPr/>
    </dgm:pt>
    <dgm:pt modelId="{9706C8DD-4267-4F16-8433-5E25646E857D}" type="pres">
      <dgm:prSet presAssocID="{10B19D10-0797-4FA2-AF72-CDC5A78B0A82}" presName="Name9" presStyleLbl="sibTrans2D1" presStyleIdx="0" presStyleCnt="1"/>
      <dgm:spPr/>
    </dgm:pt>
    <dgm:pt modelId="{3E6275B5-9855-4152-A5F2-64836A9CB54F}" type="pres">
      <dgm:prSet presAssocID="{E8F4C9CD-3A21-440A-983C-439498777BD2}" presName="composite2" presStyleCnt="0"/>
      <dgm:spPr/>
    </dgm:pt>
    <dgm:pt modelId="{21EB440A-CF8A-40DB-A383-C4CAB7C4A42B}" type="pres">
      <dgm:prSet presAssocID="{E8F4C9CD-3A21-440A-983C-439498777BD2}" presName="dummyNode2" presStyleLbl="node1" presStyleIdx="0" presStyleCnt="2"/>
      <dgm:spPr/>
    </dgm:pt>
    <dgm:pt modelId="{E3F77739-1801-49CC-A814-55BD96952304}" type="pres">
      <dgm:prSet presAssocID="{E8F4C9CD-3A21-440A-983C-439498777BD2}" presName="childNode2" presStyleLbl="bgAcc1" presStyleIdx="1" presStyleCnt="2" custScaleX="206067" custScaleY="193239">
        <dgm:presLayoutVars>
          <dgm:bulletEnabled val="1"/>
        </dgm:presLayoutVars>
      </dgm:prSet>
      <dgm:spPr/>
    </dgm:pt>
    <dgm:pt modelId="{4106A56D-2299-4ACF-99B1-5E491AFCFCC6}" type="pres">
      <dgm:prSet presAssocID="{E8F4C9CD-3A21-440A-983C-439498777BD2}" presName="childNode2tx" presStyleLbl="bgAcc1" presStyleIdx="1" presStyleCnt="2">
        <dgm:presLayoutVars>
          <dgm:bulletEnabled val="1"/>
        </dgm:presLayoutVars>
      </dgm:prSet>
      <dgm:spPr/>
    </dgm:pt>
    <dgm:pt modelId="{F4153ABF-8F11-4FF3-A80F-7248F9ABEB3C}" type="pres">
      <dgm:prSet presAssocID="{E8F4C9CD-3A21-440A-983C-439498777BD2}" presName="parentNode2" presStyleLbl="node1" presStyleIdx="1" presStyleCnt="2" custScaleX="149975" custScaleY="91763" custLinFactNeighborX="6219" custLinFactNeighborY="-62677">
        <dgm:presLayoutVars>
          <dgm:chMax val="0"/>
          <dgm:bulletEnabled val="1"/>
        </dgm:presLayoutVars>
      </dgm:prSet>
      <dgm:spPr/>
    </dgm:pt>
    <dgm:pt modelId="{14C8544C-1D08-4BBB-BA23-27C344434176}" type="pres">
      <dgm:prSet presAssocID="{E8F4C9CD-3A21-440A-983C-439498777BD2}" presName="connSite2" presStyleCnt="0"/>
      <dgm:spPr/>
    </dgm:pt>
  </dgm:ptLst>
  <dgm:cxnLst>
    <dgm:cxn modelId="{E041740E-DF6E-458B-8791-F974331BF336}" type="presOf" srcId="{49417828-0DBD-4571-9438-083C6493BB22}" destId="{E3F77739-1801-49CC-A814-55BD96952304}" srcOrd="0" destOrd="1" presId="urn:microsoft.com/office/officeart/2005/8/layout/hProcess4"/>
    <dgm:cxn modelId="{D4EA0D18-8BC1-418A-BAA2-729F0DA109AE}" type="presOf" srcId="{234923DC-FE3D-4142-8D58-297F31907FF7}" destId="{6EFF0F50-9417-4B96-A2E4-80FCCD49ADEC}" srcOrd="1" destOrd="3" presId="urn:microsoft.com/office/officeart/2005/8/layout/hProcess4"/>
    <dgm:cxn modelId="{A193AD37-D9DA-47B3-A110-3AC129159454}" srcId="{E8F4C9CD-3A21-440A-983C-439498777BD2}" destId="{31A92845-63EF-45C8-AB35-09A0469EC21B}" srcOrd="2" destOrd="0" parTransId="{BB0CA4F6-34C1-4B34-B0F0-77D80C0A33E9}" sibTransId="{5C1FBD67-E346-4889-A73B-DF2B38FDC9B4}"/>
    <dgm:cxn modelId="{ED33D138-96DF-41ED-A333-07D3A20BF027}" type="presOf" srcId="{31A92845-63EF-45C8-AB35-09A0469EC21B}" destId="{E3F77739-1801-49CC-A814-55BD96952304}" srcOrd="0" destOrd="2" presId="urn:microsoft.com/office/officeart/2005/8/layout/hProcess4"/>
    <dgm:cxn modelId="{EDC4FA63-AA55-47B8-BBEE-6EB3D8B8BB3C}" type="presOf" srcId="{F7280859-E346-48EC-8688-4D9C8123653D}" destId="{DBEE265B-DBFF-4205-96C3-21E5B874CB6F}" srcOrd="0" destOrd="0" presId="urn:microsoft.com/office/officeart/2005/8/layout/hProcess4"/>
    <dgm:cxn modelId="{3DE63766-986D-4377-83F8-C1CE267C6CC3}" type="presOf" srcId="{AECF193E-B4D0-4D5B-A337-68F02348C7C0}" destId="{E3F77739-1801-49CC-A814-55BD96952304}" srcOrd="0" destOrd="0" presId="urn:microsoft.com/office/officeart/2005/8/layout/hProcess4"/>
    <dgm:cxn modelId="{4142A649-4553-4CFA-B9AC-16783D804D82}" type="presOf" srcId="{4075ECA9-48D5-4E82-BF76-DC292431609C}" destId="{6EFF0F50-9417-4B96-A2E4-80FCCD49ADEC}" srcOrd="1" destOrd="1" presId="urn:microsoft.com/office/officeart/2005/8/layout/hProcess4"/>
    <dgm:cxn modelId="{724F736A-90AF-4AA1-96F3-AC8EDBA3672D}" srcId="{DC1A2C31-4477-4B5B-8BFC-C7AB9CF380F6}" destId="{94EF3D42-2AB5-4391-8BC9-3DC2C60E2D96}" srcOrd="2" destOrd="0" parTransId="{3AB82AD8-C087-48C6-B1CD-84BAAED346F5}" sibTransId="{E07CA85B-0FB1-460B-B080-ACF269C9EDE0}"/>
    <dgm:cxn modelId="{34549C71-D3BD-411C-95A2-B2089CAA875E}" type="presOf" srcId="{234923DC-FE3D-4142-8D58-297F31907FF7}" destId="{DBEE265B-DBFF-4205-96C3-21E5B874CB6F}" srcOrd="0" destOrd="3" presId="urn:microsoft.com/office/officeart/2005/8/layout/hProcess4"/>
    <dgm:cxn modelId="{24CA9D71-1896-4505-A76F-7180FC43982F}" type="presOf" srcId="{AECF193E-B4D0-4D5B-A337-68F02348C7C0}" destId="{4106A56D-2299-4ACF-99B1-5E491AFCFCC6}" srcOrd="1" destOrd="0" presId="urn:microsoft.com/office/officeart/2005/8/layout/hProcess4"/>
    <dgm:cxn modelId="{225B827D-A8B7-485B-9DE3-62F210A93D70}" srcId="{DC1A2C31-4477-4B5B-8BFC-C7AB9CF380F6}" destId="{F7280859-E346-48EC-8688-4D9C8123653D}" srcOrd="0" destOrd="0" parTransId="{912435EA-2DE2-4E97-A3B5-656E99CC3625}" sibTransId="{B55B8AB6-9D47-476E-B157-7EE4FD5C8630}"/>
    <dgm:cxn modelId="{46BE148D-8604-4CFE-A160-9CEF75CC7F7E}" srcId="{32147619-338B-49B0-BB52-6DA5BD75604A}" destId="{E8F4C9CD-3A21-440A-983C-439498777BD2}" srcOrd="1" destOrd="0" parTransId="{48160F17-6ECC-42AF-9675-085C6CB299B3}" sibTransId="{1B4A71B5-DB08-43AF-B52C-45404F369876}"/>
    <dgm:cxn modelId="{50A9528F-1318-4D63-ADAF-7E902AF5DA1D}" srcId="{E8F4C9CD-3A21-440A-983C-439498777BD2}" destId="{49417828-0DBD-4571-9438-083C6493BB22}" srcOrd="1" destOrd="0" parTransId="{90EF74C5-0484-402A-BBDF-6C01333508EF}" sibTransId="{723BC141-E9DB-4C8A-A44C-1FC878B0A6F2}"/>
    <dgm:cxn modelId="{900A8492-3A84-4382-8D35-A7FAA2635A7A}" srcId="{DC1A2C31-4477-4B5B-8BFC-C7AB9CF380F6}" destId="{4075ECA9-48D5-4E82-BF76-DC292431609C}" srcOrd="1" destOrd="0" parTransId="{BED0427D-7F42-4FA2-88C9-535205C9BD5E}" sibTransId="{DE3DB97B-2C53-41FF-867C-93125963F3E9}"/>
    <dgm:cxn modelId="{CB2BF696-A2E8-4F96-A513-6A2D5072D12A}" srcId="{DC1A2C31-4477-4B5B-8BFC-C7AB9CF380F6}" destId="{234923DC-FE3D-4142-8D58-297F31907FF7}" srcOrd="3" destOrd="0" parTransId="{BBA1535D-63B4-46CF-A041-812168804AD6}" sibTransId="{EA021E0C-1128-44F2-A1D7-6FDB8E52E402}"/>
    <dgm:cxn modelId="{5207C3AD-68F7-436B-B2CF-862250BDAA06}" type="presOf" srcId="{94EF3D42-2AB5-4391-8BC9-3DC2C60E2D96}" destId="{6EFF0F50-9417-4B96-A2E4-80FCCD49ADEC}" srcOrd="1" destOrd="2" presId="urn:microsoft.com/office/officeart/2005/8/layout/hProcess4"/>
    <dgm:cxn modelId="{CA79D2B3-3741-48A2-9C08-980EEBD4B6DD}" type="presOf" srcId="{49417828-0DBD-4571-9438-083C6493BB22}" destId="{4106A56D-2299-4ACF-99B1-5E491AFCFCC6}" srcOrd="1" destOrd="1" presId="urn:microsoft.com/office/officeart/2005/8/layout/hProcess4"/>
    <dgm:cxn modelId="{5FCE35BE-D2DE-447C-8294-F2232560068D}" type="presOf" srcId="{94EF3D42-2AB5-4391-8BC9-3DC2C60E2D96}" destId="{DBEE265B-DBFF-4205-96C3-21E5B874CB6F}" srcOrd="0" destOrd="2" presId="urn:microsoft.com/office/officeart/2005/8/layout/hProcess4"/>
    <dgm:cxn modelId="{10D297CD-0FB6-4DDE-9F90-8C37F4508D7A}" type="presOf" srcId="{32147619-338B-49B0-BB52-6DA5BD75604A}" destId="{837960D4-7E7B-47E2-8DEE-A04C2DF31EC0}" srcOrd="0" destOrd="0" presId="urn:microsoft.com/office/officeart/2005/8/layout/hProcess4"/>
    <dgm:cxn modelId="{292B12CF-B5B2-41E3-B29A-2C5FF6B6011D}" type="presOf" srcId="{DC1A2C31-4477-4B5B-8BFC-C7AB9CF380F6}" destId="{8B1103E0-5FB8-4924-850B-F5645AA5F1F7}" srcOrd="0" destOrd="0" presId="urn:microsoft.com/office/officeart/2005/8/layout/hProcess4"/>
    <dgm:cxn modelId="{859C25CF-435D-4E95-A098-B6A1B05CBD49}" type="presOf" srcId="{31A92845-63EF-45C8-AB35-09A0469EC21B}" destId="{4106A56D-2299-4ACF-99B1-5E491AFCFCC6}" srcOrd="1" destOrd="2" presId="urn:microsoft.com/office/officeart/2005/8/layout/hProcess4"/>
    <dgm:cxn modelId="{0BF5FDDC-9BBA-4C44-8702-FF7656EC93BB}" srcId="{E8F4C9CD-3A21-440A-983C-439498777BD2}" destId="{AECF193E-B4D0-4D5B-A337-68F02348C7C0}" srcOrd="0" destOrd="0" parTransId="{984692B6-9CC4-49BA-8C9E-AA7443DB52C0}" sibTransId="{A166A679-C368-42EB-84EB-F88681F28A48}"/>
    <dgm:cxn modelId="{C82FD6E6-015E-4B10-AF88-F40428C544E1}" type="presOf" srcId="{F7280859-E346-48EC-8688-4D9C8123653D}" destId="{6EFF0F50-9417-4B96-A2E4-80FCCD49ADEC}" srcOrd="1" destOrd="0" presId="urn:microsoft.com/office/officeart/2005/8/layout/hProcess4"/>
    <dgm:cxn modelId="{1C16EAEA-A25C-4181-8BEB-1E9FCD51C09D}" type="presOf" srcId="{4075ECA9-48D5-4E82-BF76-DC292431609C}" destId="{DBEE265B-DBFF-4205-96C3-21E5B874CB6F}" srcOrd="0" destOrd="1" presId="urn:microsoft.com/office/officeart/2005/8/layout/hProcess4"/>
    <dgm:cxn modelId="{A158DDF6-8587-4517-87F4-FAA9BBF51099}" type="presOf" srcId="{10B19D10-0797-4FA2-AF72-CDC5A78B0A82}" destId="{9706C8DD-4267-4F16-8433-5E25646E857D}" srcOrd="0" destOrd="0" presId="urn:microsoft.com/office/officeart/2005/8/layout/hProcess4"/>
    <dgm:cxn modelId="{EBC02CF7-9F46-4EAF-9EE8-5C357A1704A3}" srcId="{32147619-338B-49B0-BB52-6DA5BD75604A}" destId="{DC1A2C31-4477-4B5B-8BFC-C7AB9CF380F6}" srcOrd="0" destOrd="0" parTransId="{AF9D2026-5397-4802-8231-AF82E926F50E}" sibTransId="{10B19D10-0797-4FA2-AF72-CDC5A78B0A82}"/>
    <dgm:cxn modelId="{9631DBF9-882D-4259-93EF-3EB10FD1B25B}" type="presOf" srcId="{E8F4C9CD-3A21-440A-983C-439498777BD2}" destId="{F4153ABF-8F11-4FF3-A80F-7248F9ABEB3C}" srcOrd="0" destOrd="0" presId="urn:microsoft.com/office/officeart/2005/8/layout/hProcess4"/>
    <dgm:cxn modelId="{EB4246F7-9387-471C-AB2A-DBD64E373D1B}" type="presParOf" srcId="{837960D4-7E7B-47E2-8DEE-A04C2DF31EC0}" destId="{DEDFB348-BE6F-43B4-87DE-0D5A559916A0}" srcOrd="0" destOrd="0" presId="urn:microsoft.com/office/officeart/2005/8/layout/hProcess4"/>
    <dgm:cxn modelId="{6E0B09D7-4FD0-40D2-B45E-803933C5704E}" type="presParOf" srcId="{837960D4-7E7B-47E2-8DEE-A04C2DF31EC0}" destId="{7ABAE35D-AB73-4C4F-BD5B-E29E9E358E7E}" srcOrd="1" destOrd="0" presId="urn:microsoft.com/office/officeart/2005/8/layout/hProcess4"/>
    <dgm:cxn modelId="{651D02DC-2586-4166-AE31-D13DBE0D20F1}" type="presParOf" srcId="{837960D4-7E7B-47E2-8DEE-A04C2DF31EC0}" destId="{5640DBA1-4770-4238-AF89-8462F1E67116}" srcOrd="2" destOrd="0" presId="urn:microsoft.com/office/officeart/2005/8/layout/hProcess4"/>
    <dgm:cxn modelId="{11636CF9-34CB-44E5-A95A-1DBDBA968301}" type="presParOf" srcId="{5640DBA1-4770-4238-AF89-8462F1E67116}" destId="{8667E1D4-E752-4E2C-BCF1-6E01F0763451}" srcOrd="0" destOrd="0" presId="urn:microsoft.com/office/officeart/2005/8/layout/hProcess4"/>
    <dgm:cxn modelId="{C43E0764-DDC8-4C96-89D9-923B52C4A45C}" type="presParOf" srcId="{8667E1D4-E752-4E2C-BCF1-6E01F0763451}" destId="{18322FB4-DC79-483C-8E41-CC981C28DBE4}" srcOrd="0" destOrd="0" presId="urn:microsoft.com/office/officeart/2005/8/layout/hProcess4"/>
    <dgm:cxn modelId="{CAF113BD-A1C4-4EC5-A10B-29EF411DED2F}" type="presParOf" srcId="{8667E1D4-E752-4E2C-BCF1-6E01F0763451}" destId="{DBEE265B-DBFF-4205-96C3-21E5B874CB6F}" srcOrd="1" destOrd="0" presId="urn:microsoft.com/office/officeart/2005/8/layout/hProcess4"/>
    <dgm:cxn modelId="{3E901B8A-9D8F-4FB1-84EC-2165D789D56B}" type="presParOf" srcId="{8667E1D4-E752-4E2C-BCF1-6E01F0763451}" destId="{6EFF0F50-9417-4B96-A2E4-80FCCD49ADEC}" srcOrd="2" destOrd="0" presId="urn:microsoft.com/office/officeart/2005/8/layout/hProcess4"/>
    <dgm:cxn modelId="{090C1D90-2C67-4B0A-BFE4-0BE54FD6A0DB}" type="presParOf" srcId="{8667E1D4-E752-4E2C-BCF1-6E01F0763451}" destId="{8B1103E0-5FB8-4924-850B-F5645AA5F1F7}" srcOrd="3" destOrd="0" presId="urn:microsoft.com/office/officeart/2005/8/layout/hProcess4"/>
    <dgm:cxn modelId="{84513038-1DC1-4877-B955-233943CD652D}" type="presParOf" srcId="{8667E1D4-E752-4E2C-BCF1-6E01F0763451}" destId="{E4A72503-5DBE-4100-8697-8B9F98C5119F}" srcOrd="4" destOrd="0" presId="urn:microsoft.com/office/officeart/2005/8/layout/hProcess4"/>
    <dgm:cxn modelId="{0BFB88CC-CE85-42E1-9824-DEFC8419F52A}" type="presParOf" srcId="{5640DBA1-4770-4238-AF89-8462F1E67116}" destId="{9706C8DD-4267-4F16-8433-5E25646E857D}" srcOrd="1" destOrd="0" presId="urn:microsoft.com/office/officeart/2005/8/layout/hProcess4"/>
    <dgm:cxn modelId="{1A75A34D-39B8-4BFF-8D65-4D280F077E0D}" type="presParOf" srcId="{5640DBA1-4770-4238-AF89-8462F1E67116}" destId="{3E6275B5-9855-4152-A5F2-64836A9CB54F}" srcOrd="2" destOrd="0" presId="urn:microsoft.com/office/officeart/2005/8/layout/hProcess4"/>
    <dgm:cxn modelId="{92C0B9F5-578D-439B-8A01-C4A0C152552A}" type="presParOf" srcId="{3E6275B5-9855-4152-A5F2-64836A9CB54F}" destId="{21EB440A-CF8A-40DB-A383-C4CAB7C4A42B}" srcOrd="0" destOrd="0" presId="urn:microsoft.com/office/officeart/2005/8/layout/hProcess4"/>
    <dgm:cxn modelId="{662A96A8-3365-4535-85AE-C443D1F1E841}" type="presParOf" srcId="{3E6275B5-9855-4152-A5F2-64836A9CB54F}" destId="{E3F77739-1801-49CC-A814-55BD96952304}" srcOrd="1" destOrd="0" presId="urn:microsoft.com/office/officeart/2005/8/layout/hProcess4"/>
    <dgm:cxn modelId="{8DF30FA8-286F-4252-98FD-3F97449D5262}" type="presParOf" srcId="{3E6275B5-9855-4152-A5F2-64836A9CB54F}" destId="{4106A56D-2299-4ACF-99B1-5E491AFCFCC6}" srcOrd="2" destOrd="0" presId="urn:microsoft.com/office/officeart/2005/8/layout/hProcess4"/>
    <dgm:cxn modelId="{829BB3CE-3C9F-4545-8944-28D73408D756}" type="presParOf" srcId="{3E6275B5-9855-4152-A5F2-64836A9CB54F}" destId="{F4153ABF-8F11-4FF3-A80F-7248F9ABEB3C}" srcOrd="3" destOrd="0" presId="urn:microsoft.com/office/officeart/2005/8/layout/hProcess4"/>
    <dgm:cxn modelId="{DCECCC63-2DFD-4247-849F-53A889D7B7E9}" type="presParOf" srcId="{3E6275B5-9855-4152-A5F2-64836A9CB54F}" destId="{14C8544C-1D08-4BBB-BA23-27C344434176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5AE698-7168-4110-95DD-B9D10D851A6D}">
      <dsp:nvSpPr>
        <dsp:cNvPr id="0" name=""/>
        <dsp:cNvSpPr/>
      </dsp:nvSpPr>
      <dsp:spPr>
        <a:xfrm>
          <a:off x="1374394" y="0"/>
          <a:ext cx="2620483" cy="200047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Sociedade urbana formada por industriais, comerciantes, profissionais liberais, militares e operários.</a:t>
          </a:r>
        </a:p>
      </dsp:txBody>
      <dsp:txXfrm>
        <a:off x="1374394" y="0"/>
        <a:ext cx="2620483" cy="2000471"/>
      </dsp:txXfrm>
    </dsp:sp>
    <dsp:sp modelId="{841F345C-298D-4B5F-877D-3D7F219C9244}">
      <dsp:nvSpPr>
        <dsp:cNvPr id="0" name=""/>
        <dsp:cNvSpPr/>
      </dsp:nvSpPr>
      <dsp:spPr>
        <a:xfrm>
          <a:off x="4256926" y="0"/>
          <a:ext cx="2620483" cy="200047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A nascente burguesia brasileira estava descontente com a política econômica do governo federal.</a:t>
          </a:r>
        </a:p>
      </dsp:txBody>
      <dsp:txXfrm>
        <a:off x="4256926" y="0"/>
        <a:ext cx="2620483" cy="2000471"/>
      </dsp:txXfrm>
    </dsp:sp>
    <dsp:sp modelId="{C9204406-FE4B-4B5B-B7C2-7ABBE4E766C2}">
      <dsp:nvSpPr>
        <dsp:cNvPr id="0" name=""/>
        <dsp:cNvSpPr/>
      </dsp:nvSpPr>
      <dsp:spPr>
        <a:xfrm>
          <a:off x="7139458" y="0"/>
          <a:ext cx="2620483" cy="200047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Os industriais exigiam medidas que protegessem a indústria brasileira e dificultassem a importação de produtos estrangeiros. 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</dsp:txBody>
      <dsp:txXfrm>
        <a:off x="7139458" y="0"/>
        <a:ext cx="2620483" cy="2000471"/>
      </dsp:txXfrm>
    </dsp:sp>
    <dsp:sp modelId="{3BBBD10B-AA17-4229-A835-1027D6C59A48}">
      <dsp:nvSpPr>
        <dsp:cNvPr id="0" name=""/>
        <dsp:cNvSpPr/>
      </dsp:nvSpPr>
      <dsp:spPr>
        <a:xfrm>
          <a:off x="2815660" y="2102884"/>
          <a:ext cx="2620483" cy="200047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Os diferentes grupos que compunham a sociedade brasileira passaram a lutar por maior representação política.</a:t>
          </a:r>
        </a:p>
      </dsp:txBody>
      <dsp:txXfrm>
        <a:off x="2815660" y="2102884"/>
        <a:ext cx="2620483" cy="2000471"/>
      </dsp:txXfrm>
    </dsp:sp>
    <dsp:sp modelId="{C51DC7AA-6495-4537-BFC1-202881C0E49A}">
      <dsp:nvSpPr>
        <dsp:cNvPr id="0" name=""/>
        <dsp:cNvSpPr/>
      </dsp:nvSpPr>
      <dsp:spPr>
        <a:xfrm>
          <a:off x="5698192" y="2102884"/>
          <a:ext cx="2620483" cy="200047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Além disso, lutavam pelo direito de participar das decisões econômicas. </a:t>
          </a:r>
        </a:p>
      </dsp:txBody>
      <dsp:txXfrm>
        <a:off x="5698192" y="2102884"/>
        <a:ext cx="2620483" cy="200047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D0265D-CDD5-44BA-A713-6F705F83E958}">
      <dsp:nvSpPr>
        <dsp:cNvPr id="0" name=""/>
        <dsp:cNvSpPr/>
      </dsp:nvSpPr>
      <dsp:spPr>
        <a:xfrm>
          <a:off x="3486052" y="769356"/>
          <a:ext cx="59428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7350"/>
              </a:moveTo>
              <a:lnTo>
                <a:pt x="314242" y="47350"/>
              </a:lnTo>
              <a:lnTo>
                <a:pt x="314242" y="45720"/>
              </a:lnTo>
              <a:lnTo>
                <a:pt x="594284" y="45720"/>
              </a:lnTo>
            </a:path>
          </a:pathLst>
        </a:custGeom>
        <a:noFill/>
        <a:ln w="6350" cap="flat" cmpd="sng" algn="ctr">
          <a:solidFill>
            <a:schemeClr val="accent4">
              <a:shade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>
            <a:latin typeface="Roboto" pitchFamily="2" charset="0"/>
            <a:ea typeface="Roboto" pitchFamily="2" charset="0"/>
          </a:endParaRPr>
        </a:p>
      </dsp:txBody>
      <dsp:txXfrm>
        <a:off x="3767572" y="811951"/>
        <a:ext cx="31244" cy="6248"/>
      </dsp:txXfrm>
    </dsp:sp>
    <dsp:sp modelId="{46A679F7-1082-466F-B0B8-0F089CA1DFB0}">
      <dsp:nvSpPr>
        <dsp:cNvPr id="0" name=""/>
        <dsp:cNvSpPr/>
      </dsp:nvSpPr>
      <dsp:spPr>
        <a:xfrm>
          <a:off x="770961" y="1638"/>
          <a:ext cx="2716890" cy="1630134"/>
        </a:xfrm>
        <a:prstGeom prst="rect">
          <a:avLst/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Criada em 1943, foi como benefício oferecido pelo Estado aos trabalhadores. </a:t>
          </a:r>
        </a:p>
      </dsp:txBody>
      <dsp:txXfrm>
        <a:off x="770961" y="1638"/>
        <a:ext cx="2716890" cy="1630134"/>
      </dsp:txXfrm>
    </dsp:sp>
    <dsp:sp modelId="{769640FB-11D8-47DA-8EBD-73A94B2A26E2}">
      <dsp:nvSpPr>
        <dsp:cNvPr id="0" name=""/>
        <dsp:cNvSpPr/>
      </dsp:nvSpPr>
      <dsp:spPr>
        <a:xfrm>
          <a:off x="6827827" y="769356"/>
          <a:ext cx="59428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14242" y="45720"/>
              </a:lnTo>
              <a:lnTo>
                <a:pt x="314242" y="47350"/>
              </a:lnTo>
              <a:lnTo>
                <a:pt x="594284" y="47350"/>
              </a:lnTo>
            </a:path>
          </a:pathLst>
        </a:custGeom>
        <a:noFill/>
        <a:ln w="6350" cap="flat" cmpd="sng" algn="ctr">
          <a:solidFill>
            <a:schemeClr val="accent4">
              <a:shade val="90000"/>
              <a:hueOff val="-257934"/>
              <a:satOff val="0"/>
              <a:lumOff val="15729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>
            <a:latin typeface="Roboto" pitchFamily="2" charset="0"/>
            <a:ea typeface="Roboto" pitchFamily="2" charset="0"/>
          </a:endParaRPr>
        </a:p>
      </dsp:txBody>
      <dsp:txXfrm>
        <a:off x="7109348" y="811951"/>
        <a:ext cx="31244" cy="6248"/>
      </dsp:txXfrm>
    </dsp:sp>
    <dsp:sp modelId="{93E1B7C2-8976-49A1-949D-907E62B4D3B1}">
      <dsp:nvSpPr>
        <dsp:cNvPr id="0" name=""/>
        <dsp:cNvSpPr/>
      </dsp:nvSpPr>
      <dsp:spPr>
        <a:xfrm>
          <a:off x="4112737" y="8"/>
          <a:ext cx="2716890" cy="1630134"/>
        </a:xfrm>
        <a:prstGeom prst="rect">
          <a:avLst/>
        </a:prstGeom>
        <a:solidFill>
          <a:schemeClr val="accent4">
            <a:shade val="80000"/>
            <a:hueOff val="-171094"/>
            <a:satOff val="0"/>
            <a:lumOff val="112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Garantiu direitos como salário-mínimo, férias remuneradas.</a:t>
          </a:r>
        </a:p>
      </dsp:txBody>
      <dsp:txXfrm>
        <a:off x="4112737" y="8"/>
        <a:ext cx="2716890" cy="1630134"/>
      </dsp:txXfrm>
    </dsp:sp>
    <dsp:sp modelId="{39314ABD-3A73-470E-AAF5-E54A433535B2}">
      <dsp:nvSpPr>
        <dsp:cNvPr id="0" name=""/>
        <dsp:cNvSpPr/>
      </dsp:nvSpPr>
      <dsp:spPr>
        <a:xfrm>
          <a:off x="2129406" y="1629973"/>
          <a:ext cx="6683551" cy="594284"/>
        </a:xfrm>
        <a:custGeom>
          <a:avLst/>
          <a:gdLst/>
          <a:ahLst/>
          <a:cxnLst/>
          <a:rect l="0" t="0" r="0" b="0"/>
          <a:pathLst>
            <a:path>
              <a:moveTo>
                <a:pt x="6683551" y="0"/>
              </a:moveTo>
              <a:lnTo>
                <a:pt x="6683551" y="314242"/>
              </a:lnTo>
              <a:lnTo>
                <a:pt x="0" y="314242"/>
              </a:lnTo>
              <a:lnTo>
                <a:pt x="0" y="594284"/>
              </a:lnTo>
            </a:path>
          </a:pathLst>
        </a:custGeom>
        <a:noFill/>
        <a:ln w="6350" cap="flat" cmpd="sng" algn="ctr">
          <a:solidFill>
            <a:schemeClr val="accent4">
              <a:shade val="90000"/>
              <a:hueOff val="-515868"/>
              <a:satOff val="0"/>
              <a:lumOff val="31458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>
            <a:latin typeface="Roboto" pitchFamily="2" charset="0"/>
            <a:ea typeface="Roboto" pitchFamily="2" charset="0"/>
          </a:endParaRPr>
        </a:p>
      </dsp:txBody>
      <dsp:txXfrm>
        <a:off x="5303364" y="1923991"/>
        <a:ext cx="335635" cy="6248"/>
      </dsp:txXfrm>
    </dsp:sp>
    <dsp:sp modelId="{A23ADBEC-24C5-46DF-97F6-0033C3445CD7}">
      <dsp:nvSpPr>
        <dsp:cNvPr id="0" name=""/>
        <dsp:cNvSpPr/>
      </dsp:nvSpPr>
      <dsp:spPr>
        <a:xfrm>
          <a:off x="7454512" y="1638"/>
          <a:ext cx="2716890" cy="1630134"/>
        </a:xfrm>
        <a:prstGeom prst="rect">
          <a:avLst/>
        </a:prstGeom>
        <a:solidFill>
          <a:schemeClr val="accent4">
            <a:shade val="80000"/>
            <a:hueOff val="-342189"/>
            <a:satOff val="0"/>
            <a:lumOff val="225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Estabeleceu jornada de trabalho de oito horas e pagamento de horas extras e descanso semanal. </a:t>
          </a:r>
        </a:p>
      </dsp:txBody>
      <dsp:txXfrm>
        <a:off x="7454512" y="1638"/>
        <a:ext cx="2716890" cy="1630134"/>
      </dsp:txXfrm>
    </dsp:sp>
    <dsp:sp modelId="{A0ADFF28-5309-4DAE-9EE1-7AC3548DC196}">
      <dsp:nvSpPr>
        <dsp:cNvPr id="0" name=""/>
        <dsp:cNvSpPr/>
      </dsp:nvSpPr>
      <dsp:spPr>
        <a:xfrm>
          <a:off x="770961" y="2256658"/>
          <a:ext cx="2716890" cy="1630134"/>
        </a:xfrm>
        <a:prstGeom prst="rect">
          <a:avLst/>
        </a:prstGeom>
        <a:solidFill>
          <a:schemeClr val="accent4">
            <a:shade val="80000"/>
            <a:hueOff val="-513283"/>
            <a:satOff val="0"/>
            <a:lumOff val="338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Além disso, apresentou leis específicas para mulheres e jovens trabalhadores.</a:t>
          </a:r>
        </a:p>
      </dsp:txBody>
      <dsp:txXfrm>
        <a:off x="770961" y="2256658"/>
        <a:ext cx="2716890" cy="163013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7C43A7-9D71-4024-B16F-ACF7E790E3E2}">
      <dsp:nvSpPr>
        <dsp:cNvPr id="0" name=""/>
        <dsp:cNvSpPr/>
      </dsp:nvSpPr>
      <dsp:spPr>
        <a:xfrm>
          <a:off x="0" y="0"/>
          <a:ext cx="8446738" cy="109655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Intervenção do governo na indústria, no comércio e na agricultura. </a:t>
          </a:r>
        </a:p>
      </dsp:txBody>
      <dsp:txXfrm>
        <a:off x="32117" y="32117"/>
        <a:ext cx="7170814" cy="1032318"/>
      </dsp:txXfrm>
    </dsp:sp>
    <dsp:sp modelId="{410CCCA7-1680-476E-83A6-53D270899C17}">
      <dsp:nvSpPr>
        <dsp:cNvPr id="0" name=""/>
        <dsp:cNvSpPr/>
      </dsp:nvSpPr>
      <dsp:spPr>
        <a:xfrm>
          <a:off x="707414" y="1295925"/>
          <a:ext cx="8446738" cy="1096552"/>
        </a:xfrm>
        <a:prstGeom prst="roundRect">
          <a:avLst>
            <a:gd name="adj" fmla="val 10000"/>
          </a:avLst>
        </a:prstGeom>
        <a:solidFill>
          <a:schemeClr val="accent4">
            <a:hueOff val="3266964"/>
            <a:satOff val="-13592"/>
            <a:lumOff val="32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O governo incentivou o cultivo de produtos diversificados. </a:t>
          </a:r>
        </a:p>
      </dsp:txBody>
      <dsp:txXfrm>
        <a:off x="739531" y="1328042"/>
        <a:ext cx="6962331" cy="1032318"/>
      </dsp:txXfrm>
    </dsp:sp>
    <dsp:sp modelId="{7DC69A3C-FE41-44EF-A167-70246C967A66}">
      <dsp:nvSpPr>
        <dsp:cNvPr id="0" name=""/>
        <dsp:cNvSpPr/>
      </dsp:nvSpPr>
      <dsp:spPr>
        <a:xfrm>
          <a:off x="1404270" y="2591850"/>
          <a:ext cx="8446738" cy="1096552"/>
        </a:xfrm>
        <a:prstGeom prst="roundRect">
          <a:avLst>
            <a:gd name="adj" fmla="val 10000"/>
          </a:avLst>
        </a:prstGeom>
        <a:solidFill>
          <a:schemeClr val="accent4">
            <a:hueOff val="6533927"/>
            <a:satOff val="-27185"/>
            <a:lumOff val="64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Além disso, controlou a produção de minérios e de fontes de energia. </a:t>
          </a:r>
        </a:p>
      </dsp:txBody>
      <dsp:txXfrm>
        <a:off x="1436387" y="2623967"/>
        <a:ext cx="6972889" cy="1032318"/>
      </dsp:txXfrm>
    </dsp:sp>
    <dsp:sp modelId="{391A47E5-EC9E-478E-A84F-C52D07194C73}">
      <dsp:nvSpPr>
        <dsp:cNvPr id="0" name=""/>
        <dsp:cNvSpPr/>
      </dsp:nvSpPr>
      <dsp:spPr>
        <a:xfrm>
          <a:off x="2111684" y="3887775"/>
          <a:ext cx="8446738" cy="1096552"/>
        </a:xfrm>
        <a:prstGeom prst="roundRect">
          <a:avLst>
            <a:gd name="adj" fmla="val 10000"/>
          </a:avLst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Criou o Conselho Nacional do Petróleo e da Companhia Siderúrgica Nacional (CSN). </a:t>
          </a:r>
        </a:p>
      </dsp:txBody>
      <dsp:txXfrm>
        <a:off x="2143801" y="3919892"/>
        <a:ext cx="6962331" cy="1032318"/>
      </dsp:txXfrm>
    </dsp:sp>
    <dsp:sp modelId="{15A01AF5-4721-43A9-B4AE-271708B27518}">
      <dsp:nvSpPr>
        <dsp:cNvPr id="0" name=""/>
        <dsp:cNvSpPr/>
      </dsp:nvSpPr>
      <dsp:spPr>
        <a:xfrm>
          <a:off x="7733979" y="839859"/>
          <a:ext cx="712758" cy="712758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>
            <a:latin typeface="Roboto" pitchFamily="2" charset="0"/>
            <a:ea typeface="Roboto" pitchFamily="2" charset="0"/>
          </a:endParaRPr>
        </a:p>
      </dsp:txBody>
      <dsp:txXfrm>
        <a:off x="7894350" y="839859"/>
        <a:ext cx="392016" cy="536350"/>
      </dsp:txXfrm>
    </dsp:sp>
    <dsp:sp modelId="{B2166E53-1FB6-44A0-BA92-730F1EE862C0}">
      <dsp:nvSpPr>
        <dsp:cNvPr id="0" name=""/>
        <dsp:cNvSpPr/>
      </dsp:nvSpPr>
      <dsp:spPr>
        <a:xfrm>
          <a:off x="8441393" y="2135784"/>
          <a:ext cx="712758" cy="712758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5430963"/>
            <a:satOff val="-25622"/>
            <a:lumOff val="-925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5430963"/>
              <a:satOff val="-25622"/>
              <a:lumOff val="-92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>
            <a:latin typeface="Roboto" pitchFamily="2" charset="0"/>
            <a:ea typeface="Roboto" pitchFamily="2" charset="0"/>
          </a:endParaRPr>
        </a:p>
      </dsp:txBody>
      <dsp:txXfrm>
        <a:off x="8601764" y="2135784"/>
        <a:ext cx="392016" cy="536350"/>
      </dsp:txXfrm>
    </dsp:sp>
    <dsp:sp modelId="{3DDA9FFE-9AFD-4800-8C61-271A73FCE52B}">
      <dsp:nvSpPr>
        <dsp:cNvPr id="0" name=""/>
        <dsp:cNvSpPr/>
      </dsp:nvSpPr>
      <dsp:spPr>
        <a:xfrm>
          <a:off x="9138249" y="3431709"/>
          <a:ext cx="712758" cy="712758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10861925"/>
            <a:satOff val="-51245"/>
            <a:lumOff val="-1851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10861925"/>
              <a:satOff val="-51245"/>
              <a:lumOff val="-185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>
            <a:latin typeface="Roboto" pitchFamily="2" charset="0"/>
            <a:ea typeface="Roboto" pitchFamily="2" charset="0"/>
          </a:endParaRPr>
        </a:p>
      </dsp:txBody>
      <dsp:txXfrm>
        <a:off x="9298620" y="3431709"/>
        <a:ext cx="392016" cy="5363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56CF06-A99B-4893-94C6-464B641DE270}">
      <dsp:nvSpPr>
        <dsp:cNvPr id="0" name=""/>
        <dsp:cNvSpPr/>
      </dsp:nvSpPr>
      <dsp:spPr>
        <a:xfrm>
          <a:off x="4236183" y="1604296"/>
          <a:ext cx="1886454" cy="1347246"/>
        </a:xfrm>
        <a:prstGeom prst="ellipse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Movimento tenentista </a:t>
          </a:r>
        </a:p>
      </dsp:txBody>
      <dsp:txXfrm>
        <a:off x="4512448" y="1801596"/>
        <a:ext cx="1333924" cy="952646"/>
      </dsp:txXfrm>
    </dsp:sp>
    <dsp:sp modelId="{DDFEAB2E-7365-406C-997F-2BCB32E6160C}">
      <dsp:nvSpPr>
        <dsp:cNvPr id="0" name=""/>
        <dsp:cNvSpPr/>
      </dsp:nvSpPr>
      <dsp:spPr>
        <a:xfrm rot="13005709">
          <a:off x="2614695" y="924320"/>
          <a:ext cx="2019580" cy="383965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E5AD98-519A-422C-9310-B9346FE19DB3}">
      <dsp:nvSpPr>
        <dsp:cNvPr id="0" name=""/>
        <dsp:cNvSpPr/>
      </dsp:nvSpPr>
      <dsp:spPr>
        <a:xfrm>
          <a:off x="1582689" y="0"/>
          <a:ext cx="2465645" cy="1023907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Série de levantes ocorridos entre 1922 e 1924, no Brasil.</a:t>
          </a:r>
        </a:p>
      </dsp:txBody>
      <dsp:txXfrm>
        <a:off x="1612678" y="29989"/>
        <a:ext cx="2405667" cy="963929"/>
      </dsp:txXfrm>
    </dsp:sp>
    <dsp:sp modelId="{74D1A7B5-627D-4F83-BCAC-800CAC79FFD6}">
      <dsp:nvSpPr>
        <dsp:cNvPr id="0" name=""/>
        <dsp:cNvSpPr/>
      </dsp:nvSpPr>
      <dsp:spPr>
        <a:xfrm rot="16479288">
          <a:off x="4783332" y="947750"/>
          <a:ext cx="1036014" cy="383965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-240726"/>
            <a:satOff val="1208"/>
            <a:lumOff val="1213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9F3981-7E43-44DC-B02D-84CCCEC2A510}">
      <dsp:nvSpPr>
        <dsp:cNvPr id="0" name=""/>
        <dsp:cNvSpPr/>
      </dsp:nvSpPr>
      <dsp:spPr>
        <a:xfrm>
          <a:off x="4178668" y="783"/>
          <a:ext cx="2288931" cy="1023907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-240708"/>
            <a:satOff val="5083"/>
            <a:lumOff val="135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Realizados por jovens oficiais do Exército, os tenentes.</a:t>
          </a:r>
        </a:p>
      </dsp:txBody>
      <dsp:txXfrm>
        <a:off x="4208657" y="30772"/>
        <a:ext cx="2228953" cy="963929"/>
      </dsp:txXfrm>
    </dsp:sp>
    <dsp:sp modelId="{D6D4DEDF-EE6D-44DA-A1AB-06B5475DA435}">
      <dsp:nvSpPr>
        <dsp:cNvPr id="0" name=""/>
        <dsp:cNvSpPr/>
      </dsp:nvSpPr>
      <dsp:spPr>
        <a:xfrm rot="19520700">
          <a:off x="5769156" y="933358"/>
          <a:ext cx="2155173" cy="383965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-481452"/>
            <a:satOff val="2416"/>
            <a:lumOff val="2425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A85D12-B823-4880-A81E-CA43166DF95A}">
      <dsp:nvSpPr>
        <dsp:cNvPr id="0" name=""/>
        <dsp:cNvSpPr/>
      </dsp:nvSpPr>
      <dsp:spPr>
        <a:xfrm>
          <a:off x="6588690" y="635"/>
          <a:ext cx="2288931" cy="1023907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-481415"/>
            <a:satOff val="10166"/>
            <a:lumOff val="270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Os tenentes tinham por objetivo destituir o poder oligárquico.</a:t>
          </a:r>
        </a:p>
      </dsp:txBody>
      <dsp:txXfrm>
        <a:off x="6618679" y="30624"/>
        <a:ext cx="2228953" cy="9639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EAA668-8666-4583-9B9E-942BB990498B}">
      <dsp:nvSpPr>
        <dsp:cNvPr id="0" name=""/>
        <dsp:cNvSpPr/>
      </dsp:nvSpPr>
      <dsp:spPr>
        <a:xfrm>
          <a:off x="1028254" y="1432"/>
          <a:ext cx="2987883" cy="4127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Os 18 do Forte</a:t>
          </a:r>
        </a:p>
      </dsp:txBody>
      <dsp:txXfrm>
        <a:off x="1040343" y="13521"/>
        <a:ext cx="2963705" cy="388573"/>
      </dsp:txXfrm>
    </dsp:sp>
    <dsp:sp modelId="{5B4B4726-22E3-41E6-B1A5-B369435C1DF9}">
      <dsp:nvSpPr>
        <dsp:cNvPr id="0" name=""/>
        <dsp:cNvSpPr/>
      </dsp:nvSpPr>
      <dsp:spPr>
        <a:xfrm>
          <a:off x="1327043" y="414184"/>
          <a:ext cx="378185" cy="10150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5077"/>
              </a:lnTo>
              <a:lnTo>
                <a:pt x="378185" y="1015077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CBE780-E875-41B8-835B-F37A08427AEC}">
      <dsp:nvSpPr>
        <dsp:cNvPr id="0" name=""/>
        <dsp:cNvSpPr/>
      </dsp:nvSpPr>
      <dsp:spPr>
        <a:xfrm>
          <a:off x="1705228" y="642492"/>
          <a:ext cx="2069445" cy="15735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Revolta ocorrida no Rio de Janeiro, em julho 1922. </a:t>
          </a:r>
        </a:p>
      </dsp:txBody>
      <dsp:txXfrm>
        <a:off x="1751315" y="688579"/>
        <a:ext cx="1977271" cy="1481364"/>
      </dsp:txXfrm>
    </dsp:sp>
    <dsp:sp modelId="{6C0F31DC-A665-49F2-9A9A-9C693FB8595D}">
      <dsp:nvSpPr>
        <dsp:cNvPr id="0" name=""/>
        <dsp:cNvSpPr/>
      </dsp:nvSpPr>
      <dsp:spPr>
        <a:xfrm>
          <a:off x="4984241" y="0"/>
          <a:ext cx="2987883" cy="412751"/>
        </a:xfrm>
        <a:prstGeom prst="roundRect">
          <a:avLst>
            <a:gd name="adj" fmla="val 1000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Coluna Prestes</a:t>
          </a:r>
        </a:p>
      </dsp:txBody>
      <dsp:txXfrm>
        <a:off x="4996330" y="12089"/>
        <a:ext cx="2963705" cy="388573"/>
      </dsp:txXfrm>
    </dsp:sp>
    <dsp:sp modelId="{BEACEDC6-9067-4032-B712-3ABDCB0263E7}">
      <dsp:nvSpPr>
        <dsp:cNvPr id="0" name=""/>
        <dsp:cNvSpPr/>
      </dsp:nvSpPr>
      <dsp:spPr>
        <a:xfrm>
          <a:off x="5283029" y="412751"/>
          <a:ext cx="1062313" cy="10120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2025"/>
              </a:lnTo>
              <a:lnTo>
                <a:pt x="1062313" y="1012025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CA7723-BFF3-4CEE-989F-2A0D521D7003}">
      <dsp:nvSpPr>
        <dsp:cNvPr id="0" name=""/>
        <dsp:cNvSpPr/>
      </dsp:nvSpPr>
      <dsp:spPr>
        <a:xfrm>
          <a:off x="6345343" y="618739"/>
          <a:ext cx="4449920" cy="16120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Em 1924, tenentes de São Paulo se reuniram no Paraná a outro grupo de tenentes liderados por Luís Carlos Prestes. Em três anos, a Coluna Prestes percorreu mais de 25 km do território brasileiro. </a:t>
          </a:r>
        </a:p>
      </dsp:txBody>
      <dsp:txXfrm>
        <a:off x="6392559" y="665955"/>
        <a:ext cx="4355488" cy="151764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23F5A2-3178-408C-8176-4F98DBFB3F08}">
      <dsp:nvSpPr>
        <dsp:cNvPr id="0" name=""/>
        <dsp:cNvSpPr/>
      </dsp:nvSpPr>
      <dsp:spPr>
        <a:xfrm>
          <a:off x="0" y="313447"/>
          <a:ext cx="10366452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B2A556-CD1A-41BF-8E42-1A7B70FC642F}">
      <dsp:nvSpPr>
        <dsp:cNvPr id="0" name=""/>
        <dsp:cNvSpPr/>
      </dsp:nvSpPr>
      <dsp:spPr>
        <a:xfrm>
          <a:off x="518322" y="18247"/>
          <a:ext cx="8792285" cy="5904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4279" tIns="0" rIns="274279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A relação era tensa entre o Governo Provisório e os políticos paulistas. </a:t>
          </a:r>
        </a:p>
      </dsp:txBody>
      <dsp:txXfrm>
        <a:off x="547143" y="47068"/>
        <a:ext cx="8734643" cy="532758"/>
      </dsp:txXfrm>
    </dsp:sp>
    <dsp:sp modelId="{3EBADE2B-21AB-4421-93A7-E8EC6539F064}">
      <dsp:nvSpPr>
        <dsp:cNvPr id="0" name=""/>
        <dsp:cNvSpPr/>
      </dsp:nvSpPr>
      <dsp:spPr>
        <a:xfrm>
          <a:off x="0" y="1220648"/>
          <a:ext cx="10366452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677650"/>
              <a:satOff val="25000"/>
              <a:lumOff val="-36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A7C04F-9B3C-4C62-B455-E079EF6CD14F}">
      <dsp:nvSpPr>
        <dsp:cNvPr id="0" name=""/>
        <dsp:cNvSpPr/>
      </dsp:nvSpPr>
      <dsp:spPr>
        <a:xfrm>
          <a:off x="518322" y="925447"/>
          <a:ext cx="8792285" cy="590400"/>
        </a:xfrm>
        <a:prstGeom prst="roundRect">
          <a:avLst/>
        </a:prstGeom>
        <a:solidFill>
          <a:schemeClr val="accent3">
            <a:hueOff val="677650"/>
            <a:satOff val="25000"/>
            <a:lumOff val="-36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4279" tIns="0" rIns="274279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Tensão ocorrida porque os paulistas não aceitavam os interventores indicados por Vargas.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</dsp:txBody>
      <dsp:txXfrm>
        <a:off x="547143" y="954268"/>
        <a:ext cx="8734643" cy="532758"/>
      </dsp:txXfrm>
    </dsp:sp>
    <dsp:sp modelId="{4559E60F-B1FE-4EAB-9223-71DD6018B056}">
      <dsp:nvSpPr>
        <dsp:cNvPr id="0" name=""/>
        <dsp:cNvSpPr/>
      </dsp:nvSpPr>
      <dsp:spPr>
        <a:xfrm>
          <a:off x="0" y="2127848"/>
          <a:ext cx="10366452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1355300"/>
              <a:satOff val="50000"/>
              <a:lumOff val="-7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7ED1E3-8E07-4EC3-8A0F-908BAE779439}">
      <dsp:nvSpPr>
        <dsp:cNvPr id="0" name=""/>
        <dsp:cNvSpPr/>
      </dsp:nvSpPr>
      <dsp:spPr>
        <a:xfrm>
          <a:off x="518322" y="1832648"/>
          <a:ext cx="8792285" cy="590400"/>
        </a:xfrm>
        <a:prstGeom prst="roundRect">
          <a:avLst/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4279" tIns="0" rIns="274279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As forças oligárquicas destituídas do poder se reorganizaram, formando a Frente Única Paulista. 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</dsp:txBody>
      <dsp:txXfrm>
        <a:off x="547143" y="1861469"/>
        <a:ext cx="8734643" cy="532758"/>
      </dsp:txXfrm>
    </dsp:sp>
    <dsp:sp modelId="{E2D901C1-8297-4095-9FC8-4F30EAA41DF4}">
      <dsp:nvSpPr>
        <dsp:cNvPr id="0" name=""/>
        <dsp:cNvSpPr/>
      </dsp:nvSpPr>
      <dsp:spPr>
        <a:xfrm>
          <a:off x="0" y="3035048"/>
          <a:ext cx="10366452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2032949"/>
              <a:satOff val="75000"/>
              <a:lumOff val="-1102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125041-2C02-4D07-AE50-896B9B86D994}">
      <dsp:nvSpPr>
        <dsp:cNvPr id="0" name=""/>
        <dsp:cNvSpPr/>
      </dsp:nvSpPr>
      <dsp:spPr>
        <a:xfrm>
          <a:off x="518322" y="2739848"/>
          <a:ext cx="8792285" cy="590400"/>
        </a:xfrm>
        <a:prstGeom prst="roundRect">
          <a:avLst/>
        </a:prstGeom>
        <a:solidFill>
          <a:schemeClr val="accent3">
            <a:hueOff val="2032949"/>
            <a:satOff val="75000"/>
            <a:lumOff val="-110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4279" tIns="0" rIns="274279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Reivindicava-se a elaboração de uma nova Constituição. 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</dsp:txBody>
      <dsp:txXfrm>
        <a:off x="547143" y="2768669"/>
        <a:ext cx="8734643" cy="532758"/>
      </dsp:txXfrm>
    </dsp:sp>
    <dsp:sp modelId="{D25A294C-D86B-4F99-873B-ACA482CB9A84}">
      <dsp:nvSpPr>
        <dsp:cNvPr id="0" name=""/>
        <dsp:cNvSpPr/>
      </dsp:nvSpPr>
      <dsp:spPr>
        <a:xfrm>
          <a:off x="0" y="3942248"/>
          <a:ext cx="10366452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05FE4C-A1F7-4282-B1B1-F54BF384948B}">
      <dsp:nvSpPr>
        <dsp:cNvPr id="0" name=""/>
        <dsp:cNvSpPr/>
      </dsp:nvSpPr>
      <dsp:spPr>
        <a:xfrm>
          <a:off x="518322" y="3647048"/>
          <a:ext cx="8792285" cy="590400"/>
        </a:xfrm>
        <a:prstGeom prst="roundRect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4279" tIns="0" rIns="274279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Em 9 de julho de 1932, teve início o movimento revoltoso. 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</dsp:txBody>
      <dsp:txXfrm>
        <a:off x="547143" y="3675869"/>
        <a:ext cx="8734643" cy="53275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496A21-5C7B-40A0-89E9-FF59A78452FF}">
      <dsp:nvSpPr>
        <dsp:cNvPr id="0" name=""/>
        <dsp:cNvSpPr/>
      </dsp:nvSpPr>
      <dsp:spPr>
        <a:xfrm>
          <a:off x="1888142" y="1699"/>
          <a:ext cx="6590166" cy="44879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Aspectos da Constituição de 1934</a:t>
          </a:r>
        </a:p>
      </dsp:txBody>
      <dsp:txXfrm>
        <a:off x="1901287" y="14844"/>
        <a:ext cx="6563876" cy="422503"/>
      </dsp:txXfrm>
    </dsp:sp>
    <dsp:sp modelId="{31061380-9935-4235-8F43-E6EE885CA291}">
      <dsp:nvSpPr>
        <dsp:cNvPr id="0" name=""/>
        <dsp:cNvSpPr/>
      </dsp:nvSpPr>
      <dsp:spPr>
        <a:xfrm rot="5400000">
          <a:off x="5143956" y="489762"/>
          <a:ext cx="78538" cy="78538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009205-BDD8-4FF4-BD76-8BA851241082}">
      <dsp:nvSpPr>
        <dsp:cNvPr id="0" name=""/>
        <dsp:cNvSpPr/>
      </dsp:nvSpPr>
      <dsp:spPr>
        <a:xfrm>
          <a:off x="1888142" y="607570"/>
          <a:ext cx="6590166" cy="448793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Salário-mínimo</a:t>
          </a:r>
        </a:p>
      </dsp:txBody>
      <dsp:txXfrm>
        <a:off x="1901287" y="620715"/>
        <a:ext cx="6563876" cy="422503"/>
      </dsp:txXfrm>
    </dsp:sp>
    <dsp:sp modelId="{23038D45-9AA2-46DE-BBFA-62A45DA0A51F}">
      <dsp:nvSpPr>
        <dsp:cNvPr id="0" name=""/>
        <dsp:cNvSpPr/>
      </dsp:nvSpPr>
      <dsp:spPr>
        <a:xfrm rot="5400000">
          <a:off x="5143956" y="1095633"/>
          <a:ext cx="78538" cy="78538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CE0C86-796B-487C-9980-C9E80D1064B0}">
      <dsp:nvSpPr>
        <dsp:cNvPr id="0" name=""/>
        <dsp:cNvSpPr/>
      </dsp:nvSpPr>
      <dsp:spPr>
        <a:xfrm>
          <a:off x="1888142" y="1213441"/>
          <a:ext cx="6590166" cy="448793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-212306"/>
            <a:satOff val="-18836"/>
            <a:lumOff val="-192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212306"/>
              <a:satOff val="-18836"/>
              <a:lumOff val="-19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Jornada de trabalho de oito horas.</a:t>
          </a:r>
        </a:p>
      </dsp:txBody>
      <dsp:txXfrm>
        <a:off x="1901287" y="1226586"/>
        <a:ext cx="6563876" cy="422503"/>
      </dsp:txXfrm>
    </dsp:sp>
    <dsp:sp modelId="{C238AC7D-5CD7-4360-8979-633A6C62C6E4}">
      <dsp:nvSpPr>
        <dsp:cNvPr id="0" name=""/>
        <dsp:cNvSpPr/>
      </dsp:nvSpPr>
      <dsp:spPr>
        <a:xfrm rot="5400000">
          <a:off x="5143956" y="1701503"/>
          <a:ext cx="78538" cy="78538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68A982-72B8-4916-9ABD-14F6452B0B7B}">
      <dsp:nvSpPr>
        <dsp:cNvPr id="0" name=""/>
        <dsp:cNvSpPr/>
      </dsp:nvSpPr>
      <dsp:spPr>
        <a:xfrm>
          <a:off x="1888142" y="1819311"/>
          <a:ext cx="6590166" cy="448793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-424613"/>
            <a:satOff val="-37673"/>
            <a:lumOff val="-38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Voto direto e o voto das mulheres, excluindo soldados e analfabetos </a:t>
          </a:r>
        </a:p>
      </dsp:txBody>
      <dsp:txXfrm>
        <a:off x="1901287" y="1832456"/>
        <a:ext cx="6563876" cy="422503"/>
      </dsp:txXfrm>
    </dsp:sp>
    <dsp:sp modelId="{8D3C7AD4-ECB3-4799-B4C3-53D918A8544E}">
      <dsp:nvSpPr>
        <dsp:cNvPr id="0" name=""/>
        <dsp:cNvSpPr/>
      </dsp:nvSpPr>
      <dsp:spPr>
        <a:xfrm rot="5400000">
          <a:off x="5143956" y="2307374"/>
          <a:ext cx="78538" cy="78538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C04B72-A192-4D35-9F67-4BB9257BB616}">
      <dsp:nvSpPr>
        <dsp:cNvPr id="0" name=""/>
        <dsp:cNvSpPr/>
      </dsp:nvSpPr>
      <dsp:spPr>
        <a:xfrm>
          <a:off x="1888142" y="2425182"/>
          <a:ext cx="6590166" cy="448793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-636919"/>
            <a:satOff val="-56510"/>
            <a:lumOff val="-577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636919"/>
              <a:satOff val="-56510"/>
              <a:lumOff val="-5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Ensino primário obrigatório</a:t>
          </a:r>
        </a:p>
      </dsp:txBody>
      <dsp:txXfrm>
        <a:off x="1901287" y="2438327"/>
        <a:ext cx="6563876" cy="422503"/>
      </dsp:txXfrm>
    </dsp:sp>
    <dsp:sp modelId="{1F51E671-FE85-46DB-B350-595B686E4173}">
      <dsp:nvSpPr>
        <dsp:cNvPr id="0" name=""/>
        <dsp:cNvSpPr/>
      </dsp:nvSpPr>
      <dsp:spPr>
        <a:xfrm rot="5400000">
          <a:off x="5143956" y="2913244"/>
          <a:ext cx="78538" cy="78538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7F8762-D14A-48B5-8FA0-84D9D3000F8F}">
      <dsp:nvSpPr>
        <dsp:cNvPr id="0" name=""/>
        <dsp:cNvSpPr/>
      </dsp:nvSpPr>
      <dsp:spPr>
        <a:xfrm>
          <a:off x="1888142" y="3031052"/>
          <a:ext cx="6590166" cy="448793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Nacionalização do subsolo brasileiro</a:t>
          </a:r>
        </a:p>
      </dsp:txBody>
      <dsp:txXfrm>
        <a:off x="1901287" y="3044197"/>
        <a:ext cx="6563876" cy="4225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9EA7FF-9665-421A-AFF1-4255E858233A}">
      <dsp:nvSpPr>
        <dsp:cNvPr id="0" name=""/>
        <dsp:cNvSpPr/>
      </dsp:nvSpPr>
      <dsp:spPr>
        <a:xfrm>
          <a:off x="49" y="0"/>
          <a:ext cx="4754383" cy="16992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Aliança Nacional Libertadora (ANL)</a:t>
          </a:r>
        </a:p>
      </dsp:txBody>
      <dsp:txXfrm>
        <a:off x="49" y="0"/>
        <a:ext cx="4754383" cy="1699200"/>
      </dsp:txXfrm>
    </dsp:sp>
    <dsp:sp modelId="{2C1FEEF0-3165-45B1-B625-832E1316CF12}">
      <dsp:nvSpPr>
        <dsp:cNvPr id="0" name=""/>
        <dsp:cNvSpPr/>
      </dsp:nvSpPr>
      <dsp:spPr>
        <a:xfrm>
          <a:off x="49" y="1655732"/>
          <a:ext cx="4754383" cy="2717242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Organização política formada pelos comunistas em 1935.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Defendia a formação de um governo popular.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Partido atraiu sindicatos e a classe média urbana.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Governo decretou a ilegalidade da organização.</a:t>
          </a:r>
        </a:p>
      </dsp:txBody>
      <dsp:txXfrm>
        <a:off x="49" y="1655732"/>
        <a:ext cx="4754383" cy="2717242"/>
      </dsp:txXfrm>
    </dsp:sp>
    <dsp:sp modelId="{B81A13DD-8637-40A7-A367-4588020B8CFB}">
      <dsp:nvSpPr>
        <dsp:cNvPr id="0" name=""/>
        <dsp:cNvSpPr/>
      </dsp:nvSpPr>
      <dsp:spPr>
        <a:xfrm>
          <a:off x="5420046" y="0"/>
          <a:ext cx="4754383" cy="1699200"/>
        </a:xfrm>
        <a:prstGeom prst="rect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accent4">
              <a:hueOff val="9800891"/>
              <a:satOff val="-40777"/>
              <a:lumOff val="960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Ação Integralista Brasileira (AIB)</a:t>
          </a:r>
        </a:p>
      </dsp:txBody>
      <dsp:txXfrm>
        <a:off x="5420046" y="0"/>
        <a:ext cx="4754383" cy="1699200"/>
      </dsp:txXfrm>
    </dsp:sp>
    <dsp:sp modelId="{A99285BA-C65F-45EC-9C2E-B8D2121BDB9B}">
      <dsp:nvSpPr>
        <dsp:cNvPr id="0" name=""/>
        <dsp:cNvSpPr/>
      </dsp:nvSpPr>
      <dsp:spPr>
        <a:xfrm>
          <a:off x="5420046" y="1655732"/>
          <a:ext cx="4754383" cy="2717242"/>
        </a:xfrm>
        <a:prstGeom prst="rect">
          <a:avLst/>
        </a:prstGeom>
        <a:solidFill>
          <a:schemeClr val="accent4">
            <a:tint val="40000"/>
            <a:alpha val="90000"/>
            <a:hueOff val="10861925"/>
            <a:satOff val="-51245"/>
            <a:lumOff val="-1851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10861925"/>
              <a:satOff val="-51245"/>
              <a:lumOff val="-185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Fundada em 1932 pelo escritor e jornalista Plínio Salgado.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Organização de caráter conservador, de orientação cristã e influência fascista.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Princípios estavam reunidos no lema "Deus, pátria e família". </a:t>
          </a:r>
        </a:p>
      </dsp:txBody>
      <dsp:txXfrm>
        <a:off x="5420046" y="1655732"/>
        <a:ext cx="4754383" cy="271724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92754B-CE7A-425F-AA6C-E4A27A110F10}">
      <dsp:nvSpPr>
        <dsp:cNvPr id="0" name=""/>
        <dsp:cNvSpPr/>
      </dsp:nvSpPr>
      <dsp:spPr>
        <a:xfrm>
          <a:off x="1673000" y="259"/>
          <a:ext cx="2403859" cy="1815457"/>
        </a:xfrm>
        <a:prstGeom prst="rect">
          <a:avLst/>
        </a:prstGeom>
        <a:solidFill>
          <a:schemeClr val="accent6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Golpe político aplicado por Vargas com o apoio dos militares e políticos influentes. </a:t>
          </a:r>
        </a:p>
      </dsp:txBody>
      <dsp:txXfrm>
        <a:off x="1673000" y="259"/>
        <a:ext cx="2403859" cy="1815457"/>
      </dsp:txXfrm>
    </dsp:sp>
    <dsp:sp modelId="{0E9C2D29-E6C5-44B7-B8EB-372DFAABF139}">
      <dsp:nvSpPr>
        <dsp:cNvPr id="0" name=""/>
        <dsp:cNvSpPr/>
      </dsp:nvSpPr>
      <dsp:spPr>
        <a:xfrm>
          <a:off x="4317246" y="259"/>
          <a:ext cx="2403859" cy="1815457"/>
        </a:xfrm>
        <a:prstGeom prst="rect">
          <a:avLst/>
        </a:prstGeom>
        <a:solidFill>
          <a:schemeClr val="accent6">
            <a:shade val="50000"/>
            <a:hueOff val="245616"/>
            <a:satOff val="-10737"/>
            <a:lumOff val="29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Esse golpe ocorreu em 10 de novembro de 1937. </a:t>
          </a:r>
        </a:p>
      </dsp:txBody>
      <dsp:txXfrm>
        <a:off x="4317246" y="259"/>
        <a:ext cx="2403859" cy="1815457"/>
      </dsp:txXfrm>
    </dsp:sp>
    <dsp:sp modelId="{E0B3E708-0DB2-4E51-A51C-9BF661E5D492}">
      <dsp:nvSpPr>
        <dsp:cNvPr id="0" name=""/>
        <dsp:cNvSpPr/>
      </dsp:nvSpPr>
      <dsp:spPr>
        <a:xfrm>
          <a:off x="6961491" y="259"/>
          <a:ext cx="2403859" cy="1815457"/>
        </a:xfrm>
        <a:prstGeom prst="rect">
          <a:avLst/>
        </a:prstGeom>
        <a:solidFill>
          <a:schemeClr val="accent6">
            <a:shade val="50000"/>
            <a:hueOff val="245616"/>
            <a:satOff val="-10737"/>
            <a:lumOff val="29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A justificativa era combater a "ameaça" comunista.</a:t>
          </a:r>
        </a:p>
      </dsp:txBody>
      <dsp:txXfrm>
        <a:off x="6961491" y="259"/>
        <a:ext cx="2403859" cy="181545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EE265B-DBFF-4205-96C3-21E5B874CB6F}">
      <dsp:nvSpPr>
        <dsp:cNvPr id="0" name=""/>
        <dsp:cNvSpPr/>
      </dsp:nvSpPr>
      <dsp:spPr>
        <a:xfrm>
          <a:off x="1853841" y="76514"/>
          <a:ext cx="3526155" cy="27272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Fechamento do Senado e da Câmara dos Deputados.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Suspensão dos direitos constitucionais.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Extinção dos partidos políticos.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Nova Constituição. </a:t>
          </a:r>
        </a:p>
      </dsp:txBody>
      <dsp:txXfrm>
        <a:off x="1916604" y="139277"/>
        <a:ext cx="3400629" cy="2017346"/>
      </dsp:txXfrm>
    </dsp:sp>
    <dsp:sp modelId="{9706C8DD-4267-4F16-8433-5E25646E857D}">
      <dsp:nvSpPr>
        <dsp:cNvPr id="0" name=""/>
        <dsp:cNvSpPr/>
      </dsp:nvSpPr>
      <dsp:spPr>
        <a:xfrm>
          <a:off x="3467785" y="-405270"/>
          <a:ext cx="4162896" cy="4162896"/>
        </a:xfrm>
        <a:prstGeom prst="leftCircularArrow">
          <a:avLst>
            <a:gd name="adj1" fmla="val 2857"/>
            <a:gd name="adj2" fmla="val 349117"/>
            <a:gd name="adj3" fmla="val 1764670"/>
            <a:gd name="adj4" fmla="val 8664532"/>
            <a:gd name="adj5" fmla="val 3333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1103E0-5FB8-4924-850B-F5645AA5F1F7}">
      <dsp:nvSpPr>
        <dsp:cNvPr id="0" name=""/>
        <dsp:cNvSpPr/>
      </dsp:nvSpPr>
      <dsp:spPr>
        <a:xfrm>
          <a:off x="2820799" y="2257548"/>
          <a:ext cx="2281178" cy="55504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Impacto político</a:t>
          </a:r>
        </a:p>
      </dsp:txBody>
      <dsp:txXfrm>
        <a:off x="2837056" y="2273805"/>
        <a:ext cx="2248664" cy="522530"/>
      </dsp:txXfrm>
    </dsp:sp>
    <dsp:sp modelId="{E3F77739-1801-49CC-A814-55BD96952304}">
      <dsp:nvSpPr>
        <dsp:cNvPr id="0" name=""/>
        <dsp:cNvSpPr/>
      </dsp:nvSpPr>
      <dsp:spPr>
        <a:xfrm>
          <a:off x="5946311" y="76514"/>
          <a:ext cx="3526155" cy="27272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Repressão.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Censura aos meios de comunicação.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Criação do Departamento de Imprensa e Propaganda (DIP), em 1939. </a:t>
          </a:r>
        </a:p>
      </dsp:txBody>
      <dsp:txXfrm>
        <a:off x="6009074" y="723696"/>
        <a:ext cx="3400629" cy="2017346"/>
      </dsp:txXfrm>
    </dsp:sp>
    <dsp:sp modelId="{F4153ABF-8F11-4FF3-A80F-7248F9ABEB3C}">
      <dsp:nvSpPr>
        <dsp:cNvPr id="0" name=""/>
        <dsp:cNvSpPr/>
      </dsp:nvSpPr>
      <dsp:spPr>
        <a:xfrm>
          <a:off x="6948588" y="77846"/>
          <a:ext cx="2281178" cy="555044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Controle social</a:t>
          </a:r>
        </a:p>
      </dsp:txBody>
      <dsp:txXfrm>
        <a:off x="6964845" y="94103"/>
        <a:ext cx="2248664" cy="5225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988A29-2F06-43CC-B193-F4B02C81B69E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491967-9529-4EA6-94EF-69A3817661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0073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73C136-CFE7-408A-828D-E5329D1BD3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35C957E-9F92-4649-86B0-D2020D48DA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021F11F-8922-479C-A0B7-3655051A9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4DB8-CD35-40CA-9EE2-B140D4BC1ACD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EBBB501-E3F8-418D-B0E1-AB825F7CE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836E3D8-0D0F-4352-B7AA-F2A9072F6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C65D7-0A63-4071-950F-508593C544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6562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536D4B-70D2-405C-AF08-B36813057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B235EF2-7A10-454F-A749-FA7CF4D121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A7ACFC8-CA04-48FD-B16C-11D7ACB80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4DB8-CD35-40CA-9EE2-B140D4BC1ACD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3F3EAA4-E4CE-4773-9903-226551586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CE27CD3-208E-4D47-A684-F2C6EE0A2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C65D7-0A63-4071-950F-508593C544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3009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206A98E-2E40-4887-96BE-ABA67BE2BD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3EE23E4-285D-4E8F-84E2-520BA42D94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29D148B-B116-44EF-ABA7-EF0F52B04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4DB8-CD35-40CA-9EE2-B140D4BC1ACD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6F35D22-736C-4B66-8C9F-5F988C132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6AED9E5-1EC9-4A64-BA44-21B6251D1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C65D7-0A63-4071-950F-508593C544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1692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A21EF3-D80C-4A15-AF7B-828DAF7BF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236DBDC-F18C-4C56-8E4B-205F460E2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079ABFD-63B3-48A6-A603-DF7C93072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4DB8-CD35-40CA-9EE2-B140D4BC1ACD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7FB1C56-8A4D-48B3-970C-3F13EDBCE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0ED7FE7-1EFF-45E2-B66E-9A6793DE0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C65D7-0A63-4071-950F-508593C544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6279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49E48E-13CC-47CF-AD5D-929B0505B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98F9ED4-6483-45B9-A87F-7A1AAFEE31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CE62C8D-ACFC-4D41-9501-4506DA013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4DB8-CD35-40CA-9EE2-B140D4BC1ACD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4EFF096-AB08-447C-9DE0-C2AB436A0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9748C3-98BE-415A-9688-2181A7D3B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C65D7-0A63-4071-950F-508593C544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2649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9AB8EB-E329-4BFB-B704-32AEAF900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F1113C4-A512-46F5-9DCB-C3BF79D91D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7A0B6EF-D6EF-4E54-8917-DA23952E1D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E8AF2B6-7159-4A3C-A515-4ADDC472A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4DB8-CD35-40CA-9EE2-B140D4BC1ACD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4BE758C-9A9B-4CC0-86C0-067D987E6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1ED8D27-AE4E-4052-AFFE-B5B9CB4A7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C65D7-0A63-4071-950F-508593C544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3611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B80AB8-95EB-4C7E-8C7F-C97AA59E0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13030F3-7BBA-4761-A0C7-EFEBC08E6B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81907BD-7BD3-41F5-AB43-1DE337DFB0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B8907887-BE0A-45B2-849E-AC56779154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DC0B777-AEFD-4DE2-A9CA-3944FED71E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E147058-2C58-4B0A-92AE-FE5271DFF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4DB8-CD35-40CA-9EE2-B140D4BC1ACD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2862BCD6-E81B-4239-A0A0-A9C01762C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4236A7B-70BA-4A37-975D-4297D5FE5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C65D7-0A63-4071-950F-508593C544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0435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97E0EB-157D-439D-A608-6371524B4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8DFA73F-D03A-4D3C-8820-7BC106808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4DB8-CD35-40CA-9EE2-B140D4BC1ACD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C0BF6AB-C343-492B-AF87-D63D46F2C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312B465-60E2-4357-90E7-0B87FBA0E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C65D7-0A63-4071-950F-508593C544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1469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259DAA8-64AD-4426-8696-595435ED5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4DB8-CD35-40CA-9EE2-B140D4BC1ACD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0660C9C2-AFF6-4FF3-BBBD-D6817EE84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27BD3DB-A217-4355-A324-C771677A7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C65D7-0A63-4071-950F-508593C544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172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55509E-9EAA-4EC4-BA8B-EC459C8B9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14E0315-B81F-40BB-9EE6-E14F001A0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83BDE17-537C-438B-9ED5-12891CDA6D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A3D9C0A-CD3B-4158-9600-B329A91CD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4DB8-CD35-40CA-9EE2-B140D4BC1ACD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5D731D1-ED88-4048-B0E1-57A4F8240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7556B2E-9330-46D8-A3EB-A98A1617E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C65D7-0A63-4071-950F-508593C544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6712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1207BA-DDB2-4DE5-AD40-055D46018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42E4701F-6559-4125-991E-5EB16C6C07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8F8AD99-BAD5-46BE-9E84-E22756E49A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D3BF179-E18D-4136-ADBB-8ED9AC627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4DB8-CD35-40CA-9EE2-B140D4BC1ACD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B262DFB-05A6-47BD-BD4A-842FBA0E1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BF8A69B-FB72-4D59-819C-6016F92D9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C65D7-0A63-4071-950F-508593C544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0762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9941A37-C0C9-400A-8522-763AE4085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7477C06-1AD3-4B22-89B4-B7BD896035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F15E315-6FA6-41B5-90CC-92B409B0AF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04DB8-CD35-40CA-9EE2-B140D4BC1ACD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2872AF9-3466-4C15-B37A-4403BEBEB0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31F1899-6BC6-43AF-98B5-0CE30C425B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C65D7-0A63-4071-950F-508593C544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4457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image" Target="../media/image1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1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1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12" Type="http://schemas.openxmlformats.org/officeDocument/2006/relationships/image" Target="../media/image1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1.pn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031" y="845840"/>
            <a:ext cx="10969943" cy="1143000"/>
          </a:xfrm>
        </p:spPr>
        <p:txBody>
          <a:bodyPr>
            <a:normAutofit/>
          </a:bodyPr>
          <a:lstStyle/>
          <a:p>
            <a:r>
              <a:rPr lang="pt-BR" sz="2700" dirty="0">
                <a:latin typeface="Roboto" pitchFamily="2" charset="0"/>
                <a:ea typeface="Roboto" pitchFamily="2" charset="0"/>
              </a:rPr>
              <a:t>Apresentação 2</a:t>
            </a:r>
            <a:br>
              <a:rPr lang="pt-BR" sz="2700" dirty="0">
                <a:latin typeface="Roboto" pitchFamily="2" charset="0"/>
                <a:ea typeface="Roboto" pitchFamily="2" charset="0"/>
              </a:rPr>
            </a:br>
            <a:r>
              <a:rPr lang="pt-BR" sz="4800" b="1" dirty="0">
                <a:latin typeface="Roboto" pitchFamily="2" charset="0"/>
                <a:ea typeface="Roboto" pitchFamily="2" charset="0"/>
              </a:rPr>
              <a:t>A era Vargas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4819" y="1927374"/>
            <a:ext cx="10969943" cy="452596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pt-BR" sz="2200" dirty="0">
                <a:latin typeface="Roboto" pitchFamily="2" charset="0"/>
                <a:ea typeface="Roboto" pitchFamily="2" charset="0"/>
              </a:rPr>
              <a:t>O período varguista e suas contradições </a:t>
            </a:r>
          </a:p>
          <a:p>
            <a:pPr>
              <a:buFont typeface="Wingdings" pitchFamily="2" charset="2"/>
              <a:buChar char="ü"/>
            </a:pPr>
            <a:r>
              <a:rPr lang="pt-BR" sz="2200" dirty="0">
                <a:latin typeface="Roboto" pitchFamily="2" charset="0"/>
                <a:ea typeface="Roboto" pitchFamily="2" charset="0"/>
              </a:rPr>
              <a:t>A emergência da vida urbana e a segregação espacial</a:t>
            </a:r>
          </a:p>
          <a:p>
            <a:pPr>
              <a:buFont typeface="Wingdings" pitchFamily="2" charset="2"/>
              <a:buChar char="ü"/>
            </a:pPr>
            <a:r>
              <a:rPr lang="pt-BR" sz="2200" dirty="0">
                <a:latin typeface="Roboto" pitchFamily="2" charset="0"/>
                <a:ea typeface="Roboto" pitchFamily="2" charset="0"/>
              </a:rPr>
              <a:t>O trabalhismo e seu protagonismo político</a:t>
            </a:r>
          </a:p>
          <a:p>
            <a:pPr>
              <a:buFont typeface="Wingdings" pitchFamily="2" charset="2"/>
              <a:buChar char="ü"/>
            </a:pPr>
            <a:r>
              <a:rPr lang="pt-BR" sz="2200" dirty="0">
                <a:latin typeface="Roboto" pitchFamily="2" charset="0"/>
                <a:ea typeface="Roboto" pitchFamily="2" charset="0"/>
              </a:rPr>
              <a:t>Golpe de Estado</a:t>
            </a:r>
          </a:p>
          <a:p>
            <a:pPr>
              <a:buFont typeface="Wingdings" pitchFamily="2" charset="2"/>
              <a:buChar char="ü"/>
            </a:pPr>
            <a:r>
              <a:rPr lang="pt-BR" sz="2200" dirty="0">
                <a:latin typeface="Roboto" pitchFamily="2" charset="0"/>
                <a:ea typeface="Roboto" pitchFamily="2" charset="0"/>
              </a:rPr>
              <a:t>Integralismo</a:t>
            </a:r>
          </a:p>
          <a:p>
            <a:pPr>
              <a:buFont typeface="Wingdings" pitchFamily="2" charset="2"/>
              <a:buChar char="ü"/>
            </a:pPr>
            <a:r>
              <a:rPr lang="pt-BR" sz="2200" dirty="0">
                <a:latin typeface="Roboto" pitchFamily="2" charset="0"/>
                <a:ea typeface="Roboto" pitchFamily="2" charset="0"/>
              </a:rPr>
              <a:t>A Coluna Prestes   </a:t>
            </a:r>
          </a:p>
          <a:p>
            <a:pPr>
              <a:buFont typeface="Wingdings" pitchFamily="2" charset="2"/>
              <a:buChar char="ü"/>
            </a:pPr>
            <a:r>
              <a:rPr lang="pt-BR" sz="2200" dirty="0">
                <a:latin typeface="Roboto" pitchFamily="2" charset="0"/>
                <a:ea typeface="Roboto" pitchFamily="2" charset="0"/>
              </a:rPr>
              <a:t>O tenentismo antes de 1930</a:t>
            </a:r>
          </a:p>
          <a:p>
            <a:pPr>
              <a:buFont typeface="Wingdings" pitchFamily="2" charset="2"/>
              <a:buChar char="ü"/>
            </a:pPr>
            <a:r>
              <a:rPr lang="pt-BR" sz="2200" dirty="0">
                <a:latin typeface="Roboto" pitchFamily="2" charset="0"/>
                <a:ea typeface="Roboto" pitchFamily="2" charset="0"/>
              </a:rPr>
              <a:t>1930: um marco na história do Brasil</a:t>
            </a:r>
          </a:p>
          <a:p>
            <a:pPr>
              <a:buFont typeface="Wingdings" pitchFamily="2" charset="2"/>
              <a:buChar char="ü"/>
            </a:pPr>
            <a:r>
              <a:rPr lang="pt-BR" sz="2200" dirty="0">
                <a:latin typeface="Roboto" pitchFamily="2" charset="0"/>
                <a:ea typeface="Roboto" pitchFamily="2" charset="0"/>
              </a:rPr>
              <a:t>O primeiro governo Vargas</a:t>
            </a:r>
          </a:p>
          <a:p>
            <a:pPr>
              <a:buFont typeface="Wingdings" pitchFamily="2" charset="2"/>
              <a:buChar char="ü"/>
            </a:pPr>
            <a:r>
              <a:rPr lang="pt-BR" sz="2200" dirty="0">
                <a:latin typeface="Roboto" pitchFamily="2" charset="0"/>
                <a:ea typeface="Roboto" pitchFamily="2" charset="0"/>
              </a:rPr>
              <a:t>A Constituição de 1934</a:t>
            </a:r>
          </a:p>
          <a:p>
            <a:pPr>
              <a:buFont typeface="Wingdings" pitchFamily="2" charset="2"/>
              <a:buChar char="ü"/>
            </a:pPr>
            <a:r>
              <a:rPr lang="pt-BR" sz="2200" dirty="0">
                <a:latin typeface="Roboto" pitchFamily="2" charset="0"/>
                <a:ea typeface="Roboto" pitchFamily="2" charset="0"/>
              </a:rPr>
              <a:t>O governo constitucional de Vargas</a:t>
            </a:r>
          </a:p>
          <a:p>
            <a:pPr>
              <a:buFont typeface="Wingdings" pitchFamily="2" charset="2"/>
              <a:buChar char="ü"/>
            </a:pPr>
            <a:r>
              <a:rPr lang="pt-BR" sz="2200" dirty="0">
                <a:latin typeface="Roboto" pitchFamily="2" charset="0"/>
                <a:ea typeface="Roboto" pitchFamily="2" charset="0"/>
              </a:rPr>
              <a:t>O Estado Novo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1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9112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031" y="485800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A economia do Estado Novo</a:t>
            </a:r>
          </a:p>
        </p:txBody>
      </p:sp>
      <p:graphicFrame>
        <p:nvGraphicFramePr>
          <p:cNvPr id="4" name="Diagrama 3"/>
          <p:cNvGraphicFramePr/>
          <p:nvPr/>
        </p:nvGraphicFramePr>
        <p:xfrm>
          <a:off x="912777" y="1757040"/>
          <a:ext cx="10558423" cy="498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10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10774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4819" y="485800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A sociedade urbana </a:t>
            </a:r>
          </a:p>
        </p:txBody>
      </p:sp>
      <p:graphicFrame>
        <p:nvGraphicFramePr>
          <p:cNvPr id="4" name="Diagrama 3"/>
          <p:cNvGraphicFramePr/>
          <p:nvPr/>
        </p:nvGraphicFramePr>
        <p:xfrm>
          <a:off x="432847" y="2045072"/>
          <a:ext cx="11134337" cy="4264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2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57965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8833" y="413792"/>
            <a:ext cx="10969943" cy="1143000"/>
          </a:xfrm>
        </p:spPr>
        <p:txBody>
          <a:bodyPr>
            <a:noAutofit/>
          </a:bodyPr>
          <a:lstStyle/>
          <a:p>
            <a:r>
              <a:rPr lang="pt-BR" sz="4000" b="1" dirty="0">
                <a:latin typeface="Roboto" pitchFamily="2" charset="0"/>
                <a:ea typeface="Roboto" pitchFamily="2" charset="0"/>
              </a:rPr>
              <a:t>Tenentismo e a Coluna Prestes</a:t>
            </a:r>
          </a:p>
        </p:txBody>
      </p:sp>
      <p:graphicFrame>
        <p:nvGraphicFramePr>
          <p:cNvPr id="5" name="Diagrama 4"/>
          <p:cNvGraphicFramePr/>
          <p:nvPr/>
        </p:nvGraphicFramePr>
        <p:xfrm>
          <a:off x="1200732" y="1484784"/>
          <a:ext cx="10270466" cy="295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a 5"/>
          <p:cNvGraphicFramePr/>
          <p:nvPr/>
        </p:nvGraphicFramePr>
        <p:xfrm>
          <a:off x="912776" y="4437112"/>
          <a:ext cx="11134337" cy="2232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3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74782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4819" y="485800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A Revolução de 1930</a:t>
            </a:r>
          </a:p>
        </p:txBody>
      </p:sp>
      <p:graphicFrame>
        <p:nvGraphicFramePr>
          <p:cNvPr id="4" name="Diagrama 3"/>
          <p:cNvGraphicFramePr/>
          <p:nvPr/>
        </p:nvGraphicFramePr>
        <p:xfrm>
          <a:off x="912776" y="2636912"/>
          <a:ext cx="10654409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152062" y="1610216"/>
            <a:ext cx="110383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pt-BR" sz="2100" dirty="0">
                <a:latin typeface="Roboto" pitchFamily="2" charset="0"/>
                <a:ea typeface="Roboto" pitchFamily="2" charset="0"/>
              </a:rPr>
              <a:t>Por meio de um golpe de Estado, Getúlio Vargas assumiu a presidência do Brasil.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pt-BR" sz="2100" dirty="0">
                <a:latin typeface="Roboto" pitchFamily="2" charset="0"/>
                <a:ea typeface="Roboto" pitchFamily="2" charset="0"/>
              </a:rPr>
              <a:t>Esse golpe marcou o fim da hegemonia política das oligarquias cafeeiras no país.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4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18151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031" y="773832"/>
            <a:ext cx="10969943" cy="1143000"/>
          </a:xfrm>
        </p:spPr>
        <p:txBody>
          <a:bodyPr>
            <a:no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A Revolução Constitucionalista de 1932</a:t>
            </a:r>
          </a:p>
        </p:txBody>
      </p:sp>
      <p:graphicFrame>
        <p:nvGraphicFramePr>
          <p:cNvPr id="4" name="Diagrama 3"/>
          <p:cNvGraphicFramePr/>
          <p:nvPr/>
        </p:nvGraphicFramePr>
        <p:xfrm>
          <a:off x="912775" y="2204864"/>
          <a:ext cx="10366452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5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89549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031" y="557808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Constituição de 1934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392703" y="1744940"/>
            <a:ext cx="98865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pt-BR" sz="2200" dirty="0">
                <a:latin typeface="Roboto" pitchFamily="2" charset="0"/>
                <a:ea typeface="Roboto" pitchFamily="2" charset="0"/>
              </a:rPr>
              <a:t>Assembleia Constituinte iniciou os trabalhos em 1933.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pt-BR" sz="2200" dirty="0">
                <a:latin typeface="Roboto" pitchFamily="2" charset="0"/>
                <a:ea typeface="Roboto" pitchFamily="2" charset="0"/>
              </a:rPr>
              <a:t>Em julho de 1934, foi promulgada a terceira Constituição brasileira.</a:t>
            </a:r>
          </a:p>
          <a:p>
            <a:pPr marL="342900" indent="-342900">
              <a:buFont typeface="Wingdings" pitchFamily="2" charset="2"/>
              <a:buChar char="ü"/>
            </a:pPr>
            <a:endParaRPr lang="pt-BR" sz="2200" dirty="0">
              <a:latin typeface="Roboto" pitchFamily="2" charset="0"/>
              <a:ea typeface="Roboto" pitchFamily="2" charset="0"/>
            </a:endParaRPr>
          </a:p>
        </p:txBody>
      </p:sp>
      <p:graphicFrame>
        <p:nvGraphicFramePr>
          <p:cNvPr id="5" name="Diagrama 4"/>
          <p:cNvGraphicFramePr/>
          <p:nvPr/>
        </p:nvGraphicFramePr>
        <p:xfrm>
          <a:off x="1008760" y="3003342"/>
          <a:ext cx="10366452" cy="34815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6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09502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031" y="557808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Integralismo e comunismo</a:t>
            </a:r>
          </a:p>
        </p:txBody>
      </p:sp>
      <p:graphicFrame>
        <p:nvGraphicFramePr>
          <p:cNvPr id="4" name="Diagrama 3"/>
          <p:cNvGraphicFramePr/>
          <p:nvPr/>
        </p:nvGraphicFramePr>
        <p:xfrm>
          <a:off x="1104747" y="1628800"/>
          <a:ext cx="10174480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7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22789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4819" y="341784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O Estado Novo</a:t>
            </a:r>
          </a:p>
        </p:txBody>
      </p:sp>
      <p:graphicFrame>
        <p:nvGraphicFramePr>
          <p:cNvPr id="4" name="Diagrama 3"/>
          <p:cNvGraphicFramePr/>
          <p:nvPr/>
        </p:nvGraphicFramePr>
        <p:xfrm>
          <a:off x="816789" y="1397000"/>
          <a:ext cx="11038352" cy="1815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a 4"/>
          <p:cNvGraphicFramePr/>
          <p:nvPr/>
        </p:nvGraphicFramePr>
        <p:xfrm>
          <a:off x="720804" y="3212976"/>
          <a:ext cx="11326308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8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2518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031" y="845840"/>
            <a:ext cx="10969943" cy="1143000"/>
          </a:xfrm>
        </p:spPr>
        <p:txBody>
          <a:bodyPr>
            <a:noAutofit/>
          </a:bodyPr>
          <a:lstStyle/>
          <a:p>
            <a:br>
              <a:rPr lang="pt-BR" sz="4800" b="1" dirty="0">
                <a:latin typeface="Roboto" pitchFamily="2" charset="0"/>
                <a:ea typeface="Roboto" pitchFamily="2" charset="0"/>
              </a:rPr>
            </a:br>
            <a:r>
              <a:rPr lang="pt-BR" sz="4800" b="1" dirty="0">
                <a:latin typeface="Roboto" pitchFamily="2" charset="0"/>
                <a:ea typeface="Roboto" pitchFamily="2" charset="0"/>
              </a:rPr>
              <a:t>Consolidação das Leis do Trabalho (CLT) </a:t>
            </a:r>
            <a:br>
              <a:rPr lang="pt-BR" sz="4800" b="1" dirty="0">
                <a:latin typeface="Roboto" pitchFamily="2" charset="0"/>
                <a:ea typeface="Roboto" pitchFamily="2" charset="0"/>
              </a:rPr>
            </a:br>
            <a:endParaRPr lang="pt-BR" sz="4800" b="1" dirty="0">
              <a:latin typeface="Roboto" pitchFamily="2" charset="0"/>
              <a:ea typeface="Roboto" pitchFamily="2" charset="0"/>
            </a:endParaRPr>
          </a:p>
        </p:txBody>
      </p:sp>
      <p:graphicFrame>
        <p:nvGraphicFramePr>
          <p:cNvPr id="4" name="Diagrama 3"/>
          <p:cNvGraphicFramePr/>
          <p:nvPr/>
        </p:nvGraphicFramePr>
        <p:xfrm>
          <a:off x="912777" y="2780928"/>
          <a:ext cx="10942365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9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406175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715</Words>
  <Application>Microsoft Office PowerPoint</Application>
  <PresentationFormat>Widescreen</PresentationFormat>
  <Paragraphs>102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Roboto</vt:lpstr>
      <vt:lpstr>Wingdings</vt:lpstr>
      <vt:lpstr>Tema do Office</vt:lpstr>
      <vt:lpstr>Apresentação 2 A era Vargas</vt:lpstr>
      <vt:lpstr>A sociedade urbana </vt:lpstr>
      <vt:lpstr>Tenentismo e a Coluna Prestes</vt:lpstr>
      <vt:lpstr>A Revolução de 1930</vt:lpstr>
      <vt:lpstr>A Revolução Constitucionalista de 1932</vt:lpstr>
      <vt:lpstr>Constituição de 1934</vt:lpstr>
      <vt:lpstr>Integralismo e comunismo</vt:lpstr>
      <vt:lpstr>O Estado Novo</vt:lpstr>
      <vt:lpstr> Consolidação das Leis do Trabalho (CLT)  </vt:lpstr>
      <vt:lpstr>A economia do Estado Novo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2 A era Vargas</dc:title>
  <dc:creator>João Paulo Bortoluci</dc:creator>
  <cp:lastModifiedBy>João Paulo Bortoluci</cp:lastModifiedBy>
  <cp:revision>1</cp:revision>
  <dcterms:created xsi:type="dcterms:W3CDTF">2020-04-03T16:23:53Z</dcterms:created>
  <dcterms:modified xsi:type="dcterms:W3CDTF">2020-04-03T16:27:23Z</dcterms:modified>
</cp:coreProperties>
</file>