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7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84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7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69749-81DE-4BD3-9390-A794361F6926}" type="datetimeFigureOut">
              <a:rPr lang="pt-BR" smtClean="0"/>
              <a:t>23/03/2020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E97E7B-3B20-49D1-9BDC-119B15DF285C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Título 1"/>
          <p:cNvSpPr>
            <a:spLocks noGrp="1"/>
          </p:cNvSpPr>
          <p:nvPr>
            <p:ph type="title"/>
          </p:nvPr>
        </p:nvSpPr>
        <p:spPr>
          <a:xfrm>
            <a:off x="239086" y="486341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792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725" y="752911"/>
            <a:ext cx="8477075" cy="55052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69749-81DE-4BD3-9390-A794361F6926}" type="datetimeFigureOut">
              <a:rPr lang="pt-BR" smtClean="0"/>
              <a:t>23/03/2020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E97E7B-3B20-49D1-9BDC-119B15DF285C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Espaço Reservado para Título 1"/>
          <p:cNvSpPr>
            <a:spLocks noGrp="1"/>
          </p:cNvSpPr>
          <p:nvPr>
            <p:ph type="title"/>
          </p:nvPr>
        </p:nvSpPr>
        <p:spPr>
          <a:xfrm>
            <a:off x="171973" y="151001"/>
            <a:ext cx="8812635" cy="501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405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69749-81DE-4BD3-9390-A794361F6926}" type="datetimeFigureOut">
              <a:rPr lang="pt-BR" smtClean="0"/>
              <a:t>23/03/2020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E97E7B-3B20-49D1-9BDC-119B15DF285C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Título 1"/>
          <p:cNvSpPr>
            <a:spLocks noGrp="1"/>
          </p:cNvSpPr>
          <p:nvPr>
            <p:ph type="title"/>
          </p:nvPr>
        </p:nvSpPr>
        <p:spPr>
          <a:xfrm>
            <a:off x="171973" y="151001"/>
            <a:ext cx="8812635" cy="501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850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27744"/>
            <a:ext cx="4038600" cy="554722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27744"/>
            <a:ext cx="4038600" cy="554722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69749-81DE-4BD3-9390-A794361F6926}" type="datetimeFigureOut">
              <a:rPr lang="pt-BR" smtClean="0"/>
              <a:t>23/03/2020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E97E7B-3B20-49D1-9BDC-119B15DF285C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Título 1"/>
          <p:cNvSpPr>
            <a:spLocks noGrp="1"/>
          </p:cNvSpPr>
          <p:nvPr>
            <p:ph type="title"/>
          </p:nvPr>
        </p:nvSpPr>
        <p:spPr>
          <a:xfrm>
            <a:off x="171973" y="151001"/>
            <a:ext cx="8812635" cy="501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987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1299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52752"/>
            <a:ext cx="4040188" cy="493060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12991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52753"/>
            <a:ext cx="4041775" cy="49306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69749-81DE-4BD3-9390-A794361F6926}" type="datetimeFigureOut">
              <a:rPr lang="pt-BR" smtClean="0"/>
              <a:t>23/03/2020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E97E7B-3B20-49D1-9BDC-119B15DF285C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Título 1"/>
          <p:cNvSpPr>
            <a:spLocks noGrp="1"/>
          </p:cNvSpPr>
          <p:nvPr>
            <p:ph type="title"/>
          </p:nvPr>
        </p:nvSpPr>
        <p:spPr>
          <a:xfrm>
            <a:off x="171973" y="151001"/>
            <a:ext cx="8812635" cy="501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916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69749-81DE-4BD3-9390-A794361F6926}" type="datetimeFigureOut">
              <a:rPr lang="pt-BR" smtClean="0"/>
              <a:t>23/03/2020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E97E7B-3B20-49D1-9BDC-119B15DF285C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Espaço Reservado para Título 1"/>
          <p:cNvSpPr>
            <a:spLocks noGrp="1"/>
          </p:cNvSpPr>
          <p:nvPr>
            <p:ph type="title"/>
          </p:nvPr>
        </p:nvSpPr>
        <p:spPr>
          <a:xfrm>
            <a:off x="171973" y="151001"/>
            <a:ext cx="8812635" cy="501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783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7897"/>
            <a:ext cx="5111750" cy="543826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687898"/>
            <a:ext cx="3008313" cy="54382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69749-81DE-4BD3-9390-A794361F6926}" type="datetimeFigureOut">
              <a:rPr lang="pt-BR" smtClean="0"/>
              <a:t>23/03/2020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E97E7B-3B20-49D1-9BDC-119B15DF285C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Título 1"/>
          <p:cNvSpPr>
            <a:spLocks noGrp="1"/>
          </p:cNvSpPr>
          <p:nvPr>
            <p:ph type="title"/>
          </p:nvPr>
        </p:nvSpPr>
        <p:spPr>
          <a:xfrm>
            <a:off x="171973" y="151001"/>
            <a:ext cx="8812635" cy="501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699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late_Apres_NovaMarca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2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td.li/w5yu82" TargetMode="External"/><Relationship Id="rId2" Type="http://schemas.openxmlformats.org/officeDocument/2006/relationships/hyperlink" Target="http://ftd.li/ptqzp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4800" dirty="0"/>
              <a:t>Campo magnético</a:t>
            </a:r>
          </a:p>
        </p:txBody>
      </p:sp>
    </p:spTree>
    <p:extLst>
      <p:ext uri="{BB962C8B-B14F-4D97-AF65-F5344CB8AC3E}">
        <p14:creationId xmlns:p14="http://schemas.microsoft.com/office/powerpoint/2010/main" val="270002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 smtClean="0"/>
              <a:t>PARA SABER MAIS</a:t>
            </a:r>
          </a:p>
          <a:p>
            <a:r>
              <a:rPr lang="pt-BR" dirty="0" smtClean="0"/>
              <a:t>NOVAK</a:t>
            </a:r>
            <a:r>
              <a:rPr lang="pt-BR" dirty="0"/>
              <a:t>, Miguel. Um pouco de história: introdução ao magnetismo. Disponível em: </a:t>
            </a:r>
            <a:r>
              <a:rPr lang="pt-BR" dirty="0" smtClean="0"/>
              <a:t>&lt;</a:t>
            </a:r>
            <a:r>
              <a:rPr lang="pt-BR" dirty="0" smtClean="0">
                <a:hlinkClick r:id="rId2"/>
              </a:rPr>
              <a:t>http</a:t>
            </a:r>
            <a:r>
              <a:rPr lang="pt-BR" dirty="0">
                <a:hlinkClick r:id="rId2"/>
              </a:rPr>
              <a:t>://</a:t>
            </a:r>
            <a:r>
              <a:rPr lang="pt-BR" dirty="0" smtClean="0">
                <a:hlinkClick r:id="rId2"/>
              </a:rPr>
              <a:t>ftd.li/ptqzpk</a:t>
            </a:r>
            <a:r>
              <a:rPr lang="pt-BR" dirty="0" smtClean="0"/>
              <a:t>&gt;. </a:t>
            </a:r>
            <a:r>
              <a:rPr lang="pt-BR" dirty="0"/>
              <a:t>Acesso em: </a:t>
            </a:r>
            <a:r>
              <a:rPr lang="pt-BR" dirty="0" smtClean="0"/>
              <a:t>mar. 2020. </a:t>
            </a:r>
            <a:endParaRPr lang="pt-BR" dirty="0"/>
          </a:p>
          <a:p>
            <a:r>
              <a:rPr lang="pt-BR" dirty="0"/>
              <a:t>MAGNETISMO da Terra. Curso EAD do Observatório Nacional. Disponível em: </a:t>
            </a:r>
          </a:p>
          <a:p>
            <a:pPr marL="0" indent="0">
              <a:buNone/>
            </a:pPr>
            <a:r>
              <a:rPr lang="pt-BR" dirty="0"/>
              <a:t>    </a:t>
            </a:r>
            <a:r>
              <a:rPr lang="pt-BR" dirty="0" smtClean="0"/>
              <a:t>&lt;</a:t>
            </a:r>
            <a:r>
              <a:rPr lang="pt-BR" dirty="0" smtClean="0">
                <a:hlinkClick r:id="rId3"/>
              </a:rPr>
              <a:t>http</a:t>
            </a:r>
            <a:r>
              <a:rPr lang="pt-BR" dirty="0">
                <a:hlinkClick r:id="rId3"/>
              </a:rPr>
              <a:t>://</a:t>
            </a:r>
            <a:r>
              <a:rPr lang="pt-BR" dirty="0" smtClean="0">
                <a:hlinkClick r:id="rId3"/>
              </a:rPr>
              <a:t>ftd.li/w5yu82</a:t>
            </a:r>
            <a:r>
              <a:rPr lang="pt-BR" dirty="0" smtClean="0"/>
              <a:t>&gt;. </a:t>
            </a:r>
            <a:r>
              <a:rPr lang="pt-BR" dirty="0"/>
              <a:t>Acesso em: </a:t>
            </a:r>
            <a:r>
              <a:rPr lang="pt-BR" dirty="0" smtClean="0"/>
              <a:t>mar. 2020.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Campo magnético</a:t>
            </a:r>
          </a:p>
        </p:txBody>
      </p:sp>
    </p:spTree>
    <p:extLst>
      <p:ext uri="{BB962C8B-B14F-4D97-AF65-F5344CB8AC3E}">
        <p14:creationId xmlns:p14="http://schemas.microsoft.com/office/powerpoint/2010/main" val="429102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 smtClean="0"/>
              <a:t>OBJETIVOS</a:t>
            </a:r>
          </a:p>
          <a:p>
            <a:pPr marL="0" indent="0">
              <a:buNone/>
            </a:pPr>
            <a:endParaRPr lang="pt-BR" sz="1000" b="1" dirty="0"/>
          </a:p>
          <a:p>
            <a:pPr marL="0" indent="0">
              <a:buNone/>
            </a:pPr>
            <a:endParaRPr lang="pt-BR" sz="1000" b="1" dirty="0" smtClean="0"/>
          </a:p>
          <a:p>
            <a:r>
              <a:rPr lang="pt-BR" dirty="0"/>
              <a:t>Conhecer um pouco da história da descoberta da magnetita. </a:t>
            </a:r>
          </a:p>
          <a:p>
            <a:r>
              <a:rPr lang="pt-BR" dirty="0"/>
              <a:t>Identificar o comportamento dos ímãs e o sentido dos campos magnéticos.</a:t>
            </a:r>
          </a:p>
          <a:p>
            <a:r>
              <a:rPr lang="pt-BR" dirty="0"/>
              <a:t>Apresentar o conceito de magnetismo terrestre. 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Campo </a:t>
            </a:r>
            <a:r>
              <a:rPr lang="pt-BR" dirty="0" smtClean="0"/>
              <a:t>magnético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473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800" dirty="0" smtClean="0"/>
              <a:t>Em </a:t>
            </a:r>
            <a:r>
              <a:rPr lang="pt-BR" sz="2800" dirty="0"/>
              <a:t>Magnésia, cidade grega, por volta do século 6 a.C., foi encontrado um tipo de pedra com a propriedade de atrair ferro. Tratava-se de óxido de ferro, que mais tarde, </a:t>
            </a:r>
            <a:r>
              <a:rPr lang="pt-BR" sz="2800" dirty="0" smtClean="0"/>
              <a:t>descobriu-se </a:t>
            </a:r>
            <a:r>
              <a:rPr lang="pt-BR" sz="2800" dirty="0"/>
              <a:t>ser um ímã </a:t>
            </a:r>
            <a:r>
              <a:rPr lang="pt-BR" sz="2800" dirty="0" smtClean="0"/>
              <a:t>natural.</a:t>
            </a:r>
          </a:p>
          <a:p>
            <a:pPr marL="0" indent="0">
              <a:buNone/>
            </a:pPr>
            <a:endParaRPr lang="pt-BR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Campo </a:t>
            </a:r>
            <a:r>
              <a:rPr lang="pt-BR" dirty="0" smtClean="0"/>
              <a:t>magnético - </a:t>
            </a:r>
            <a:r>
              <a:rPr lang="pt-BR" dirty="0"/>
              <a:t>ímã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239069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275856" y="3356992"/>
            <a:ext cx="51845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Bef>
                <a:spcPct val="20000"/>
              </a:spcBef>
            </a:pPr>
            <a:r>
              <a:rPr lang="pt-BR" sz="2800" dirty="0"/>
              <a:t>De modo geral, ímãs  são corpos que atraem ferro ou aço e são constituídos de ferro, cobalto e níquel ou ligas que contêm esses elementos.   </a:t>
            </a:r>
          </a:p>
        </p:txBody>
      </p:sp>
    </p:spTree>
    <p:extLst>
      <p:ext uri="{BB962C8B-B14F-4D97-AF65-F5344CB8AC3E}">
        <p14:creationId xmlns:p14="http://schemas.microsoft.com/office/powerpoint/2010/main" val="429102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 smtClean="0"/>
              <a:t>OBJETIVOS</a:t>
            </a:r>
          </a:p>
          <a:p>
            <a:pPr marL="0" indent="0">
              <a:buNone/>
            </a:pPr>
            <a:r>
              <a:rPr lang="pt-BR" sz="2800" dirty="0" smtClean="0"/>
              <a:t>Os </a:t>
            </a:r>
            <a:r>
              <a:rPr lang="pt-BR" sz="2800" dirty="0"/>
              <a:t>chineses foram os primeiros a criar ímãs artificiais por um  processo de imantação. Eles atritavam uma barra de ferro com um ímã natural, sempre no mesmo sentido, até ela se imantar.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Campo </a:t>
            </a:r>
            <a:r>
              <a:rPr lang="pt-BR" dirty="0" smtClean="0"/>
              <a:t>magnético - </a:t>
            </a:r>
            <a:r>
              <a:rPr lang="pt-BR" dirty="0"/>
              <a:t>ímã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563888" y="3212976"/>
            <a:ext cx="5184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Bef>
                <a:spcPct val="20000"/>
              </a:spcBef>
            </a:pPr>
            <a:r>
              <a:rPr lang="pt-BR" sz="2800" dirty="0" smtClean="0"/>
              <a:t>Atualmente são confeccionados ímãs com formas e tamanhos diversos, os quais têm em sua composição diferentes porcentagens de ferro, níquel e cobalto.    </a:t>
            </a:r>
            <a:endParaRPr lang="pt-BR" sz="28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81574"/>
            <a:ext cx="3097036" cy="2340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76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Quando o ímã entra em contato com limalha de ferro observamos duas regiões onde é maior a quantidade de limalha.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Campo </a:t>
            </a:r>
            <a:r>
              <a:rPr lang="pt-BR" dirty="0" smtClean="0"/>
              <a:t>magnético – </a:t>
            </a:r>
            <a:r>
              <a:rPr lang="pt-BR" dirty="0"/>
              <a:t>polos do ímã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2808312" cy="2512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707904" y="2646062"/>
            <a:ext cx="43924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Essas duas regiões do ímã onde sua ação magnética é mais intensa denominamos </a:t>
            </a:r>
            <a:r>
              <a:rPr lang="pt-BR" sz="2800" b="1" dirty="0"/>
              <a:t>polos</a:t>
            </a:r>
            <a:r>
              <a:rPr lang="pt-BR" sz="2800" dirty="0"/>
              <a:t> do ímã.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23528" y="5268033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Os polos dos ímãs são regiões onde os efeitos magnéticos são mais intensos.</a:t>
            </a:r>
          </a:p>
        </p:txBody>
      </p:sp>
    </p:spTree>
    <p:extLst>
      <p:ext uri="{BB962C8B-B14F-4D97-AF65-F5344CB8AC3E}">
        <p14:creationId xmlns:p14="http://schemas.microsoft.com/office/powerpoint/2010/main" val="429102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/>
              <a:t>Princípio da atração e repulsão </a:t>
            </a:r>
            <a:r>
              <a:rPr lang="pt-BR" sz="2800" dirty="0" smtClean="0"/>
              <a:t>magnéticas</a:t>
            </a:r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endParaRPr lang="pt-BR" sz="1000" dirty="0"/>
          </a:p>
          <a:p>
            <a:pPr marL="0" indent="0">
              <a:buNone/>
            </a:pPr>
            <a:endParaRPr lang="pt-BR" sz="1000" dirty="0" smtClean="0"/>
          </a:p>
          <a:p>
            <a:pPr marL="0" indent="0">
              <a:buNone/>
            </a:pPr>
            <a:endParaRPr lang="pt-BR" sz="1000" dirty="0"/>
          </a:p>
          <a:p>
            <a:pPr marL="0" indent="0">
              <a:buNone/>
            </a:pPr>
            <a:endParaRPr lang="pt-BR" sz="1000" dirty="0"/>
          </a:p>
          <a:p>
            <a:pPr marL="0" indent="0" algn="ctr">
              <a:buNone/>
            </a:pPr>
            <a:r>
              <a:rPr lang="pt-BR" sz="1400" dirty="0"/>
              <a:t>Polos magnéticos de mesma polaridade se repelem, e de polaridade oposta se atraem. </a:t>
            </a:r>
            <a:endParaRPr lang="pt-BR" sz="1400" dirty="0" smtClean="0"/>
          </a:p>
          <a:p>
            <a:r>
              <a:rPr lang="pt-BR" sz="2800" dirty="0"/>
              <a:t>Não existe ímã com apenas um polo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Campo magnético - ímã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490" y="1340768"/>
            <a:ext cx="6098527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3645024"/>
            <a:ext cx="411203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02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400" dirty="0"/>
              <a:t>Um ímã cria ao seu redor uma região de influências que são percebidas quando o aproximamos de outro ímã ou materiais com ferro, cobalto, níquel ou alguma liga. </a:t>
            </a:r>
          </a:p>
          <a:p>
            <a:pPr marL="0" indent="0">
              <a:buNone/>
            </a:pPr>
            <a:r>
              <a:rPr lang="pt-BR" sz="2400" dirty="0"/>
              <a:t>Essa região é denominada campo magnético</a:t>
            </a:r>
            <a:r>
              <a:rPr lang="pt-BR" sz="2400" dirty="0" smtClean="0"/>
              <a:t>.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/>
              <a:t>Na figura da esquerda, as limalhas de ferro são atraídas pelo ímã, orientadas de acordo com as linhas do campo magnético. Com a bússola fica evidenciado que as linhas se orientam do polo norte para o polo sul (figura da direita). Na parte interna do ímã, 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elas </a:t>
            </a:r>
            <a:r>
              <a:rPr lang="pt-BR" sz="2400" dirty="0"/>
              <a:t>se orientam do sul para o norte.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Campo magnético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20887"/>
            <a:ext cx="2496116" cy="1511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20888"/>
            <a:ext cx="2265623" cy="1310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02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800" dirty="0" smtClean="0"/>
              <a:t>A Terra se comporta como um ímã. Ao observarmos a agulha de uma bússola notamos que o polo norte do ímã aponta, aproximadamente, na direção do norte geográfico da Terra e o polo sul do ímã, aponta para o sul geográfico. </a:t>
            </a:r>
          </a:p>
          <a:p>
            <a:pPr marL="0" indent="0">
              <a:buNone/>
            </a:pPr>
            <a:endParaRPr lang="pt-BR" sz="2800" dirty="0" smtClean="0"/>
          </a:p>
          <a:p>
            <a:pPr marL="0" indent="0">
              <a:buNone/>
            </a:pPr>
            <a:endParaRPr lang="pt-BR" sz="2800" dirty="0" smtClean="0"/>
          </a:p>
          <a:p>
            <a:pPr marL="0" indent="0">
              <a:buNone/>
            </a:pPr>
            <a:endParaRPr lang="pt-BR" sz="2800" dirty="0" smtClean="0"/>
          </a:p>
          <a:p>
            <a:pPr marL="0" indent="0">
              <a:buNone/>
            </a:pPr>
            <a:endParaRPr lang="pt-BR" sz="2800" dirty="0" smtClean="0"/>
          </a:p>
          <a:p>
            <a:pPr marL="0" indent="0">
              <a:buNone/>
            </a:pPr>
            <a:endParaRPr lang="pt-BR" sz="2800" dirty="0" smtClean="0"/>
          </a:p>
          <a:p>
            <a:pPr marL="0" indent="0">
              <a:buNone/>
            </a:pPr>
            <a:r>
              <a:rPr lang="pt-BR" sz="1400" dirty="0" smtClean="0"/>
              <a:t>                                                             Representação </a:t>
            </a:r>
            <a:r>
              <a:rPr lang="pt-BR" sz="1400" dirty="0"/>
              <a:t>dos polos magnéticos e geográficos.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Campo magnético – Magnetismo terrestre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08970"/>
            <a:ext cx="335464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02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 smtClean="0"/>
              <a:t>PESQUISANDO</a:t>
            </a:r>
          </a:p>
          <a:p>
            <a:r>
              <a:rPr lang="pt-BR" dirty="0" smtClean="0"/>
              <a:t>Faça </a:t>
            </a:r>
            <a:r>
              <a:rPr lang="pt-BR" dirty="0"/>
              <a:t>uma pesquisa da primeira utilização da bússola pelos chineses. Como os navegantes se </a:t>
            </a:r>
            <a:r>
              <a:rPr lang="pt-BR" dirty="0" smtClean="0"/>
              <a:t>orientavam? </a:t>
            </a:r>
            <a:r>
              <a:rPr lang="pt-BR" dirty="0"/>
              <a:t>Anote tudo em seu caderno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Nos dias atuais, para orientação, é utilizado o GPS  (Sistema de Posicionamento Global). Faça um resumo de como é feita a localização de um ponto utilizando-se esse aparelho.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Campo magnético</a:t>
            </a:r>
          </a:p>
        </p:txBody>
      </p:sp>
    </p:spTree>
    <p:extLst>
      <p:ext uri="{BB962C8B-B14F-4D97-AF65-F5344CB8AC3E}">
        <p14:creationId xmlns:p14="http://schemas.microsoft.com/office/powerpoint/2010/main" val="429102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TD-EDUCACA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FTD-EDUCACAO</Template>
  <TotalTime>63</TotalTime>
  <Words>511</Words>
  <Application>Microsoft Office PowerPoint</Application>
  <PresentationFormat>Apresentação na tela (4:3)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3" baseType="lpstr">
      <vt:lpstr>Arial</vt:lpstr>
      <vt:lpstr>Calibri</vt:lpstr>
      <vt:lpstr>FTD-EDUCACAO</vt:lpstr>
      <vt:lpstr>Campo magnético</vt:lpstr>
      <vt:lpstr>Campo magnético</vt:lpstr>
      <vt:lpstr>Campo magnético - ímã</vt:lpstr>
      <vt:lpstr>Campo magnético - ímã</vt:lpstr>
      <vt:lpstr>Campo magnético – polos do ímã</vt:lpstr>
      <vt:lpstr>Campo magnético - ímã</vt:lpstr>
      <vt:lpstr>Campo magnético</vt:lpstr>
      <vt:lpstr>Campo magnético – Magnetismo terrestre</vt:lpstr>
      <vt:lpstr>Campo magnético</vt:lpstr>
      <vt:lpstr>Campo magnético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Campo magnético</dc:title>
  <dc:creator>Marcos Antônio Silva</dc:creator>
  <cp:lastModifiedBy>Valquiria Baddini Tronolone</cp:lastModifiedBy>
  <cp:revision>8</cp:revision>
  <dcterms:created xsi:type="dcterms:W3CDTF">2017-02-03T17:12:56Z</dcterms:created>
  <dcterms:modified xsi:type="dcterms:W3CDTF">2020-03-23T21:51:45Z</dcterms:modified>
</cp:coreProperties>
</file>