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7" r:id="rId3"/>
    <p:sldId id="288" r:id="rId4"/>
    <p:sldId id="289" r:id="rId5"/>
    <p:sldId id="290" r:id="rId6"/>
    <p:sldId id="291" r:id="rId7"/>
    <p:sldId id="292" r:id="rId8"/>
    <p:sldId id="263" r:id="rId9"/>
    <p:sldId id="29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7DB5C-FD78-462B-8D29-7F8CEDA0044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0FDDC63-7A81-47CE-A5BA-0F49EE6402E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800" dirty="0"/>
            <a:t>sujeito</a:t>
          </a:r>
          <a:r>
            <a:rPr lang="pt-BR" sz="2200" dirty="0"/>
            <a:t> </a:t>
          </a:r>
        </a:p>
      </dgm:t>
    </dgm:pt>
    <dgm:pt modelId="{35F2BDB6-074D-4A34-B0AE-A0DB0307A822}" type="parTrans" cxnId="{FF0781AA-D080-410C-BBFB-FCB6A5A917EB}">
      <dgm:prSet/>
      <dgm:spPr/>
      <dgm:t>
        <a:bodyPr/>
        <a:lstStyle/>
        <a:p>
          <a:endParaRPr lang="pt-BR"/>
        </a:p>
      </dgm:t>
    </dgm:pt>
    <dgm:pt modelId="{89B3C16F-46BC-45A4-BFD7-480D1A74F1D3}" type="sibTrans" cxnId="{FF0781AA-D080-410C-BBFB-FCB6A5A917EB}">
      <dgm:prSet/>
      <dgm:spPr/>
      <dgm:t>
        <a:bodyPr/>
        <a:lstStyle/>
        <a:p>
          <a:endParaRPr lang="pt-BR"/>
        </a:p>
      </dgm:t>
    </dgm:pt>
    <dgm:pt modelId="{21D0D6BF-8160-47EA-B282-4770B979C09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800" dirty="0"/>
            <a:t>objeto direito </a:t>
          </a:r>
        </a:p>
      </dgm:t>
    </dgm:pt>
    <dgm:pt modelId="{D5AD5F19-DED7-43E3-84D7-E09EA09A00A6}" type="parTrans" cxnId="{E4C286C7-77E9-48E4-9F7B-65B116A8A670}">
      <dgm:prSet/>
      <dgm:spPr/>
      <dgm:t>
        <a:bodyPr/>
        <a:lstStyle/>
        <a:p>
          <a:endParaRPr lang="pt-BR"/>
        </a:p>
      </dgm:t>
    </dgm:pt>
    <dgm:pt modelId="{5C527435-F7A4-4AB6-9E47-025B772E56A5}" type="sibTrans" cxnId="{E4C286C7-77E9-48E4-9F7B-65B116A8A670}">
      <dgm:prSet/>
      <dgm:spPr/>
      <dgm:t>
        <a:bodyPr/>
        <a:lstStyle/>
        <a:p>
          <a:endParaRPr lang="pt-BR"/>
        </a:p>
      </dgm:t>
    </dgm:pt>
    <dgm:pt modelId="{83AD3EE5-85AF-4C39-B963-0B6A8B044AB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800" dirty="0"/>
            <a:t>objeto indireto</a:t>
          </a:r>
        </a:p>
      </dgm:t>
    </dgm:pt>
    <dgm:pt modelId="{627EC264-1859-481B-8759-954502ADBD1E}" type="parTrans" cxnId="{B02D2E00-85AE-44F6-B284-60E0B454E762}">
      <dgm:prSet/>
      <dgm:spPr/>
      <dgm:t>
        <a:bodyPr/>
        <a:lstStyle/>
        <a:p>
          <a:endParaRPr lang="pt-BR"/>
        </a:p>
      </dgm:t>
    </dgm:pt>
    <dgm:pt modelId="{2B12C832-6CEF-4330-AF18-38A6B4510061}" type="sibTrans" cxnId="{B02D2E00-85AE-44F6-B284-60E0B454E762}">
      <dgm:prSet/>
      <dgm:spPr/>
      <dgm:t>
        <a:bodyPr/>
        <a:lstStyle/>
        <a:p>
          <a:endParaRPr lang="pt-BR"/>
        </a:p>
      </dgm:t>
    </dgm:pt>
    <dgm:pt modelId="{7E9AF4EC-894D-43EF-AFF4-E3BDE244A62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800" dirty="0"/>
            <a:t>complemento nominal</a:t>
          </a:r>
        </a:p>
      </dgm:t>
    </dgm:pt>
    <dgm:pt modelId="{9F686B64-C6F0-4968-B6DC-B09FD655B405}" type="parTrans" cxnId="{9E551392-4788-43C3-8407-76FFB061EB62}">
      <dgm:prSet/>
      <dgm:spPr/>
      <dgm:t>
        <a:bodyPr/>
        <a:lstStyle/>
        <a:p>
          <a:endParaRPr lang="pt-BR"/>
        </a:p>
      </dgm:t>
    </dgm:pt>
    <dgm:pt modelId="{9ABD63AD-FB3D-4DAD-A647-8F7DCE98C2BA}" type="sibTrans" cxnId="{9E551392-4788-43C3-8407-76FFB061EB62}">
      <dgm:prSet/>
      <dgm:spPr/>
      <dgm:t>
        <a:bodyPr/>
        <a:lstStyle/>
        <a:p>
          <a:endParaRPr lang="pt-BR"/>
        </a:p>
      </dgm:t>
    </dgm:pt>
    <dgm:pt modelId="{19B25591-05C7-42CA-B39B-B00C5F600AB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800" dirty="0"/>
            <a:t>aposto</a:t>
          </a:r>
          <a:r>
            <a:rPr lang="pt-BR" sz="2700" dirty="0"/>
            <a:t> </a:t>
          </a:r>
        </a:p>
      </dgm:t>
    </dgm:pt>
    <dgm:pt modelId="{1241BC02-3FCC-417D-9962-570FAE717B5F}" type="parTrans" cxnId="{6B289747-5102-4268-BE69-5609B3D14362}">
      <dgm:prSet/>
      <dgm:spPr/>
      <dgm:t>
        <a:bodyPr/>
        <a:lstStyle/>
        <a:p>
          <a:endParaRPr lang="pt-BR"/>
        </a:p>
      </dgm:t>
    </dgm:pt>
    <dgm:pt modelId="{5545A34B-CD5E-4B31-9168-3F2AC54C6DD8}" type="sibTrans" cxnId="{6B289747-5102-4268-BE69-5609B3D14362}">
      <dgm:prSet/>
      <dgm:spPr/>
      <dgm:t>
        <a:bodyPr/>
        <a:lstStyle/>
        <a:p>
          <a:endParaRPr lang="pt-BR"/>
        </a:p>
      </dgm:t>
    </dgm:pt>
    <dgm:pt modelId="{65908990-55E0-47B3-A65A-A25C0ADB68E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800" dirty="0"/>
            <a:t>predicativo do sujeito</a:t>
          </a:r>
        </a:p>
      </dgm:t>
    </dgm:pt>
    <dgm:pt modelId="{E6D385A3-7CDD-493C-AE81-E29D86ABCC9A}" type="parTrans" cxnId="{1A230748-A026-42A5-B965-8418C81C8FD7}">
      <dgm:prSet/>
      <dgm:spPr/>
      <dgm:t>
        <a:bodyPr/>
        <a:lstStyle/>
        <a:p>
          <a:endParaRPr lang="pt-BR"/>
        </a:p>
      </dgm:t>
    </dgm:pt>
    <dgm:pt modelId="{86916D81-647D-40F2-820A-1F36D6E881EB}" type="sibTrans" cxnId="{1A230748-A026-42A5-B965-8418C81C8FD7}">
      <dgm:prSet/>
      <dgm:spPr/>
      <dgm:t>
        <a:bodyPr/>
        <a:lstStyle/>
        <a:p>
          <a:endParaRPr lang="pt-BR"/>
        </a:p>
      </dgm:t>
    </dgm:pt>
    <dgm:pt modelId="{EEE93F2D-FFBA-4705-B47D-791D6DFFDD10}" type="pres">
      <dgm:prSet presAssocID="{2AA7DB5C-FD78-462B-8D29-7F8CEDA0044A}" presName="diagram" presStyleCnt="0">
        <dgm:presLayoutVars>
          <dgm:dir/>
          <dgm:resizeHandles val="exact"/>
        </dgm:presLayoutVars>
      </dgm:prSet>
      <dgm:spPr/>
    </dgm:pt>
    <dgm:pt modelId="{3E493C62-7FF0-4F8B-BDDF-EDFEEEF9D6E1}" type="pres">
      <dgm:prSet presAssocID="{D0FDDC63-7A81-47CE-A5BA-0F49EE6402E2}" presName="node" presStyleLbl="node1" presStyleIdx="0" presStyleCnt="6" custScaleX="129548">
        <dgm:presLayoutVars>
          <dgm:bulletEnabled val="1"/>
        </dgm:presLayoutVars>
      </dgm:prSet>
      <dgm:spPr/>
    </dgm:pt>
    <dgm:pt modelId="{AAE6811E-9B52-4D6A-8C86-6E37A8EF0B6B}" type="pres">
      <dgm:prSet presAssocID="{89B3C16F-46BC-45A4-BFD7-480D1A74F1D3}" presName="sibTrans" presStyleCnt="0"/>
      <dgm:spPr/>
    </dgm:pt>
    <dgm:pt modelId="{F2C8224B-206C-4F52-B311-3E3C7D006989}" type="pres">
      <dgm:prSet presAssocID="{21D0D6BF-8160-47EA-B282-4770B979C096}" presName="node" presStyleLbl="node1" presStyleIdx="1" presStyleCnt="6" custScaleX="129548">
        <dgm:presLayoutVars>
          <dgm:bulletEnabled val="1"/>
        </dgm:presLayoutVars>
      </dgm:prSet>
      <dgm:spPr/>
    </dgm:pt>
    <dgm:pt modelId="{D5F7D38D-F93A-4B4D-9613-56FD023632F0}" type="pres">
      <dgm:prSet presAssocID="{5C527435-F7A4-4AB6-9E47-025B772E56A5}" presName="sibTrans" presStyleCnt="0"/>
      <dgm:spPr/>
    </dgm:pt>
    <dgm:pt modelId="{0DF645A7-3D19-41A6-9439-00B3BDD19B89}" type="pres">
      <dgm:prSet presAssocID="{83AD3EE5-85AF-4C39-B963-0B6A8B044ABF}" presName="node" presStyleLbl="node1" presStyleIdx="2" presStyleCnt="6" custScaleX="129548">
        <dgm:presLayoutVars>
          <dgm:bulletEnabled val="1"/>
        </dgm:presLayoutVars>
      </dgm:prSet>
      <dgm:spPr/>
    </dgm:pt>
    <dgm:pt modelId="{77FB5A36-EF4A-493D-948F-2EDDA55525E7}" type="pres">
      <dgm:prSet presAssocID="{2B12C832-6CEF-4330-AF18-38A6B4510061}" presName="sibTrans" presStyleCnt="0"/>
      <dgm:spPr/>
    </dgm:pt>
    <dgm:pt modelId="{E76CF4AC-0157-4C57-BD46-A084316B64CB}" type="pres">
      <dgm:prSet presAssocID="{7E9AF4EC-894D-43EF-AFF4-E3BDE244A626}" presName="node" presStyleLbl="node1" presStyleIdx="3" presStyleCnt="6" custScaleX="129514">
        <dgm:presLayoutVars>
          <dgm:bulletEnabled val="1"/>
        </dgm:presLayoutVars>
      </dgm:prSet>
      <dgm:spPr/>
    </dgm:pt>
    <dgm:pt modelId="{2ABC7762-E9BB-4D12-9EFE-A212B77C67D0}" type="pres">
      <dgm:prSet presAssocID="{9ABD63AD-FB3D-4DAD-A647-8F7DCE98C2BA}" presName="sibTrans" presStyleCnt="0"/>
      <dgm:spPr/>
    </dgm:pt>
    <dgm:pt modelId="{AAAC1B27-2690-4C79-837C-08BA666E344F}" type="pres">
      <dgm:prSet presAssocID="{19B25591-05C7-42CA-B39B-B00C5F600AB9}" presName="node" presStyleLbl="node1" presStyleIdx="4" presStyleCnt="6" custScaleX="129548">
        <dgm:presLayoutVars>
          <dgm:bulletEnabled val="1"/>
        </dgm:presLayoutVars>
      </dgm:prSet>
      <dgm:spPr/>
    </dgm:pt>
    <dgm:pt modelId="{0D57AD92-62E8-4062-AEFF-7475BE7B6F46}" type="pres">
      <dgm:prSet presAssocID="{5545A34B-CD5E-4B31-9168-3F2AC54C6DD8}" presName="sibTrans" presStyleCnt="0"/>
      <dgm:spPr/>
    </dgm:pt>
    <dgm:pt modelId="{3D8B1FBC-9B43-48FF-823A-027A5B1DBD23}" type="pres">
      <dgm:prSet presAssocID="{65908990-55E0-47B3-A65A-A25C0ADB68EE}" presName="node" presStyleLbl="node1" presStyleIdx="5" presStyleCnt="6" custScaleX="129548">
        <dgm:presLayoutVars>
          <dgm:bulletEnabled val="1"/>
        </dgm:presLayoutVars>
      </dgm:prSet>
      <dgm:spPr/>
    </dgm:pt>
  </dgm:ptLst>
  <dgm:cxnLst>
    <dgm:cxn modelId="{B02D2E00-85AE-44F6-B284-60E0B454E762}" srcId="{2AA7DB5C-FD78-462B-8D29-7F8CEDA0044A}" destId="{83AD3EE5-85AF-4C39-B963-0B6A8B044ABF}" srcOrd="2" destOrd="0" parTransId="{627EC264-1859-481B-8759-954502ADBD1E}" sibTransId="{2B12C832-6CEF-4330-AF18-38A6B4510061}"/>
    <dgm:cxn modelId="{13073C05-9DF6-4194-96F7-8FFE51F21FA7}" type="presOf" srcId="{D0FDDC63-7A81-47CE-A5BA-0F49EE6402E2}" destId="{3E493C62-7FF0-4F8B-BDDF-EDFEEEF9D6E1}" srcOrd="0" destOrd="0" presId="urn:microsoft.com/office/officeart/2005/8/layout/default"/>
    <dgm:cxn modelId="{B4EADC29-3E0F-443E-88E0-D8CA93C8B95A}" type="presOf" srcId="{21D0D6BF-8160-47EA-B282-4770B979C096}" destId="{F2C8224B-206C-4F52-B311-3E3C7D006989}" srcOrd="0" destOrd="0" presId="urn:microsoft.com/office/officeart/2005/8/layout/default"/>
    <dgm:cxn modelId="{231AF639-C48A-4F30-B408-C4E9DB7E342F}" type="presOf" srcId="{7E9AF4EC-894D-43EF-AFF4-E3BDE244A626}" destId="{E76CF4AC-0157-4C57-BD46-A084316B64CB}" srcOrd="0" destOrd="0" presId="urn:microsoft.com/office/officeart/2005/8/layout/default"/>
    <dgm:cxn modelId="{7277563C-B13B-4C27-87B8-05BD381DAF6A}" type="presOf" srcId="{19B25591-05C7-42CA-B39B-B00C5F600AB9}" destId="{AAAC1B27-2690-4C79-837C-08BA666E344F}" srcOrd="0" destOrd="0" presId="urn:microsoft.com/office/officeart/2005/8/layout/default"/>
    <dgm:cxn modelId="{6B289747-5102-4268-BE69-5609B3D14362}" srcId="{2AA7DB5C-FD78-462B-8D29-7F8CEDA0044A}" destId="{19B25591-05C7-42CA-B39B-B00C5F600AB9}" srcOrd="4" destOrd="0" parTransId="{1241BC02-3FCC-417D-9962-570FAE717B5F}" sibTransId="{5545A34B-CD5E-4B31-9168-3F2AC54C6DD8}"/>
    <dgm:cxn modelId="{1A230748-A026-42A5-B965-8418C81C8FD7}" srcId="{2AA7DB5C-FD78-462B-8D29-7F8CEDA0044A}" destId="{65908990-55E0-47B3-A65A-A25C0ADB68EE}" srcOrd="5" destOrd="0" parTransId="{E6D385A3-7CDD-493C-AE81-E29D86ABCC9A}" sibTransId="{86916D81-647D-40F2-820A-1F36D6E881EB}"/>
    <dgm:cxn modelId="{8998FD68-3D8D-4583-A37D-62EB7693827B}" type="presOf" srcId="{65908990-55E0-47B3-A65A-A25C0ADB68EE}" destId="{3D8B1FBC-9B43-48FF-823A-027A5B1DBD23}" srcOrd="0" destOrd="0" presId="urn:microsoft.com/office/officeart/2005/8/layout/default"/>
    <dgm:cxn modelId="{9E551392-4788-43C3-8407-76FFB061EB62}" srcId="{2AA7DB5C-FD78-462B-8D29-7F8CEDA0044A}" destId="{7E9AF4EC-894D-43EF-AFF4-E3BDE244A626}" srcOrd="3" destOrd="0" parTransId="{9F686B64-C6F0-4968-B6DC-B09FD655B405}" sibTransId="{9ABD63AD-FB3D-4DAD-A647-8F7DCE98C2BA}"/>
    <dgm:cxn modelId="{FF0781AA-D080-410C-BBFB-FCB6A5A917EB}" srcId="{2AA7DB5C-FD78-462B-8D29-7F8CEDA0044A}" destId="{D0FDDC63-7A81-47CE-A5BA-0F49EE6402E2}" srcOrd="0" destOrd="0" parTransId="{35F2BDB6-074D-4A34-B0AE-A0DB0307A822}" sibTransId="{89B3C16F-46BC-45A4-BFD7-480D1A74F1D3}"/>
    <dgm:cxn modelId="{E4C286C7-77E9-48E4-9F7B-65B116A8A670}" srcId="{2AA7DB5C-FD78-462B-8D29-7F8CEDA0044A}" destId="{21D0D6BF-8160-47EA-B282-4770B979C096}" srcOrd="1" destOrd="0" parTransId="{D5AD5F19-DED7-43E3-84D7-E09EA09A00A6}" sibTransId="{5C527435-F7A4-4AB6-9E47-025B772E56A5}"/>
    <dgm:cxn modelId="{32D060DD-F5D1-4E81-BC55-6F8C41E46590}" type="presOf" srcId="{2AA7DB5C-FD78-462B-8D29-7F8CEDA0044A}" destId="{EEE93F2D-FFBA-4705-B47D-791D6DFFDD10}" srcOrd="0" destOrd="0" presId="urn:microsoft.com/office/officeart/2005/8/layout/default"/>
    <dgm:cxn modelId="{1DCCACDE-E37E-417A-96E7-28673C5CD488}" type="presOf" srcId="{83AD3EE5-85AF-4C39-B963-0B6A8B044ABF}" destId="{0DF645A7-3D19-41A6-9439-00B3BDD19B89}" srcOrd="0" destOrd="0" presId="urn:microsoft.com/office/officeart/2005/8/layout/default"/>
    <dgm:cxn modelId="{57B4BF07-72A6-4694-B0B7-14201D6FC325}" type="presParOf" srcId="{EEE93F2D-FFBA-4705-B47D-791D6DFFDD10}" destId="{3E493C62-7FF0-4F8B-BDDF-EDFEEEF9D6E1}" srcOrd="0" destOrd="0" presId="urn:microsoft.com/office/officeart/2005/8/layout/default"/>
    <dgm:cxn modelId="{7D18974A-D60B-48F0-B16F-74832B755D97}" type="presParOf" srcId="{EEE93F2D-FFBA-4705-B47D-791D6DFFDD10}" destId="{AAE6811E-9B52-4D6A-8C86-6E37A8EF0B6B}" srcOrd="1" destOrd="0" presId="urn:microsoft.com/office/officeart/2005/8/layout/default"/>
    <dgm:cxn modelId="{56E63A31-96FC-4596-B1B9-1E18C58B886E}" type="presParOf" srcId="{EEE93F2D-FFBA-4705-B47D-791D6DFFDD10}" destId="{F2C8224B-206C-4F52-B311-3E3C7D006989}" srcOrd="2" destOrd="0" presId="urn:microsoft.com/office/officeart/2005/8/layout/default"/>
    <dgm:cxn modelId="{5B3C1A45-87D0-43D7-93D0-3BEA28467ADA}" type="presParOf" srcId="{EEE93F2D-FFBA-4705-B47D-791D6DFFDD10}" destId="{D5F7D38D-F93A-4B4D-9613-56FD023632F0}" srcOrd="3" destOrd="0" presId="urn:microsoft.com/office/officeart/2005/8/layout/default"/>
    <dgm:cxn modelId="{4D01566E-88E5-418F-92C9-DBB3B26A6457}" type="presParOf" srcId="{EEE93F2D-FFBA-4705-B47D-791D6DFFDD10}" destId="{0DF645A7-3D19-41A6-9439-00B3BDD19B89}" srcOrd="4" destOrd="0" presId="urn:microsoft.com/office/officeart/2005/8/layout/default"/>
    <dgm:cxn modelId="{12BEEB2A-A81C-48F1-90A9-20F9450669AA}" type="presParOf" srcId="{EEE93F2D-FFBA-4705-B47D-791D6DFFDD10}" destId="{77FB5A36-EF4A-493D-948F-2EDDA55525E7}" srcOrd="5" destOrd="0" presId="urn:microsoft.com/office/officeart/2005/8/layout/default"/>
    <dgm:cxn modelId="{BD661D3F-F79E-4BA7-A8C3-7B8DD579CC6C}" type="presParOf" srcId="{EEE93F2D-FFBA-4705-B47D-791D6DFFDD10}" destId="{E76CF4AC-0157-4C57-BD46-A084316B64CB}" srcOrd="6" destOrd="0" presId="urn:microsoft.com/office/officeart/2005/8/layout/default"/>
    <dgm:cxn modelId="{81176BCE-1E30-47F6-AE49-00189F6C9331}" type="presParOf" srcId="{EEE93F2D-FFBA-4705-B47D-791D6DFFDD10}" destId="{2ABC7762-E9BB-4D12-9EFE-A212B77C67D0}" srcOrd="7" destOrd="0" presId="urn:microsoft.com/office/officeart/2005/8/layout/default"/>
    <dgm:cxn modelId="{28914069-2627-4952-8AE3-2D5F6EB30E60}" type="presParOf" srcId="{EEE93F2D-FFBA-4705-B47D-791D6DFFDD10}" destId="{AAAC1B27-2690-4C79-837C-08BA666E344F}" srcOrd="8" destOrd="0" presId="urn:microsoft.com/office/officeart/2005/8/layout/default"/>
    <dgm:cxn modelId="{71F57FC9-A814-4086-B399-A24779C70763}" type="presParOf" srcId="{EEE93F2D-FFBA-4705-B47D-791D6DFFDD10}" destId="{0D57AD92-62E8-4062-AEFF-7475BE7B6F46}" srcOrd="9" destOrd="0" presId="urn:microsoft.com/office/officeart/2005/8/layout/default"/>
    <dgm:cxn modelId="{239550F3-3AE3-4523-8379-56A77CF17C70}" type="presParOf" srcId="{EEE93F2D-FFBA-4705-B47D-791D6DFFDD10}" destId="{3D8B1FBC-9B43-48FF-823A-027A5B1DBD23}" srcOrd="10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599F4C-0DF1-4F68-99FB-72EB06434AE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51FF069-CDF7-4EE8-8D8C-0A5F97C59BDC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Subjetiva</a:t>
          </a:r>
          <a:endParaRPr lang="pt-BR" sz="3600" dirty="0"/>
        </a:p>
      </dgm:t>
    </dgm:pt>
    <dgm:pt modelId="{5F4FBF0B-3E07-4553-994B-018029361FBF}" type="parTrans" cxnId="{ABABB17A-F400-49F2-93F6-A7E39284D8BA}">
      <dgm:prSet/>
      <dgm:spPr/>
      <dgm:t>
        <a:bodyPr/>
        <a:lstStyle/>
        <a:p>
          <a:endParaRPr lang="pt-BR"/>
        </a:p>
      </dgm:t>
    </dgm:pt>
    <dgm:pt modelId="{CECF7F61-C68C-4F90-BE3E-EE6A5DFE9DE8}" type="sibTrans" cxnId="{ABABB17A-F400-49F2-93F6-A7E39284D8BA}">
      <dgm:prSet/>
      <dgm:spPr/>
      <dgm:t>
        <a:bodyPr/>
        <a:lstStyle/>
        <a:p>
          <a:endParaRPr lang="pt-BR"/>
        </a:p>
      </dgm:t>
    </dgm:pt>
    <dgm:pt modelId="{7081FF12-0904-47E8-B07A-DBD5BA2FA40B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Objetiva </a:t>
          </a:r>
          <a:br>
            <a:rPr lang="pt-BR" sz="3600" b="1" dirty="0"/>
          </a:br>
          <a:r>
            <a:rPr lang="pt-BR" sz="3600" b="1" dirty="0"/>
            <a:t>direta</a:t>
          </a:r>
          <a:endParaRPr lang="pt-BR" sz="3600" dirty="0"/>
        </a:p>
      </dgm:t>
    </dgm:pt>
    <dgm:pt modelId="{871A0205-25F3-4796-BF51-A3FEC4F03D44}" type="parTrans" cxnId="{72FFDAB2-B57F-4B01-A08C-1E439EC0F6D9}">
      <dgm:prSet/>
      <dgm:spPr/>
      <dgm:t>
        <a:bodyPr/>
        <a:lstStyle/>
        <a:p>
          <a:endParaRPr lang="pt-BR"/>
        </a:p>
      </dgm:t>
    </dgm:pt>
    <dgm:pt modelId="{4FB018F3-6866-4BE8-AF41-5AFD4A653A6F}" type="sibTrans" cxnId="{72FFDAB2-B57F-4B01-A08C-1E439EC0F6D9}">
      <dgm:prSet/>
      <dgm:spPr/>
      <dgm:t>
        <a:bodyPr/>
        <a:lstStyle/>
        <a:p>
          <a:endParaRPr lang="pt-BR"/>
        </a:p>
      </dgm:t>
    </dgm:pt>
    <dgm:pt modelId="{D637B543-1479-4430-99CA-67DEF0D6FFF2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Objetiva indireta</a:t>
          </a:r>
          <a:endParaRPr lang="pt-BR" sz="3600" dirty="0"/>
        </a:p>
      </dgm:t>
    </dgm:pt>
    <dgm:pt modelId="{0AE67C28-BDEE-4152-9FC8-4E6F7070479D}" type="parTrans" cxnId="{D692E885-233E-4ED1-A7D0-47A8532522A0}">
      <dgm:prSet/>
      <dgm:spPr/>
      <dgm:t>
        <a:bodyPr/>
        <a:lstStyle/>
        <a:p>
          <a:endParaRPr lang="pt-BR"/>
        </a:p>
      </dgm:t>
    </dgm:pt>
    <dgm:pt modelId="{491CAFC0-338B-47F9-A2CA-455E1F4FE1F9}" type="sibTrans" cxnId="{D692E885-233E-4ED1-A7D0-47A8532522A0}">
      <dgm:prSet/>
      <dgm:spPr/>
      <dgm:t>
        <a:bodyPr/>
        <a:lstStyle/>
        <a:p>
          <a:endParaRPr lang="pt-BR"/>
        </a:p>
      </dgm:t>
    </dgm:pt>
    <dgm:pt modelId="{0F811F94-20D8-4919-AB13-74EF33C5DC23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pt-BR" sz="2800" dirty="0"/>
            <a:t>Atua como sujeito da oração principal.</a:t>
          </a:r>
        </a:p>
      </dgm:t>
    </dgm:pt>
    <dgm:pt modelId="{D6D64CBC-9C2F-4A10-AF9B-E4B0E535A4CA}" type="parTrans" cxnId="{ED12BF84-48D6-4340-B39A-B9B5468C6556}">
      <dgm:prSet/>
      <dgm:spPr/>
      <dgm:t>
        <a:bodyPr/>
        <a:lstStyle/>
        <a:p>
          <a:endParaRPr lang="pt-BR"/>
        </a:p>
      </dgm:t>
    </dgm:pt>
    <dgm:pt modelId="{4D7E6791-CFFF-40B2-81A8-237199178C3D}" type="sibTrans" cxnId="{ED12BF84-48D6-4340-B39A-B9B5468C6556}">
      <dgm:prSet/>
      <dgm:spPr/>
      <dgm:t>
        <a:bodyPr/>
        <a:lstStyle/>
        <a:p>
          <a:endParaRPr lang="pt-BR"/>
        </a:p>
      </dgm:t>
    </dgm:pt>
    <dgm:pt modelId="{6D8D305B-C8E2-4AE9-8E6B-6B07C91F711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ctr"/>
          <a:r>
            <a:rPr lang="pt-BR" sz="2800" dirty="0"/>
            <a:t>Exerce função de objeto direto da oração principal.</a:t>
          </a:r>
        </a:p>
      </dgm:t>
    </dgm:pt>
    <dgm:pt modelId="{C1696944-0B5F-4BB8-A4BB-994B01D67251}" type="parTrans" cxnId="{A314EC96-5CD1-45E6-A94B-51B0D019D6F3}">
      <dgm:prSet/>
      <dgm:spPr/>
      <dgm:t>
        <a:bodyPr/>
        <a:lstStyle/>
        <a:p>
          <a:endParaRPr lang="pt-BR"/>
        </a:p>
      </dgm:t>
    </dgm:pt>
    <dgm:pt modelId="{9C372D54-BE0E-4A16-9FB1-F9293BB20DC8}" type="sibTrans" cxnId="{A314EC96-5CD1-45E6-A94B-51B0D019D6F3}">
      <dgm:prSet/>
      <dgm:spPr/>
      <dgm:t>
        <a:bodyPr/>
        <a:lstStyle/>
        <a:p>
          <a:endParaRPr lang="pt-BR"/>
        </a:p>
      </dgm:t>
    </dgm:pt>
    <dgm:pt modelId="{8B6C1100-7C64-4644-9874-C34490283234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Funciona como objeto indireto da oração principal.</a:t>
          </a:r>
        </a:p>
      </dgm:t>
    </dgm:pt>
    <dgm:pt modelId="{FC9B6338-CC7B-4735-9830-FBDAADF1E0F5}" type="parTrans" cxnId="{6C505CFD-C43A-4D6E-BD40-5EBAD0510FB3}">
      <dgm:prSet/>
      <dgm:spPr/>
      <dgm:t>
        <a:bodyPr/>
        <a:lstStyle/>
        <a:p>
          <a:endParaRPr lang="pt-BR"/>
        </a:p>
      </dgm:t>
    </dgm:pt>
    <dgm:pt modelId="{B229CCCA-7240-4CDF-B80F-C2AA793C43B4}" type="sibTrans" cxnId="{6C505CFD-C43A-4D6E-BD40-5EBAD0510FB3}">
      <dgm:prSet/>
      <dgm:spPr/>
      <dgm:t>
        <a:bodyPr/>
        <a:lstStyle/>
        <a:p>
          <a:endParaRPr lang="pt-BR"/>
        </a:p>
      </dgm:t>
    </dgm:pt>
    <dgm:pt modelId="{FAB7CFF2-BB62-41B0-87DB-0028CB51DA54}" type="pres">
      <dgm:prSet presAssocID="{93599F4C-0DF1-4F68-99FB-72EB06434AE4}" presName="diagram" presStyleCnt="0">
        <dgm:presLayoutVars>
          <dgm:dir/>
          <dgm:resizeHandles val="exact"/>
        </dgm:presLayoutVars>
      </dgm:prSet>
      <dgm:spPr/>
    </dgm:pt>
    <dgm:pt modelId="{961D569E-AC2D-464E-B3E3-204783A3AD4A}" type="pres">
      <dgm:prSet presAssocID="{D51FF069-CDF7-4EE8-8D8C-0A5F97C59BDC}" presName="node" presStyleLbl="node1" presStyleIdx="0" presStyleCnt="6">
        <dgm:presLayoutVars>
          <dgm:bulletEnabled val="1"/>
        </dgm:presLayoutVars>
      </dgm:prSet>
      <dgm:spPr/>
    </dgm:pt>
    <dgm:pt modelId="{3F1AC887-474B-4E85-8F1F-82BD1B012D28}" type="pres">
      <dgm:prSet presAssocID="{CECF7F61-C68C-4F90-BE3E-EE6A5DFE9DE8}" presName="sibTrans" presStyleCnt="0"/>
      <dgm:spPr/>
    </dgm:pt>
    <dgm:pt modelId="{428E4C09-7BE6-471C-A2E6-88A84BFD8E89}" type="pres">
      <dgm:prSet presAssocID="{7081FF12-0904-47E8-B07A-DBD5BA2FA40B}" presName="node" presStyleLbl="node1" presStyleIdx="1" presStyleCnt="6">
        <dgm:presLayoutVars>
          <dgm:bulletEnabled val="1"/>
        </dgm:presLayoutVars>
      </dgm:prSet>
      <dgm:spPr/>
    </dgm:pt>
    <dgm:pt modelId="{7BED617C-3FBB-45A2-BE79-373777C412F2}" type="pres">
      <dgm:prSet presAssocID="{4FB018F3-6866-4BE8-AF41-5AFD4A653A6F}" presName="sibTrans" presStyleCnt="0"/>
      <dgm:spPr/>
    </dgm:pt>
    <dgm:pt modelId="{F43C933F-8A04-453F-9A25-1F493D14CE3A}" type="pres">
      <dgm:prSet presAssocID="{D637B543-1479-4430-99CA-67DEF0D6FFF2}" presName="node" presStyleLbl="node1" presStyleIdx="2" presStyleCnt="6">
        <dgm:presLayoutVars>
          <dgm:bulletEnabled val="1"/>
        </dgm:presLayoutVars>
      </dgm:prSet>
      <dgm:spPr/>
    </dgm:pt>
    <dgm:pt modelId="{EDA5ADDF-94EB-4880-A5E8-E81FDEFEF205}" type="pres">
      <dgm:prSet presAssocID="{491CAFC0-338B-47F9-A2CA-455E1F4FE1F9}" presName="sibTrans" presStyleCnt="0"/>
      <dgm:spPr/>
    </dgm:pt>
    <dgm:pt modelId="{5317EFE8-DDF2-4F84-82BE-93DA0D53ECCC}" type="pres">
      <dgm:prSet presAssocID="{0F811F94-20D8-4919-AB13-74EF33C5DC23}" presName="node" presStyleLbl="node1" presStyleIdx="3" presStyleCnt="6">
        <dgm:presLayoutVars>
          <dgm:bulletEnabled val="1"/>
        </dgm:presLayoutVars>
      </dgm:prSet>
      <dgm:spPr/>
    </dgm:pt>
    <dgm:pt modelId="{B5D5831F-BB42-4337-BFAE-82238CE90273}" type="pres">
      <dgm:prSet presAssocID="{4D7E6791-CFFF-40B2-81A8-237199178C3D}" presName="sibTrans" presStyleCnt="0"/>
      <dgm:spPr/>
    </dgm:pt>
    <dgm:pt modelId="{0A3CCCED-50E7-4983-94AE-4D4852891413}" type="pres">
      <dgm:prSet presAssocID="{6D8D305B-C8E2-4AE9-8E6B-6B07C91F711B}" presName="node" presStyleLbl="node1" presStyleIdx="4" presStyleCnt="6">
        <dgm:presLayoutVars>
          <dgm:bulletEnabled val="1"/>
        </dgm:presLayoutVars>
      </dgm:prSet>
      <dgm:spPr/>
    </dgm:pt>
    <dgm:pt modelId="{33DD89BF-BCD2-4EF0-91D0-548C92547C89}" type="pres">
      <dgm:prSet presAssocID="{9C372D54-BE0E-4A16-9FB1-F9293BB20DC8}" presName="sibTrans" presStyleCnt="0"/>
      <dgm:spPr/>
    </dgm:pt>
    <dgm:pt modelId="{8E1B04BD-D6F8-42D4-944B-4E594C74DCDA}" type="pres">
      <dgm:prSet presAssocID="{8B6C1100-7C64-4644-9874-C34490283234}" presName="node" presStyleLbl="node1" presStyleIdx="5" presStyleCnt="6">
        <dgm:presLayoutVars>
          <dgm:bulletEnabled val="1"/>
        </dgm:presLayoutVars>
      </dgm:prSet>
      <dgm:spPr/>
    </dgm:pt>
  </dgm:ptLst>
  <dgm:cxnLst>
    <dgm:cxn modelId="{7717710A-926F-4BC5-9554-6181CE5D2F08}" type="presOf" srcId="{8B6C1100-7C64-4644-9874-C34490283234}" destId="{8E1B04BD-D6F8-42D4-944B-4E594C74DCDA}" srcOrd="0" destOrd="0" presId="urn:microsoft.com/office/officeart/2005/8/layout/default"/>
    <dgm:cxn modelId="{B6798972-5A05-4DC2-8D94-7FF51B9B642C}" type="presOf" srcId="{7081FF12-0904-47E8-B07A-DBD5BA2FA40B}" destId="{428E4C09-7BE6-471C-A2E6-88A84BFD8E89}" srcOrd="0" destOrd="0" presId="urn:microsoft.com/office/officeart/2005/8/layout/default"/>
    <dgm:cxn modelId="{9398FC52-E585-4F81-B0B0-AA922311DD71}" type="presOf" srcId="{93599F4C-0DF1-4F68-99FB-72EB06434AE4}" destId="{FAB7CFF2-BB62-41B0-87DB-0028CB51DA54}" srcOrd="0" destOrd="0" presId="urn:microsoft.com/office/officeart/2005/8/layout/default"/>
    <dgm:cxn modelId="{22C3B258-8BB7-4D5F-AC9F-0AAB7DAB7EB8}" type="presOf" srcId="{6D8D305B-C8E2-4AE9-8E6B-6B07C91F711B}" destId="{0A3CCCED-50E7-4983-94AE-4D4852891413}" srcOrd="0" destOrd="0" presId="urn:microsoft.com/office/officeart/2005/8/layout/default"/>
    <dgm:cxn modelId="{ABABB17A-F400-49F2-93F6-A7E39284D8BA}" srcId="{93599F4C-0DF1-4F68-99FB-72EB06434AE4}" destId="{D51FF069-CDF7-4EE8-8D8C-0A5F97C59BDC}" srcOrd="0" destOrd="0" parTransId="{5F4FBF0B-3E07-4553-994B-018029361FBF}" sibTransId="{CECF7F61-C68C-4F90-BE3E-EE6A5DFE9DE8}"/>
    <dgm:cxn modelId="{ED12BF84-48D6-4340-B39A-B9B5468C6556}" srcId="{93599F4C-0DF1-4F68-99FB-72EB06434AE4}" destId="{0F811F94-20D8-4919-AB13-74EF33C5DC23}" srcOrd="3" destOrd="0" parTransId="{D6D64CBC-9C2F-4A10-AF9B-E4B0E535A4CA}" sibTransId="{4D7E6791-CFFF-40B2-81A8-237199178C3D}"/>
    <dgm:cxn modelId="{D692E885-233E-4ED1-A7D0-47A8532522A0}" srcId="{93599F4C-0DF1-4F68-99FB-72EB06434AE4}" destId="{D637B543-1479-4430-99CA-67DEF0D6FFF2}" srcOrd="2" destOrd="0" parTransId="{0AE67C28-BDEE-4152-9FC8-4E6F7070479D}" sibTransId="{491CAFC0-338B-47F9-A2CA-455E1F4FE1F9}"/>
    <dgm:cxn modelId="{A314EC96-5CD1-45E6-A94B-51B0D019D6F3}" srcId="{93599F4C-0DF1-4F68-99FB-72EB06434AE4}" destId="{6D8D305B-C8E2-4AE9-8E6B-6B07C91F711B}" srcOrd="4" destOrd="0" parTransId="{C1696944-0B5F-4BB8-A4BB-994B01D67251}" sibTransId="{9C372D54-BE0E-4A16-9FB1-F9293BB20DC8}"/>
    <dgm:cxn modelId="{72FFDAB2-B57F-4B01-A08C-1E439EC0F6D9}" srcId="{93599F4C-0DF1-4F68-99FB-72EB06434AE4}" destId="{7081FF12-0904-47E8-B07A-DBD5BA2FA40B}" srcOrd="1" destOrd="0" parTransId="{871A0205-25F3-4796-BF51-A3FEC4F03D44}" sibTransId="{4FB018F3-6866-4BE8-AF41-5AFD4A653A6F}"/>
    <dgm:cxn modelId="{64D36ABB-2A70-4DB1-8A97-2FB7EF9E592D}" type="presOf" srcId="{D51FF069-CDF7-4EE8-8D8C-0A5F97C59BDC}" destId="{961D569E-AC2D-464E-B3E3-204783A3AD4A}" srcOrd="0" destOrd="0" presId="urn:microsoft.com/office/officeart/2005/8/layout/default"/>
    <dgm:cxn modelId="{949DB6C8-B512-4FD6-8EDD-B65989935D3D}" type="presOf" srcId="{0F811F94-20D8-4919-AB13-74EF33C5DC23}" destId="{5317EFE8-DDF2-4F84-82BE-93DA0D53ECCC}" srcOrd="0" destOrd="0" presId="urn:microsoft.com/office/officeart/2005/8/layout/default"/>
    <dgm:cxn modelId="{4B776FFA-2CE6-4A09-AAD6-6735F1196821}" type="presOf" srcId="{D637B543-1479-4430-99CA-67DEF0D6FFF2}" destId="{F43C933F-8A04-453F-9A25-1F493D14CE3A}" srcOrd="0" destOrd="0" presId="urn:microsoft.com/office/officeart/2005/8/layout/default"/>
    <dgm:cxn modelId="{6C505CFD-C43A-4D6E-BD40-5EBAD0510FB3}" srcId="{93599F4C-0DF1-4F68-99FB-72EB06434AE4}" destId="{8B6C1100-7C64-4644-9874-C34490283234}" srcOrd="5" destOrd="0" parTransId="{FC9B6338-CC7B-4735-9830-FBDAADF1E0F5}" sibTransId="{B229CCCA-7240-4CDF-B80F-C2AA793C43B4}"/>
    <dgm:cxn modelId="{D3E49C98-5C98-405B-9011-94B175EF3EB5}" type="presParOf" srcId="{FAB7CFF2-BB62-41B0-87DB-0028CB51DA54}" destId="{961D569E-AC2D-464E-B3E3-204783A3AD4A}" srcOrd="0" destOrd="0" presId="urn:microsoft.com/office/officeart/2005/8/layout/default"/>
    <dgm:cxn modelId="{5C1C6536-7656-4D92-AB9E-0FD247C8F100}" type="presParOf" srcId="{FAB7CFF2-BB62-41B0-87DB-0028CB51DA54}" destId="{3F1AC887-474B-4E85-8F1F-82BD1B012D28}" srcOrd="1" destOrd="0" presId="urn:microsoft.com/office/officeart/2005/8/layout/default"/>
    <dgm:cxn modelId="{55A47D03-AC59-41AD-8A3C-5B538B1827B1}" type="presParOf" srcId="{FAB7CFF2-BB62-41B0-87DB-0028CB51DA54}" destId="{428E4C09-7BE6-471C-A2E6-88A84BFD8E89}" srcOrd="2" destOrd="0" presId="urn:microsoft.com/office/officeart/2005/8/layout/default"/>
    <dgm:cxn modelId="{52CADE27-EE08-40D6-A781-7B51863CEFD0}" type="presParOf" srcId="{FAB7CFF2-BB62-41B0-87DB-0028CB51DA54}" destId="{7BED617C-3FBB-45A2-BE79-373777C412F2}" srcOrd="3" destOrd="0" presId="urn:microsoft.com/office/officeart/2005/8/layout/default"/>
    <dgm:cxn modelId="{8F060644-C82C-4B62-B54B-19583D6B6CEB}" type="presParOf" srcId="{FAB7CFF2-BB62-41B0-87DB-0028CB51DA54}" destId="{F43C933F-8A04-453F-9A25-1F493D14CE3A}" srcOrd="4" destOrd="0" presId="urn:microsoft.com/office/officeart/2005/8/layout/default"/>
    <dgm:cxn modelId="{A4913961-7A2C-4E41-BF84-2CCEB84CF8D3}" type="presParOf" srcId="{FAB7CFF2-BB62-41B0-87DB-0028CB51DA54}" destId="{EDA5ADDF-94EB-4880-A5E8-E81FDEFEF205}" srcOrd="5" destOrd="0" presId="urn:microsoft.com/office/officeart/2005/8/layout/default"/>
    <dgm:cxn modelId="{1AD522ED-E0C8-4C0B-9A21-7F2BDF34D0E1}" type="presParOf" srcId="{FAB7CFF2-BB62-41B0-87DB-0028CB51DA54}" destId="{5317EFE8-DDF2-4F84-82BE-93DA0D53ECCC}" srcOrd="6" destOrd="0" presId="urn:microsoft.com/office/officeart/2005/8/layout/default"/>
    <dgm:cxn modelId="{1EBFBAA0-1BE4-4B51-ACFB-26E00201CFA4}" type="presParOf" srcId="{FAB7CFF2-BB62-41B0-87DB-0028CB51DA54}" destId="{B5D5831F-BB42-4337-BFAE-82238CE90273}" srcOrd="7" destOrd="0" presId="urn:microsoft.com/office/officeart/2005/8/layout/default"/>
    <dgm:cxn modelId="{D03951D2-B1CD-449C-88BA-06055393C785}" type="presParOf" srcId="{FAB7CFF2-BB62-41B0-87DB-0028CB51DA54}" destId="{0A3CCCED-50E7-4983-94AE-4D4852891413}" srcOrd="8" destOrd="0" presId="urn:microsoft.com/office/officeart/2005/8/layout/default"/>
    <dgm:cxn modelId="{19695753-1272-4D13-A9AA-B942545C4F07}" type="presParOf" srcId="{FAB7CFF2-BB62-41B0-87DB-0028CB51DA54}" destId="{33DD89BF-BCD2-4EF0-91D0-548C92547C89}" srcOrd="9" destOrd="0" presId="urn:microsoft.com/office/officeart/2005/8/layout/default"/>
    <dgm:cxn modelId="{F6B6AC8F-A6E4-4F00-8C9E-4D24CEFC1E30}" type="presParOf" srcId="{FAB7CFF2-BB62-41B0-87DB-0028CB51DA54}" destId="{8E1B04BD-D6F8-42D4-944B-4E594C74DCD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599F4C-0DF1-4F68-99FB-72EB06434AE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51FF069-CDF7-4EE8-8D8C-0A5F97C59BDC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Completiva nominal</a:t>
          </a:r>
          <a:endParaRPr lang="pt-BR" sz="3600" dirty="0"/>
        </a:p>
      </dgm:t>
    </dgm:pt>
    <dgm:pt modelId="{5F4FBF0B-3E07-4553-994B-018029361FBF}" type="parTrans" cxnId="{ABABB17A-F400-49F2-93F6-A7E39284D8BA}">
      <dgm:prSet/>
      <dgm:spPr/>
      <dgm:t>
        <a:bodyPr/>
        <a:lstStyle/>
        <a:p>
          <a:endParaRPr lang="pt-BR"/>
        </a:p>
      </dgm:t>
    </dgm:pt>
    <dgm:pt modelId="{CECF7F61-C68C-4F90-BE3E-EE6A5DFE9DE8}" type="sibTrans" cxnId="{ABABB17A-F400-49F2-93F6-A7E39284D8BA}">
      <dgm:prSet/>
      <dgm:spPr/>
      <dgm:t>
        <a:bodyPr/>
        <a:lstStyle/>
        <a:p>
          <a:endParaRPr lang="pt-BR"/>
        </a:p>
      </dgm:t>
    </dgm:pt>
    <dgm:pt modelId="{7081FF12-0904-47E8-B07A-DBD5BA2FA40B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Predicativa</a:t>
          </a:r>
          <a:endParaRPr lang="pt-BR" sz="3600" dirty="0"/>
        </a:p>
      </dgm:t>
    </dgm:pt>
    <dgm:pt modelId="{871A0205-25F3-4796-BF51-A3FEC4F03D44}" type="parTrans" cxnId="{72FFDAB2-B57F-4B01-A08C-1E439EC0F6D9}">
      <dgm:prSet/>
      <dgm:spPr/>
      <dgm:t>
        <a:bodyPr/>
        <a:lstStyle/>
        <a:p>
          <a:endParaRPr lang="pt-BR"/>
        </a:p>
      </dgm:t>
    </dgm:pt>
    <dgm:pt modelId="{4FB018F3-6866-4BE8-AF41-5AFD4A653A6F}" type="sibTrans" cxnId="{72FFDAB2-B57F-4B01-A08C-1E439EC0F6D9}">
      <dgm:prSet/>
      <dgm:spPr/>
      <dgm:t>
        <a:bodyPr/>
        <a:lstStyle/>
        <a:p>
          <a:endParaRPr lang="pt-BR"/>
        </a:p>
      </dgm:t>
    </dgm:pt>
    <dgm:pt modelId="{D637B543-1479-4430-99CA-67DEF0D6FFF2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Apositiva</a:t>
          </a:r>
          <a:endParaRPr lang="pt-BR" sz="3600" dirty="0"/>
        </a:p>
      </dgm:t>
    </dgm:pt>
    <dgm:pt modelId="{0AE67C28-BDEE-4152-9FC8-4E6F7070479D}" type="parTrans" cxnId="{D692E885-233E-4ED1-A7D0-47A8532522A0}">
      <dgm:prSet/>
      <dgm:spPr/>
      <dgm:t>
        <a:bodyPr/>
        <a:lstStyle/>
        <a:p>
          <a:endParaRPr lang="pt-BR"/>
        </a:p>
      </dgm:t>
    </dgm:pt>
    <dgm:pt modelId="{491CAFC0-338B-47F9-A2CA-455E1F4FE1F9}" type="sibTrans" cxnId="{D692E885-233E-4ED1-A7D0-47A8532522A0}">
      <dgm:prSet/>
      <dgm:spPr/>
      <dgm:t>
        <a:bodyPr/>
        <a:lstStyle/>
        <a:p>
          <a:endParaRPr lang="pt-BR"/>
        </a:p>
      </dgm:t>
    </dgm:pt>
    <dgm:pt modelId="{0F811F94-20D8-4919-AB13-74EF33C5DC23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pt-BR" sz="2800" dirty="0"/>
            <a:t>Atua como complemento nominal da oração principal.</a:t>
          </a:r>
        </a:p>
      </dgm:t>
    </dgm:pt>
    <dgm:pt modelId="{D6D64CBC-9C2F-4A10-AF9B-E4B0E535A4CA}" type="parTrans" cxnId="{ED12BF84-48D6-4340-B39A-B9B5468C6556}">
      <dgm:prSet/>
      <dgm:spPr/>
      <dgm:t>
        <a:bodyPr/>
        <a:lstStyle/>
        <a:p>
          <a:endParaRPr lang="pt-BR"/>
        </a:p>
      </dgm:t>
    </dgm:pt>
    <dgm:pt modelId="{4D7E6791-CFFF-40B2-81A8-237199178C3D}" type="sibTrans" cxnId="{ED12BF84-48D6-4340-B39A-B9B5468C6556}">
      <dgm:prSet/>
      <dgm:spPr/>
      <dgm:t>
        <a:bodyPr/>
        <a:lstStyle/>
        <a:p>
          <a:endParaRPr lang="pt-BR"/>
        </a:p>
      </dgm:t>
    </dgm:pt>
    <dgm:pt modelId="{6D8D305B-C8E2-4AE9-8E6B-6B07C91F711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ctr"/>
          <a:r>
            <a:rPr lang="pt-BR" sz="2800" dirty="0"/>
            <a:t>Exerce a função de predicativo do sujeito da oração principal.</a:t>
          </a:r>
        </a:p>
      </dgm:t>
    </dgm:pt>
    <dgm:pt modelId="{C1696944-0B5F-4BB8-A4BB-994B01D67251}" type="parTrans" cxnId="{A314EC96-5CD1-45E6-A94B-51B0D019D6F3}">
      <dgm:prSet/>
      <dgm:spPr/>
      <dgm:t>
        <a:bodyPr/>
        <a:lstStyle/>
        <a:p>
          <a:endParaRPr lang="pt-BR"/>
        </a:p>
      </dgm:t>
    </dgm:pt>
    <dgm:pt modelId="{9C372D54-BE0E-4A16-9FB1-F9293BB20DC8}" type="sibTrans" cxnId="{A314EC96-5CD1-45E6-A94B-51B0D019D6F3}">
      <dgm:prSet/>
      <dgm:spPr/>
      <dgm:t>
        <a:bodyPr/>
        <a:lstStyle/>
        <a:p>
          <a:endParaRPr lang="pt-BR"/>
        </a:p>
      </dgm:t>
    </dgm:pt>
    <dgm:pt modelId="{8B6C1100-7C64-4644-9874-C34490283234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Funciona como aposto da oração principal. </a:t>
          </a:r>
        </a:p>
      </dgm:t>
    </dgm:pt>
    <dgm:pt modelId="{FC9B6338-CC7B-4735-9830-FBDAADF1E0F5}" type="parTrans" cxnId="{6C505CFD-C43A-4D6E-BD40-5EBAD0510FB3}">
      <dgm:prSet/>
      <dgm:spPr/>
      <dgm:t>
        <a:bodyPr/>
        <a:lstStyle/>
        <a:p>
          <a:endParaRPr lang="pt-BR"/>
        </a:p>
      </dgm:t>
    </dgm:pt>
    <dgm:pt modelId="{B229CCCA-7240-4CDF-B80F-C2AA793C43B4}" type="sibTrans" cxnId="{6C505CFD-C43A-4D6E-BD40-5EBAD0510FB3}">
      <dgm:prSet/>
      <dgm:spPr/>
      <dgm:t>
        <a:bodyPr/>
        <a:lstStyle/>
        <a:p>
          <a:endParaRPr lang="pt-BR"/>
        </a:p>
      </dgm:t>
    </dgm:pt>
    <dgm:pt modelId="{FAB7CFF2-BB62-41B0-87DB-0028CB51DA54}" type="pres">
      <dgm:prSet presAssocID="{93599F4C-0DF1-4F68-99FB-72EB06434AE4}" presName="diagram" presStyleCnt="0">
        <dgm:presLayoutVars>
          <dgm:dir/>
          <dgm:resizeHandles val="exact"/>
        </dgm:presLayoutVars>
      </dgm:prSet>
      <dgm:spPr/>
    </dgm:pt>
    <dgm:pt modelId="{961D569E-AC2D-464E-B3E3-204783A3AD4A}" type="pres">
      <dgm:prSet presAssocID="{D51FF069-CDF7-4EE8-8D8C-0A5F97C59BDC}" presName="node" presStyleLbl="node1" presStyleIdx="0" presStyleCnt="6">
        <dgm:presLayoutVars>
          <dgm:bulletEnabled val="1"/>
        </dgm:presLayoutVars>
      </dgm:prSet>
      <dgm:spPr/>
    </dgm:pt>
    <dgm:pt modelId="{3F1AC887-474B-4E85-8F1F-82BD1B012D28}" type="pres">
      <dgm:prSet presAssocID="{CECF7F61-C68C-4F90-BE3E-EE6A5DFE9DE8}" presName="sibTrans" presStyleCnt="0"/>
      <dgm:spPr/>
    </dgm:pt>
    <dgm:pt modelId="{428E4C09-7BE6-471C-A2E6-88A84BFD8E89}" type="pres">
      <dgm:prSet presAssocID="{7081FF12-0904-47E8-B07A-DBD5BA2FA40B}" presName="node" presStyleLbl="node1" presStyleIdx="1" presStyleCnt="6">
        <dgm:presLayoutVars>
          <dgm:bulletEnabled val="1"/>
        </dgm:presLayoutVars>
      </dgm:prSet>
      <dgm:spPr/>
    </dgm:pt>
    <dgm:pt modelId="{7BED617C-3FBB-45A2-BE79-373777C412F2}" type="pres">
      <dgm:prSet presAssocID="{4FB018F3-6866-4BE8-AF41-5AFD4A653A6F}" presName="sibTrans" presStyleCnt="0"/>
      <dgm:spPr/>
    </dgm:pt>
    <dgm:pt modelId="{F43C933F-8A04-453F-9A25-1F493D14CE3A}" type="pres">
      <dgm:prSet presAssocID="{D637B543-1479-4430-99CA-67DEF0D6FFF2}" presName="node" presStyleLbl="node1" presStyleIdx="2" presStyleCnt="6">
        <dgm:presLayoutVars>
          <dgm:bulletEnabled val="1"/>
        </dgm:presLayoutVars>
      </dgm:prSet>
      <dgm:spPr/>
    </dgm:pt>
    <dgm:pt modelId="{EDA5ADDF-94EB-4880-A5E8-E81FDEFEF205}" type="pres">
      <dgm:prSet presAssocID="{491CAFC0-338B-47F9-A2CA-455E1F4FE1F9}" presName="sibTrans" presStyleCnt="0"/>
      <dgm:spPr/>
    </dgm:pt>
    <dgm:pt modelId="{5317EFE8-DDF2-4F84-82BE-93DA0D53ECCC}" type="pres">
      <dgm:prSet presAssocID="{0F811F94-20D8-4919-AB13-74EF33C5DC23}" presName="node" presStyleLbl="node1" presStyleIdx="3" presStyleCnt="6">
        <dgm:presLayoutVars>
          <dgm:bulletEnabled val="1"/>
        </dgm:presLayoutVars>
      </dgm:prSet>
      <dgm:spPr/>
    </dgm:pt>
    <dgm:pt modelId="{B5D5831F-BB42-4337-BFAE-82238CE90273}" type="pres">
      <dgm:prSet presAssocID="{4D7E6791-CFFF-40B2-81A8-237199178C3D}" presName="sibTrans" presStyleCnt="0"/>
      <dgm:spPr/>
    </dgm:pt>
    <dgm:pt modelId="{0A3CCCED-50E7-4983-94AE-4D4852891413}" type="pres">
      <dgm:prSet presAssocID="{6D8D305B-C8E2-4AE9-8E6B-6B07C91F711B}" presName="node" presStyleLbl="node1" presStyleIdx="4" presStyleCnt="6">
        <dgm:presLayoutVars>
          <dgm:bulletEnabled val="1"/>
        </dgm:presLayoutVars>
      </dgm:prSet>
      <dgm:spPr/>
    </dgm:pt>
    <dgm:pt modelId="{33DD89BF-BCD2-4EF0-91D0-548C92547C89}" type="pres">
      <dgm:prSet presAssocID="{9C372D54-BE0E-4A16-9FB1-F9293BB20DC8}" presName="sibTrans" presStyleCnt="0"/>
      <dgm:spPr/>
    </dgm:pt>
    <dgm:pt modelId="{8E1B04BD-D6F8-42D4-944B-4E594C74DCDA}" type="pres">
      <dgm:prSet presAssocID="{8B6C1100-7C64-4644-9874-C34490283234}" presName="node" presStyleLbl="node1" presStyleIdx="5" presStyleCnt="6">
        <dgm:presLayoutVars>
          <dgm:bulletEnabled val="1"/>
        </dgm:presLayoutVars>
      </dgm:prSet>
      <dgm:spPr/>
    </dgm:pt>
  </dgm:ptLst>
  <dgm:cxnLst>
    <dgm:cxn modelId="{48621415-1115-453A-8593-AEC136124028}" type="presOf" srcId="{D637B543-1479-4430-99CA-67DEF0D6FFF2}" destId="{F43C933F-8A04-453F-9A25-1F493D14CE3A}" srcOrd="0" destOrd="0" presId="urn:microsoft.com/office/officeart/2005/8/layout/default"/>
    <dgm:cxn modelId="{50630757-9B73-4047-AE0B-F6D1A4644F8E}" type="presOf" srcId="{0F811F94-20D8-4919-AB13-74EF33C5DC23}" destId="{5317EFE8-DDF2-4F84-82BE-93DA0D53ECCC}" srcOrd="0" destOrd="0" presId="urn:microsoft.com/office/officeart/2005/8/layout/default"/>
    <dgm:cxn modelId="{ABABB17A-F400-49F2-93F6-A7E39284D8BA}" srcId="{93599F4C-0DF1-4F68-99FB-72EB06434AE4}" destId="{D51FF069-CDF7-4EE8-8D8C-0A5F97C59BDC}" srcOrd="0" destOrd="0" parTransId="{5F4FBF0B-3E07-4553-994B-018029361FBF}" sibTransId="{CECF7F61-C68C-4F90-BE3E-EE6A5DFE9DE8}"/>
    <dgm:cxn modelId="{ED12BF84-48D6-4340-B39A-B9B5468C6556}" srcId="{93599F4C-0DF1-4F68-99FB-72EB06434AE4}" destId="{0F811F94-20D8-4919-AB13-74EF33C5DC23}" srcOrd="3" destOrd="0" parTransId="{D6D64CBC-9C2F-4A10-AF9B-E4B0E535A4CA}" sibTransId="{4D7E6791-CFFF-40B2-81A8-237199178C3D}"/>
    <dgm:cxn modelId="{D692E885-233E-4ED1-A7D0-47A8532522A0}" srcId="{93599F4C-0DF1-4F68-99FB-72EB06434AE4}" destId="{D637B543-1479-4430-99CA-67DEF0D6FFF2}" srcOrd="2" destOrd="0" parTransId="{0AE67C28-BDEE-4152-9FC8-4E6F7070479D}" sibTransId="{491CAFC0-338B-47F9-A2CA-455E1F4FE1F9}"/>
    <dgm:cxn modelId="{D5BE228D-0271-4597-B542-F9B84E641E28}" type="presOf" srcId="{7081FF12-0904-47E8-B07A-DBD5BA2FA40B}" destId="{428E4C09-7BE6-471C-A2E6-88A84BFD8E89}" srcOrd="0" destOrd="0" presId="urn:microsoft.com/office/officeart/2005/8/layout/default"/>
    <dgm:cxn modelId="{A314EC96-5CD1-45E6-A94B-51B0D019D6F3}" srcId="{93599F4C-0DF1-4F68-99FB-72EB06434AE4}" destId="{6D8D305B-C8E2-4AE9-8E6B-6B07C91F711B}" srcOrd="4" destOrd="0" parTransId="{C1696944-0B5F-4BB8-A4BB-994B01D67251}" sibTransId="{9C372D54-BE0E-4A16-9FB1-F9293BB20DC8}"/>
    <dgm:cxn modelId="{979C45AE-1E94-42F9-8046-CA27DDE56B58}" type="presOf" srcId="{D51FF069-CDF7-4EE8-8D8C-0A5F97C59BDC}" destId="{961D569E-AC2D-464E-B3E3-204783A3AD4A}" srcOrd="0" destOrd="0" presId="urn:microsoft.com/office/officeart/2005/8/layout/default"/>
    <dgm:cxn modelId="{72FFDAB2-B57F-4B01-A08C-1E439EC0F6D9}" srcId="{93599F4C-0DF1-4F68-99FB-72EB06434AE4}" destId="{7081FF12-0904-47E8-B07A-DBD5BA2FA40B}" srcOrd="1" destOrd="0" parTransId="{871A0205-25F3-4796-BF51-A3FEC4F03D44}" sibTransId="{4FB018F3-6866-4BE8-AF41-5AFD4A653A6F}"/>
    <dgm:cxn modelId="{31D22BD2-EC66-4FD8-9D31-8D541C083952}" type="presOf" srcId="{8B6C1100-7C64-4644-9874-C34490283234}" destId="{8E1B04BD-D6F8-42D4-944B-4E594C74DCDA}" srcOrd="0" destOrd="0" presId="urn:microsoft.com/office/officeart/2005/8/layout/default"/>
    <dgm:cxn modelId="{22C607EE-869A-4E35-8DB6-BF34AD1082D2}" type="presOf" srcId="{6D8D305B-C8E2-4AE9-8E6B-6B07C91F711B}" destId="{0A3CCCED-50E7-4983-94AE-4D4852891413}" srcOrd="0" destOrd="0" presId="urn:microsoft.com/office/officeart/2005/8/layout/default"/>
    <dgm:cxn modelId="{F68DA7F8-2516-4936-BBE9-89522F190333}" type="presOf" srcId="{93599F4C-0DF1-4F68-99FB-72EB06434AE4}" destId="{FAB7CFF2-BB62-41B0-87DB-0028CB51DA54}" srcOrd="0" destOrd="0" presId="urn:microsoft.com/office/officeart/2005/8/layout/default"/>
    <dgm:cxn modelId="{6C505CFD-C43A-4D6E-BD40-5EBAD0510FB3}" srcId="{93599F4C-0DF1-4F68-99FB-72EB06434AE4}" destId="{8B6C1100-7C64-4644-9874-C34490283234}" srcOrd="5" destOrd="0" parTransId="{FC9B6338-CC7B-4735-9830-FBDAADF1E0F5}" sibTransId="{B229CCCA-7240-4CDF-B80F-C2AA793C43B4}"/>
    <dgm:cxn modelId="{B49C848A-8DEC-49A9-A9C7-1847CC5BB474}" type="presParOf" srcId="{FAB7CFF2-BB62-41B0-87DB-0028CB51DA54}" destId="{961D569E-AC2D-464E-B3E3-204783A3AD4A}" srcOrd="0" destOrd="0" presId="urn:microsoft.com/office/officeart/2005/8/layout/default"/>
    <dgm:cxn modelId="{C4839EE3-7D63-45D8-AEF6-2057C237A967}" type="presParOf" srcId="{FAB7CFF2-BB62-41B0-87DB-0028CB51DA54}" destId="{3F1AC887-474B-4E85-8F1F-82BD1B012D28}" srcOrd="1" destOrd="0" presId="urn:microsoft.com/office/officeart/2005/8/layout/default"/>
    <dgm:cxn modelId="{1C8E9186-6318-44C9-BC0B-448AA9A0C6C9}" type="presParOf" srcId="{FAB7CFF2-BB62-41B0-87DB-0028CB51DA54}" destId="{428E4C09-7BE6-471C-A2E6-88A84BFD8E89}" srcOrd="2" destOrd="0" presId="urn:microsoft.com/office/officeart/2005/8/layout/default"/>
    <dgm:cxn modelId="{3EB70002-6E37-4059-BD95-D751AA840C70}" type="presParOf" srcId="{FAB7CFF2-BB62-41B0-87DB-0028CB51DA54}" destId="{7BED617C-3FBB-45A2-BE79-373777C412F2}" srcOrd="3" destOrd="0" presId="urn:microsoft.com/office/officeart/2005/8/layout/default"/>
    <dgm:cxn modelId="{10E4F0A8-A224-4F7C-8D17-8A087F8E1CB9}" type="presParOf" srcId="{FAB7CFF2-BB62-41B0-87DB-0028CB51DA54}" destId="{F43C933F-8A04-453F-9A25-1F493D14CE3A}" srcOrd="4" destOrd="0" presId="urn:microsoft.com/office/officeart/2005/8/layout/default"/>
    <dgm:cxn modelId="{0B317C8E-EC49-4F03-84C9-753036AE8B01}" type="presParOf" srcId="{FAB7CFF2-BB62-41B0-87DB-0028CB51DA54}" destId="{EDA5ADDF-94EB-4880-A5E8-E81FDEFEF205}" srcOrd="5" destOrd="0" presId="urn:microsoft.com/office/officeart/2005/8/layout/default"/>
    <dgm:cxn modelId="{EEEF5B3C-2B2B-4897-8602-8413397A3E2D}" type="presParOf" srcId="{FAB7CFF2-BB62-41B0-87DB-0028CB51DA54}" destId="{5317EFE8-DDF2-4F84-82BE-93DA0D53ECCC}" srcOrd="6" destOrd="0" presId="urn:microsoft.com/office/officeart/2005/8/layout/default"/>
    <dgm:cxn modelId="{EA50E213-1123-4689-85F3-BF641A39C0F1}" type="presParOf" srcId="{FAB7CFF2-BB62-41B0-87DB-0028CB51DA54}" destId="{B5D5831F-BB42-4337-BFAE-82238CE90273}" srcOrd="7" destOrd="0" presId="urn:microsoft.com/office/officeart/2005/8/layout/default"/>
    <dgm:cxn modelId="{87E6B263-8819-469B-A038-552401166C54}" type="presParOf" srcId="{FAB7CFF2-BB62-41B0-87DB-0028CB51DA54}" destId="{0A3CCCED-50E7-4983-94AE-4D4852891413}" srcOrd="8" destOrd="0" presId="urn:microsoft.com/office/officeart/2005/8/layout/default"/>
    <dgm:cxn modelId="{93E91A2C-7578-48C5-96CF-42E32DC9C042}" type="presParOf" srcId="{FAB7CFF2-BB62-41B0-87DB-0028CB51DA54}" destId="{33DD89BF-BCD2-4EF0-91D0-548C92547C89}" srcOrd="9" destOrd="0" presId="urn:microsoft.com/office/officeart/2005/8/layout/default"/>
    <dgm:cxn modelId="{831C2D15-5254-4903-8DF5-871811FDB296}" type="presParOf" srcId="{FAB7CFF2-BB62-41B0-87DB-0028CB51DA54}" destId="{8E1B04BD-D6F8-42D4-944B-4E594C74DCD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37A524-2F17-495B-BB30-34BA76FFF8B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F38216F-50B7-4697-BEB6-B50C14FBBD3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800" dirty="0"/>
            <a:t>Em um </a:t>
          </a:r>
          <a:r>
            <a:rPr lang="pt-BR" sz="2800" b="1" dirty="0"/>
            <a:t>período composto por subordinação </a:t>
          </a:r>
          <a:r>
            <a:rPr lang="pt-BR" sz="2800" dirty="0"/>
            <a:t>em que há orações subordinadas substantivas, a pontuação segue as mesmas regras do período simples.</a:t>
          </a:r>
        </a:p>
      </dgm:t>
    </dgm:pt>
    <dgm:pt modelId="{0C3C29BB-0FC5-4DE4-B5AD-D6FF818E7CB5}" type="parTrans" cxnId="{D2CB42D2-20FB-4932-84A4-2AB148E8C953}">
      <dgm:prSet/>
      <dgm:spPr/>
      <dgm:t>
        <a:bodyPr/>
        <a:lstStyle/>
        <a:p>
          <a:endParaRPr lang="pt-BR"/>
        </a:p>
      </dgm:t>
    </dgm:pt>
    <dgm:pt modelId="{115F2383-EC86-4830-96CE-A4BCEC0FEE36}" type="sibTrans" cxnId="{D2CB42D2-20FB-4932-84A4-2AB148E8C953}">
      <dgm:prSet/>
      <dgm:spPr/>
      <dgm:t>
        <a:bodyPr/>
        <a:lstStyle/>
        <a:p>
          <a:endParaRPr lang="pt-BR"/>
        </a:p>
      </dgm:t>
    </dgm:pt>
    <dgm:pt modelId="{A91EEB5F-7FED-48F5-9A56-6FB3A9A1562E}" type="pres">
      <dgm:prSet presAssocID="{6437A524-2F17-495B-BB30-34BA76FFF8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3CE58C-BE1D-42E1-9B11-5DB03A0AFC1D}" type="pres">
      <dgm:prSet presAssocID="{AF38216F-50B7-4697-BEB6-B50C14FBBD38}" presName="hierRoot1" presStyleCnt="0">
        <dgm:presLayoutVars>
          <dgm:hierBranch val="init"/>
        </dgm:presLayoutVars>
      </dgm:prSet>
      <dgm:spPr/>
    </dgm:pt>
    <dgm:pt modelId="{E154D43E-81BC-48B6-884B-AB1CD8575AE7}" type="pres">
      <dgm:prSet presAssocID="{AF38216F-50B7-4697-BEB6-B50C14FBBD38}" presName="rootComposite1" presStyleCnt="0"/>
      <dgm:spPr/>
    </dgm:pt>
    <dgm:pt modelId="{69FDA27E-15EF-4F3E-B02C-15B4389F96CE}" type="pres">
      <dgm:prSet presAssocID="{AF38216F-50B7-4697-BEB6-B50C14FBBD38}" presName="rootText1" presStyleLbl="node0" presStyleIdx="0" presStyleCnt="1" custScaleX="100024" custScaleY="32055" custLinFactNeighborX="-202" custLinFactNeighborY="-41264">
        <dgm:presLayoutVars>
          <dgm:chPref val="3"/>
        </dgm:presLayoutVars>
      </dgm:prSet>
      <dgm:spPr/>
    </dgm:pt>
    <dgm:pt modelId="{62390794-BB0E-448B-9AFC-5F812CC9BADC}" type="pres">
      <dgm:prSet presAssocID="{AF38216F-50B7-4697-BEB6-B50C14FBBD38}" presName="rootConnector1" presStyleLbl="node1" presStyleIdx="0" presStyleCnt="0"/>
      <dgm:spPr/>
    </dgm:pt>
    <dgm:pt modelId="{3E81299C-6A3C-4E6C-98D4-D01785DD0E73}" type="pres">
      <dgm:prSet presAssocID="{AF38216F-50B7-4697-BEB6-B50C14FBBD38}" presName="hierChild2" presStyleCnt="0"/>
      <dgm:spPr/>
    </dgm:pt>
    <dgm:pt modelId="{4ADA3B5C-F5AF-4023-AA74-E78212973009}" type="pres">
      <dgm:prSet presAssocID="{AF38216F-50B7-4697-BEB6-B50C14FBBD38}" presName="hierChild3" presStyleCnt="0"/>
      <dgm:spPr/>
    </dgm:pt>
  </dgm:ptLst>
  <dgm:cxnLst>
    <dgm:cxn modelId="{FF61F31A-3886-4D39-A83A-EF628C6571AF}" type="presOf" srcId="{6437A524-2F17-495B-BB30-34BA76FFF8BC}" destId="{A91EEB5F-7FED-48F5-9A56-6FB3A9A1562E}" srcOrd="0" destOrd="0" presId="urn:microsoft.com/office/officeart/2005/8/layout/orgChart1"/>
    <dgm:cxn modelId="{0927E798-E83A-4C91-8CAA-4F0FB79FF938}" type="presOf" srcId="{AF38216F-50B7-4697-BEB6-B50C14FBBD38}" destId="{62390794-BB0E-448B-9AFC-5F812CC9BADC}" srcOrd="1" destOrd="0" presId="urn:microsoft.com/office/officeart/2005/8/layout/orgChart1"/>
    <dgm:cxn modelId="{E1B5CCA4-AC46-425E-8A55-F25BB98756F1}" type="presOf" srcId="{AF38216F-50B7-4697-BEB6-B50C14FBBD38}" destId="{69FDA27E-15EF-4F3E-B02C-15B4389F96CE}" srcOrd="0" destOrd="0" presId="urn:microsoft.com/office/officeart/2005/8/layout/orgChart1"/>
    <dgm:cxn modelId="{D2CB42D2-20FB-4932-84A4-2AB148E8C953}" srcId="{6437A524-2F17-495B-BB30-34BA76FFF8BC}" destId="{AF38216F-50B7-4697-BEB6-B50C14FBBD38}" srcOrd="0" destOrd="0" parTransId="{0C3C29BB-0FC5-4DE4-B5AD-D6FF818E7CB5}" sibTransId="{115F2383-EC86-4830-96CE-A4BCEC0FEE36}"/>
    <dgm:cxn modelId="{31374FE7-DCE3-4F51-83D1-956925706323}" type="presParOf" srcId="{A91EEB5F-7FED-48F5-9A56-6FB3A9A1562E}" destId="{8E3CE58C-BE1D-42E1-9B11-5DB03A0AFC1D}" srcOrd="0" destOrd="0" presId="urn:microsoft.com/office/officeart/2005/8/layout/orgChart1"/>
    <dgm:cxn modelId="{8C54081E-22E8-4951-A0D6-9C7A91F18F64}" type="presParOf" srcId="{8E3CE58C-BE1D-42E1-9B11-5DB03A0AFC1D}" destId="{E154D43E-81BC-48B6-884B-AB1CD8575AE7}" srcOrd="0" destOrd="0" presId="urn:microsoft.com/office/officeart/2005/8/layout/orgChart1"/>
    <dgm:cxn modelId="{F6D528CA-DDDF-4A01-BB90-3C0BC9814383}" type="presParOf" srcId="{E154D43E-81BC-48B6-884B-AB1CD8575AE7}" destId="{69FDA27E-15EF-4F3E-B02C-15B4389F96CE}" srcOrd="0" destOrd="0" presId="urn:microsoft.com/office/officeart/2005/8/layout/orgChart1"/>
    <dgm:cxn modelId="{4086D3B0-76FE-4E8E-95CC-59730BFE9DE3}" type="presParOf" srcId="{E154D43E-81BC-48B6-884B-AB1CD8575AE7}" destId="{62390794-BB0E-448B-9AFC-5F812CC9BADC}" srcOrd="1" destOrd="0" presId="urn:microsoft.com/office/officeart/2005/8/layout/orgChart1"/>
    <dgm:cxn modelId="{AF431C30-0F3B-4819-AB54-104C7DB9059D}" type="presParOf" srcId="{8E3CE58C-BE1D-42E1-9B11-5DB03A0AFC1D}" destId="{3E81299C-6A3C-4E6C-98D4-D01785DD0E73}" srcOrd="1" destOrd="0" presId="urn:microsoft.com/office/officeart/2005/8/layout/orgChart1"/>
    <dgm:cxn modelId="{B8AAD08C-5FF8-431B-A02E-556030E32220}" type="presParOf" srcId="{8E3CE58C-BE1D-42E1-9B11-5DB03A0AFC1D}" destId="{4ADA3B5C-F5AF-4023-AA74-E782129730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31EFDD-4198-400B-92CC-40DA2DFD7CD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C1E51C8-FB47-4EC2-9942-C15EC9C73DA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800" dirty="0"/>
            <a:t>As </a:t>
          </a:r>
          <a:r>
            <a:rPr lang="pt-BR" sz="2800" b="1" dirty="0"/>
            <a:t>orações subordinadas substantivas apositivas</a:t>
          </a:r>
          <a:r>
            <a:rPr lang="pt-BR" sz="2800" dirty="0"/>
            <a:t> são precedidas por dois-pontos ou vírgula, do mesmo modo que o aposto explicativo em períodos simples</a:t>
          </a:r>
          <a:r>
            <a:rPr lang="pt-BR" sz="3300" dirty="0"/>
            <a:t>. </a:t>
          </a:r>
        </a:p>
      </dgm:t>
    </dgm:pt>
    <dgm:pt modelId="{32B94D86-9B11-4330-9D7C-6A6321998337}" type="parTrans" cxnId="{5DD58348-A409-41DC-97AC-D7BFC2FFF35A}">
      <dgm:prSet/>
      <dgm:spPr/>
      <dgm:t>
        <a:bodyPr/>
        <a:lstStyle/>
        <a:p>
          <a:endParaRPr lang="pt-BR"/>
        </a:p>
      </dgm:t>
    </dgm:pt>
    <dgm:pt modelId="{A593651E-FB01-45BA-ABB0-FB79BA909593}" type="sibTrans" cxnId="{5DD58348-A409-41DC-97AC-D7BFC2FFF35A}">
      <dgm:prSet/>
      <dgm:spPr/>
      <dgm:t>
        <a:bodyPr/>
        <a:lstStyle/>
        <a:p>
          <a:endParaRPr lang="pt-BR"/>
        </a:p>
      </dgm:t>
    </dgm:pt>
    <dgm:pt modelId="{2E788DB7-8481-40AC-8534-0493F223267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800" dirty="0"/>
            <a:t>As </a:t>
          </a:r>
          <a:r>
            <a:rPr lang="pt-BR" sz="2800" b="1" dirty="0"/>
            <a:t>orações subordinadas substantivas</a:t>
          </a:r>
          <a:r>
            <a:rPr lang="pt-BR" sz="2800" dirty="0"/>
            <a:t> (</a:t>
          </a:r>
          <a:r>
            <a:rPr lang="pt-BR" sz="2800" b="1" dirty="0"/>
            <a:t>subjetiva</a:t>
          </a:r>
          <a:r>
            <a:rPr lang="pt-BR" sz="2800" dirty="0"/>
            <a:t>, </a:t>
          </a:r>
          <a:r>
            <a:rPr lang="pt-BR" sz="2800" b="1" dirty="0"/>
            <a:t>objetiva direta</a:t>
          </a:r>
          <a:r>
            <a:rPr lang="pt-BR" sz="2800" dirty="0"/>
            <a:t>, </a:t>
          </a:r>
          <a:r>
            <a:rPr lang="pt-BR" sz="2800" b="1" dirty="0"/>
            <a:t>objetiva indireta</a:t>
          </a:r>
          <a:r>
            <a:rPr lang="pt-BR" sz="2800" dirty="0"/>
            <a:t>, </a:t>
          </a:r>
          <a:r>
            <a:rPr lang="pt-BR" sz="2800" b="1" dirty="0"/>
            <a:t>completiva nominal</a:t>
          </a:r>
          <a:r>
            <a:rPr lang="pt-BR" sz="2800" dirty="0"/>
            <a:t> e </a:t>
          </a:r>
          <a:r>
            <a:rPr lang="pt-BR" sz="2800" b="1" dirty="0"/>
            <a:t>predicativa</a:t>
          </a:r>
          <a:r>
            <a:rPr lang="pt-BR" sz="2800" dirty="0"/>
            <a:t>) não são separadas da oração principal por vírgulas.</a:t>
          </a:r>
        </a:p>
      </dgm:t>
    </dgm:pt>
    <dgm:pt modelId="{C62002C3-DC4D-4673-B909-C95EA511BB59}" type="parTrans" cxnId="{2C7E4888-BF98-4776-AF1C-2B340F94CAAB}">
      <dgm:prSet/>
      <dgm:spPr/>
      <dgm:t>
        <a:bodyPr/>
        <a:lstStyle/>
        <a:p>
          <a:endParaRPr lang="pt-BR"/>
        </a:p>
      </dgm:t>
    </dgm:pt>
    <dgm:pt modelId="{56C70F3B-40CC-4F9D-B3B7-46C89D3CFC1E}" type="sibTrans" cxnId="{2C7E4888-BF98-4776-AF1C-2B340F94CAAB}">
      <dgm:prSet/>
      <dgm:spPr/>
      <dgm:t>
        <a:bodyPr/>
        <a:lstStyle/>
        <a:p>
          <a:endParaRPr lang="pt-BR"/>
        </a:p>
      </dgm:t>
    </dgm:pt>
    <dgm:pt modelId="{E2810401-D556-44E1-B439-7BF6D3B27718}" type="pres">
      <dgm:prSet presAssocID="{CE31EFDD-4198-400B-92CC-40DA2DFD7CD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D39C6D-4C32-4D1B-A7C2-03DBA662408B}" type="pres">
      <dgm:prSet presAssocID="{8C1E51C8-FB47-4EC2-9942-C15EC9C73DA3}" presName="vertOne" presStyleCnt="0"/>
      <dgm:spPr/>
    </dgm:pt>
    <dgm:pt modelId="{0FF73C98-E877-41EA-ABFD-C771827E0AA2}" type="pres">
      <dgm:prSet presAssocID="{8C1E51C8-FB47-4EC2-9942-C15EC9C73DA3}" presName="txOne" presStyleLbl="node0" presStyleIdx="0" presStyleCnt="2" custScaleY="76084">
        <dgm:presLayoutVars>
          <dgm:chPref val="3"/>
        </dgm:presLayoutVars>
      </dgm:prSet>
      <dgm:spPr/>
    </dgm:pt>
    <dgm:pt modelId="{8654B1A6-469C-4299-89A7-95F1F5C0282C}" type="pres">
      <dgm:prSet presAssocID="{8C1E51C8-FB47-4EC2-9942-C15EC9C73DA3}" presName="horzOne" presStyleCnt="0"/>
      <dgm:spPr/>
    </dgm:pt>
    <dgm:pt modelId="{7403FDC6-6570-4458-9986-ACA3982EFC9E}" type="pres">
      <dgm:prSet presAssocID="{A593651E-FB01-45BA-ABB0-FB79BA909593}" presName="sibSpaceOne" presStyleCnt="0"/>
      <dgm:spPr/>
    </dgm:pt>
    <dgm:pt modelId="{0C3BD6B8-6094-498D-AC00-5D13F1C05A06}" type="pres">
      <dgm:prSet presAssocID="{2E788DB7-8481-40AC-8534-0493F2232676}" presName="vertOne" presStyleCnt="0"/>
      <dgm:spPr/>
    </dgm:pt>
    <dgm:pt modelId="{AF5F2BC3-44F5-431D-8580-D41A5B0B4717}" type="pres">
      <dgm:prSet presAssocID="{2E788DB7-8481-40AC-8534-0493F2232676}" presName="txOne" presStyleLbl="node0" presStyleIdx="1" presStyleCnt="2" custScaleY="74625">
        <dgm:presLayoutVars>
          <dgm:chPref val="3"/>
        </dgm:presLayoutVars>
      </dgm:prSet>
      <dgm:spPr/>
    </dgm:pt>
    <dgm:pt modelId="{34B1B45F-7FB9-423B-B448-849A2F54300E}" type="pres">
      <dgm:prSet presAssocID="{2E788DB7-8481-40AC-8534-0493F2232676}" presName="horzOne" presStyleCnt="0"/>
      <dgm:spPr/>
    </dgm:pt>
  </dgm:ptLst>
  <dgm:cxnLst>
    <dgm:cxn modelId="{5DD58348-A409-41DC-97AC-D7BFC2FFF35A}" srcId="{CE31EFDD-4198-400B-92CC-40DA2DFD7CD6}" destId="{8C1E51C8-FB47-4EC2-9942-C15EC9C73DA3}" srcOrd="0" destOrd="0" parTransId="{32B94D86-9B11-4330-9D7C-6A6321998337}" sibTransId="{A593651E-FB01-45BA-ABB0-FB79BA909593}"/>
    <dgm:cxn modelId="{2C7E4888-BF98-4776-AF1C-2B340F94CAAB}" srcId="{CE31EFDD-4198-400B-92CC-40DA2DFD7CD6}" destId="{2E788DB7-8481-40AC-8534-0493F2232676}" srcOrd="1" destOrd="0" parTransId="{C62002C3-DC4D-4673-B909-C95EA511BB59}" sibTransId="{56C70F3B-40CC-4F9D-B3B7-46C89D3CFC1E}"/>
    <dgm:cxn modelId="{DFFC7EA1-6196-4656-BA95-BA129DF73CEE}" type="presOf" srcId="{2E788DB7-8481-40AC-8534-0493F2232676}" destId="{AF5F2BC3-44F5-431D-8580-D41A5B0B4717}" srcOrd="0" destOrd="0" presId="urn:microsoft.com/office/officeart/2005/8/layout/hierarchy4"/>
    <dgm:cxn modelId="{928BD6EA-6AD6-48C1-B622-6CAF066EFAB4}" type="presOf" srcId="{8C1E51C8-FB47-4EC2-9942-C15EC9C73DA3}" destId="{0FF73C98-E877-41EA-ABFD-C771827E0AA2}" srcOrd="0" destOrd="0" presId="urn:microsoft.com/office/officeart/2005/8/layout/hierarchy4"/>
    <dgm:cxn modelId="{3218A5F5-912C-40A9-8EA6-943D85C7E646}" type="presOf" srcId="{CE31EFDD-4198-400B-92CC-40DA2DFD7CD6}" destId="{E2810401-D556-44E1-B439-7BF6D3B27718}" srcOrd="0" destOrd="0" presId="urn:microsoft.com/office/officeart/2005/8/layout/hierarchy4"/>
    <dgm:cxn modelId="{221A282F-DA3F-4600-BF80-9A840FB99BBB}" type="presParOf" srcId="{E2810401-D556-44E1-B439-7BF6D3B27718}" destId="{61D39C6D-4C32-4D1B-A7C2-03DBA662408B}" srcOrd="0" destOrd="0" presId="urn:microsoft.com/office/officeart/2005/8/layout/hierarchy4"/>
    <dgm:cxn modelId="{CD53664E-737B-474E-A332-BEBA391D6239}" type="presParOf" srcId="{61D39C6D-4C32-4D1B-A7C2-03DBA662408B}" destId="{0FF73C98-E877-41EA-ABFD-C771827E0AA2}" srcOrd="0" destOrd="0" presId="urn:microsoft.com/office/officeart/2005/8/layout/hierarchy4"/>
    <dgm:cxn modelId="{58F6FCCC-7FFD-402F-9FBC-15421A089973}" type="presParOf" srcId="{61D39C6D-4C32-4D1B-A7C2-03DBA662408B}" destId="{8654B1A6-469C-4299-89A7-95F1F5C0282C}" srcOrd="1" destOrd="0" presId="urn:microsoft.com/office/officeart/2005/8/layout/hierarchy4"/>
    <dgm:cxn modelId="{E37EE325-6B1B-4A2B-A8A9-E4A78CE0ECC2}" type="presParOf" srcId="{E2810401-D556-44E1-B439-7BF6D3B27718}" destId="{7403FDC6-6570-4458-9986-ACA3982EFC9E}" srcOrd="1" destOrd="0" presId="urn:microsoft.com/office/officeart/2005/8/layout/hierarchy4"/>
    <dgm:cxn modelId="{B162C9FD-7416-40EF-A736-DF18AFB66136}" type="presParOf" srcId="{E2810401-D556-44E1-B439-7BF6D3B27718}" destId="{0C3BD6B8-6094-498D-AC00-5D13F1C05A06}" srcOrd="2" destOrd="0" presId="urn:microsoft.com/office/officeart/2005/8/layout/hierarchy4"/>
    <dgm:cxn modelId="{D4E1D202-75EC-487F-9DEF-A3885FBB4653}" type="presParOf" srcId="{0C3BD6B8-6094-498D-AC00-5D13F1C05A06}" destId="{AF5F2BC3-44F5-431D-8580-D41A5B0B4717}" srcOrd="0" destOrd="0" presId="urn:microsoft.com/office/officeart/2005/8/layout/hierarchy4"/>
    <dgm:cxn modelId="{07C0F14F-1CD5-4317-B00B-2F11894F74BE}" type="presParOf" srcId="{0C3BD6B8-6094-498D-AC00-5D13F1C05A06}" destId="{34B1B45F-7FB9-423B-B448-849A2F54300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93C62-7FF0-4F8B-BDDF-EDFEEEF9D6E1}">
      <dsp:nvSpPr>
        <dsp:cNvPr id="0" name=""/>
        <dsp:cNvSpPr/>
      </dsp:nvSpPr>
      <dsp:spPr>
        <a:xfrm>
          <a:off x="375071" y="594"/>
          <a:ext cx="2343603" cy="1085437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sujeito</a:t>
          </a:r>
          <a:r>
            <a:rPr lang="pt-BR" sz="2200" kern="1200" dirty="0"/>
            <a:t> </a:t>
          </a:r>
        </a:p>
      </dsp:txBody>
      <dsp:txXfrm>
        <a:off x="375071" y="594"/>
        <a:ext cx="2343603" cy="1085437"/>
      </dsp:txXfrm>
    </dsp:sp>
    <dsp:sp modelId="{F2C8224B-206C-4F52-B311-3E3C7D006989}">
      <dsp:nvSpPr>
        <dsp:cNvPr id="0" name=""/>
        <dsp:cNvSpPr/>
      </dsp:nvSpPr>
      <dsp:spPr>
        <a:xfrm>
          <a:off x="2899581" y="594"/>
          <a:ext cx="2343603" cy="1085437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objeto direito </a:t>
          </a:r>
        </a:p>
      </dsp:txBody>
      <dsp:txXfrm>
        <a:off x="2899581" y="594"/>
        <a:ext cx="2343603" cy="1085437"/>
      </dsp:txXfrm>
    </dsp:sp>
    <dsp:sp modelId="{0DF645A7-3D19-41A6-9439-00B3BDD19B89}">
      <dsp:nvSpPr>
        <dsp:cNvPr id="0" name=""/>
        <dsp:cNvSpPr/>
      </dsp:nvSpPr>
      <dsp:spPr>
        <a:xfrm>
          <a:off x="5424091" y="594"/>
          <a:ext cx="2343603" cy="1085437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objeto indireto</a:t>
          </a:r>
        </a:p>
      </dsp:txBody>
      <dsp:txXfrm>
        <a:off x="5424091" y="594"/>
        <a:ext cx="2343603" cy="1085437"/>
      </dsp:txXfrm>
    </dsp:sp>
    <dsp:sp modelId="{E76CF4AC-0157-4C57-BD46-A084316B64CB}">
      <dsp:nvSpPr>
        <dsp:cNvPr id="0" name=""/>
        <dsp:cNvSpPr/>
      </dsp:nvSpPr>
      <dsp:spPr>
        <a:xfrm>
          <a:off x="375379" y="1266938"/>
          <a:ext cx="2342988" cy="1085437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complemento nominal</a:t>
          </a:r>
        </a:p>
      </dsp:txBody>
      <dsp:txXfrm>
        <a:off x="375379" y="1266938"/>
        <a:ext cx="2342988" cy="1085437"/>
      </dsp:txXfrm>
    </dsp:sp>
    <dsp:sp modelId="{AAAC1B27-2690-4C79-837C-08BA666E344F}">
      <dsp:nvSpPr>
        <dsp:cNvPr id="0" name=""/>
        <dsp:cNvSpPr/>
      </dsp:nvSpPr>
      <dsp:spPr>
        <a:xfrm>
          <a:off x="2899274" y="1266938"/>
          <a:ext cx="2343603" cy="1085437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aposto</a:t>
          </a:r>
          <a:r>
            <a:rPr lang="pt-BR" sz="2700" kern="1200" dirty="0"/>
            <a:t> </a:t>
          </a:r>
        </a:p>
      </dsp:txBody>
      <dsp:txXfrm>
        <a:off x="2899274" y="1266938"/>
        <a:ext cx="2343603" cy="1085437"/>
      </dsp:txXfrm>
    </dsp:sp>
    <dsp:sp modelId="{3D8B1FBC-9B43-48FF-823A-027A5B1DBD23}">
      <dsp:nvSpPr>
        <dsp:cNvPr id="0" name=""/>
        <dsp:cNvSpPr/>
      </dsp:nvSpPr>
      <dsp:spPr>
        <a:xfrm>
          <a:off x="5423783" y="1266938"/>
          <a:ext cx="2343603" cy="1085437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predicativo do sujeito</a:t>
          </a:r>
        </a:p>
      </dsp:txBody>
      <dsp:txXfrm>
        <a:off x="5423783" y="1266938"/>
        <a:ext cx="2343603" cy="1085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D569E-AC2D-464E-B3E3-204783A3AD4A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Subjetiva</a:t>
          </a:r>
          <a:endParaRPr lang="pt-BR" sz="3600" kern="1200" dirty="0"/>
        </a:p>
      </dsp:txBody>
      <dsp:txXfrm>
        <a:off x="0" y="39687"/>
        <a:ext cx="3286125" cy="1971675"/>
      </dsp:txXfrm>
    </dsp:sp>
    <dsp:sp modelId="{428E4C09-7BE6-471C-A2E6-88A84BFD8E89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Objetiva </a:t>
          </a:r>
          <a:br>
            <a:rPr lang="pt-BR" sz="3600" b="1" kern="1200" dirty="0"/>
          </a:br>
          <a:r>
            <a:rPr lang="pt-BR" sz="3600" b="1" kern="1200" dirty="0"/>
            <a:t>direta</a:t>
          </a:r>
          <a:endParaRPr lang="pt-BR" sz="3600" kern="1200" dirty="0"/>
        </a:p>
      </dsp:txBody>
      <dsp:txXfrm>
        <a:off x="3614737" y="39687"/>
        <a:ext cx="3286125" cy="1971675"/>
      </dsp:txXfrm>
    </dsp:sp>
    <dsp:sp modelId="{F43C933F-8A04-453F-9A25-1F493D14CE3A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Objetiva indireta</a:t>
          </a:r>
          <a:endParaRPr lang="pt-BR" sz="3600" kern="1200" dirty="0"/>
        </a:p>
      </dsp:txBody>
      <dsp:txXfrm>
        <a:off x="7229475" y="39687"/>
        <a:ext cx="3286125" cy="1971675"/>
      </dsp:txXfrm>
    </dsp:sp>
    <dsp:sp modelId="{5317EFE8-DDF2-4F84-82BE-93DA0D53ECCC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Atua como sujeito da oração principal.</a:t>
          </a:r>
        </a:p>
      </dsp:txBody>
      <dsp:txXfrm>
        <a:off x="0" y="2339975"/>
        <a:ext cx="3286125" cy="1971675"/>
      </dsp:txXfrm>
    </dsp:sp>
    <dsp:sp modelId="{0A3CCCED-50E7-4983-94AE-4D4852891413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Exerce função de objeto direto da oração principal.</a:t>
          </a:r>
        </a:p>
      </dsp:txBody>
      <dsp:txXfrm>
        <a:off x="3614737" y="2339975"/>
        <a:ext cx="3286125" cy="1971675"/>
      </dsp:txXfrm>
    </dsp:sp>
    <dsp:sp modelId="{8E1B04BD-D6F8-42D4-944B-4E594C74DCDA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Funciona como objeto indireto da oração principal.</a:t>
          </a:r>
        </a:p>
      </dsp:txBody>
      <dsp:txXfrm>
        <a:off x="7229475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D569E-AC2D-464E-B3E3-204783A3AD4A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Completiva nominal</a:t>
          </a:r>
          <a:endParaRPr lang="pt-BR" sz="3600" kern="1200" dirty="0"/>
        </a:p>
      </dsp:txBody>
      <dsp:txXfrm>
        <a:off x="0" y="39687"/>
        <a:ext cx="3286125" cy="1971675"/>
      </dsp:txXfrm>
    </dsp:sp>
    <dsp:sp modelId="{428E4C09-7BE6-471C-A2E6-88A84BFD8E89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Predicativa</a:t>
          </a:r>
          <a:endParaRPr lang="pt-BR" sz="3600" kern="1200" dirty="0"/>
        </a:p>
      </dsp:txBody>
      <dsp:txXfrm>
        <a:off x="3614737" y="39687"/>
        <a:ext cx="3286125" cy="1971675"/>
      </dsp:txXfrm>
    </dsp:sp>
    <dsp:sp modelId="{F43C933F-8A04-453F-9A25-1F493D14CE3A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Apositiva</a:t>
          </a:r>
          <a:endParaRPr lang="pt-BR" sz="3600" kern="1200" dirty="0"/>
        </a:p>
      </dsp:txBody>
      <dsp:txXfrm>
        <a:off x="7229475" y="39687"/>
        <a:ext cx="3286125" cy="1971675"/>
      </dsp:txXfrm>
    </dsp:sp>
    <dsp:sp modelId="{5317EFE8-DDF2-4F84-82BE-93DA0D53ECCC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Atua como complemento nominal da oração principal.</a:t>
          </a:r>
        </a:p>
      </dsp:txBody>
      <dsp:txXfrm>
        <a:off x="0" y="2339975"/>
        <a:ext cx="3286125" cy="1971675"/>
      </dsp:txXfrm>
    </dsp:sp>
    <dsp:sp modelId="{0A3CCCED-50E7-4983-94AE-4D4852891413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Exerce a função de predicativo do sujeito da oração principal.</a:t>
          </a:r>
        </a:p>
      </dsp:txBody>
      <dsp:txXfrm>
        <a:off x="3614737" y="2339975"/>
        <a:ext cx="3286125" cy="1971675"/>
      </dsp:txXfrm>
    </dsp:sp>
    <dsp:sp modelId="{8E1B04BD-D6F8-42D4-944B-4E594C74DCDA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Funciona como aposto da oração principal. </a:t>
          </a:r>
        </a:p>
      </dsp:txBody>
      <dsp:txXfrm>
        <a:off x="7229475" y="2339975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DA27E-15EF-4F3E-B02C-15B4389F96CE}">
      <dsp:nvSpPr>
        <dsp:cNvPr id="0" name=""/>
        <dsp:cNvSpPr/>
      </dsp:nvSpPr>
      <dsp:spPr>
        <a:xfrm>
          <a:off x="0" y="0"/>
          <a:ext cx="10549225" cy="1690371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Em um </a:t>
          </a:r>
          <a:r>
            <a:rPr lang="pt-BR" sz="2800" b="1" kern="1200" dirty="0"/>
            <a:t>período composto por subordinação </a:t>
          </a:r>
          <a:r>
            <a:rPr lang="pt-BR" sz="2800" kern="1200" dirty="0"/>
            <a:t>em que há orações subordinadas substantivas, a pontuação segue as mesmas regras do período simples.</a:t>
          </a:r>
        </a:p>
      </dsp:txBody>
      <dsp:txXfrm>
        <a:off x="0" y="0"/>
        <a:ext cx="10549225" cy="1690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73C98-E877-41EA-ABFD-C771827E0AA2}">
      <dsp:nvSpPr>
        <dsp:cNvPr id="0" name=""/>
        <dsp:cNvSpPr/>
      </dsp:nvSpPr>
      <dsp:spPr>
        <a:xfrm>
          <a:off x="3622" y="520332"/>
          <a:ext cx="4856836" cy="33106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As </a:t>
          </a:r>
          <a:r>
            <a:rPr lang="pt-BR" sz="2800" b="1" kern="1200" dirty="0"/>
            <a:t>orações subordinadas substantivas apositivas</a:t>
          </a:r>
          <a:r>
            <a:rPr lang="pt-BR" sz="2800" kern="1200" dirty="0"/>
            <a:t> são precedidas por dois-pontos ou vírgula, do mesmo modo que o aposto explicativo em períodos simples</a:t>
          </a:r>
          <a:r>
            <a:rPr lang="pt-BR" sz="3300" kern="1200" dirty="0"/>
            <a:t>. </a:t>
          </a:r>
        </a:p>
      </dsp:txBody>
      <dsp:txXfrm>
        <a:off x="100588" y="617298"/>
        <a:ext cx="4662904" cy="3116740"/>
      </dsp:txXfrm>
    </dsp:sp>
    <dsp:sp modelId="{AF5F2BC3-44F5-431D-8580-D41A5B0B4717}">
      <dsp:nvSpPr>
        <dsp:cNvPr id="0" name=""/>
        <dsp:cNvSpPr/>
      </dsp:nvSpPr>
      <dsp:spPr>
        <a:xfrm>
          <a:off x="5676406" y="520332"/>
          <a:ext cx="4856836" cy="32471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As </a:t>
          </a:r>
          <a:r>
            <a:rPr lang="pt-BR" sz="2800" b="1" kern="1200" dirty="0"/>
            <a:t>orações subordinadas substantivas</a:t>
          </a:r>
          <a:r>
            <a:rPr lang="pt-BR" sz="2800" kern="1200" dirty="0"/>
            <a:t> (</a:t>
          </a:r>
          <a:r>
            <a:rPr lang="pt-BR" sz="2800" b="1" kern="1200" dirty="0"/>
            <a:t>subjetiva</a:t>
          </a:r>
          <a:r>
            <a:rPr lang="pt-BR" sz="2800" kern="1200" dirty="0"/>
            <a:t>, </a:t>
          </a:r>
          <a:r>
            <a:rPr lang="pt-BR" sz="2800" b="1" kern="1200" dirty="0"/>
            <a:t>objetiva direta</a:t>
          </a:r>
          <a:r>
            <a:rPr lang="pt-BR" sz="2800" kern="1200" dirty="0"/>
            <a:t>, </a:t>
          </a:r>
          <a:r>
            <a:rPr lang="pt-BR" sz="2800" b="1" kern="1200" dirty="0"/>
            <a:t>objetiva indireta</a:t>
          </a:r>
          <a:r>
            <a:rPr lang="pt-BR" sz="2800" kern="1200" dirty="0"/>
            <a:t>, </a:t>
          </a:r>
          <a:r>
            <a:rPr lang="pt-BR" sz="2800" b="1" kern="1200" dirty="0"/>
            <a:t>completiva nominal</a:t>
          </a:r>
          <a:r>
            <a:rPr lang="pt-BR" sz="2800" kern="1200" dirty="0"/>
            <a:t> e </a:t>
          </a:r>
          <a:r>
            <a:rPr lang="pt-BR" sz="2800" b="1" kern="1200" dirty="0"/>
            <a:t>predicativa</a:t>
          </a:r>
          <a:r>
            <a:rPr lang="pt-BR" sz="2800" kern="1200" dirty="0"/>
            <a:t>) não são separadas da oração principal por vírgulas.</a:t>
          </a:r>
        </a:p>
      </dsp:txBody>
      <dsp:txXfrm>
        <a:off x="5771513" y="615439"/>
        <a:ext cx="4666622" cy="3056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24E0B-9D59-4D77-93D9-D3CACA57B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83BBFC-69B3-4AB1-9021-274E731EB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1C4EB9-4D25-4F9D-A5FB-A8F031E0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5206-629D-425E-BD42-2F549D0B5A43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8738F2-E372-4BD0-A942-EBF87456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6FD72E-559E-429A-8405-3B958FBD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5150-9D0B-4767-A690-0A640302C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28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D99169-619F-435D-8115-65DEFE89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34AEE56-759E-4E10-997A-F095ABA3C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7C0D85-B7FE-4D6D-A78A-7A56DE048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5206-629D-425E-BD42-2F549D0B5A43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7900F9-41F0-4848-AEEC-5192CE04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04767A-7FE5-4E93-8934-7E02EDDF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5150-9D0B-4767-A690-0A640302C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85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7B8145-6A6D-4B06-AF78-3060019536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8880B2-4A54-4439-8D76-F2D1F0B95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11B804-63FD-4B06-AE70-304F5EFA5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5206-629D-425E-BD42-2F549D0B5A43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E33A78-DBEC-4C5D-A097-5454EB30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2755B0-3614-4937-B50A-497A958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5150-9D0B-4767-A690-0A640302C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29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CCBE9-E57D-4FC2-8EC8-7466587C9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D78BEE-6E1D-490F-9144-5AFF6E93F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A48E85-B52C-437F-820A-D7375BB7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5206-629D-425E-BD42-2F549D0B5A43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4B2681-05E0-4391-9DF8-6AC6E310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089851-562D-45CA-932A-B7C018BE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5150-9D0B-4767-A690-0A640302C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60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31DC5-EFFF-4032-A026-273B9EBF6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3975B0-C457-4E10-95D3-DD575C4AA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00A469-77CB-4E65-8171-4CCA0C006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5206-629D-425E-BD42-2F549D0B5A43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BB445D-AD36-4BD9-ABFF-BEF327ABB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459BC8-69D9-49EE-A2E7-87E06339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5150-9D0B-4767-A690-0A640302C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75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2012C-E362-4055-BB65-FDA56DB76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E7A390-04F1-4B1A-BEBA-BD9143E77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D4246B-CB14-48E5-B47C-A6AB33874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7B3D09-8E3B-48B6-90B3-E06820505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5206-629D-425E-BD42-2F549D0B5A43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7067BD-3653-4794-8BD9-780498F2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3AC0BE-91B0-4EF3-83B3-05027D43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5150-9D0B-4767-A690-0A640302C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12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221C9-3E66-4890-8345-9A17989A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452F28-A450-4761-AFC6-12CD5CAF4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042F26-D565-4D89-A559-275A4EFFD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10966D3-AB4F-4123-8C3C-FD23952F9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2D195D1-C3EE-4A2D-A6A9-82EFE66A9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67537FB-FED9-4A0E-B965-24C0D700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5206-629D-425E-BD42-2F549D0B5A43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C66FA4C-2F37-4832-8A91-9F349312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A117853-7155-4F84-8D9B-F8C7F386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5150-9D0B-4767-A690-0A640302C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79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EF598-0911-42E5-8D11-83029ECD7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9754AAD-4C53-485F-B4D3-3D9A11B6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5206-629D-425E-BD42-2F549D0B5A43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9A4B41E-F9F9-4C7F-9080-BD663C03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15F8717-089C-4992-AF7F-C257B837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5150-9D0B-4767-A690-0A640302C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79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6E588DC-5CE1-44E8-ADE2-C43352E6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5206-629D-425E-BD42-2F549D0B5A43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87EB47-5E02-4B0F-BC52-C2205933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2AE2D4D-BFAB-4EFE-AF66-53B4C742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5150-9D0B-4767-A690-0A640302C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72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B70EF-D1FD-4921-8DE4-181CBDDD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E6762D-9375-45DC-8879-B7B66E4F8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DAD857-DEDE-45E1-8D87-06720EBA0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F2B5106-EA1F-4EFF-AD0E-50C3D230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5206-629D-425E-BD42-2F549D0B5A43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B09312-721D-4E03-857D-8517F03F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6EE953-AA00-4337-95C1-BE82F532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5150-9D0B-4767-A690-0A640302C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6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2547E-794F-4D25-9746-017F47A0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CF3C187-3C07-4A76-A63C-2E5B19D62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ADE8111-5CC4-491C-B5D3-B70FD9706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9D2EF7-D5CF-41B2-98C3-DA158B41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5206-629D-425E-BD42-2F549D0B5A43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6C575D-5AD8-4435-8FEA-A3142CFC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3FEE6C-8A7E-4463-A92C-62C587CB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5150-9D0B-4767-A690-0A640302C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45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53A10BB-B4B6-4CAD-A2F8-F552B327F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0E5297-98D6-462C-90E9-887BB76A9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C0A016-4372-4E51-A2E6-3956FBE9C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C5206-629D-425E-BD42-2F549D0B5A43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B0EE8F-633D-4D85-AE9B-CE739C49C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3FE3E2-6096-462F-AE0D-72518EF0C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25150-9D0B-4767-A690-0A640302C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89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pt-BR" dirty="0">
                <a:latin typeface="RobotoBR" pitchFamily="2" charset="0"/>
              </a:rPr>
            </a:br>
            <a:r>
              <a:rPr lang="pt-BR" dirty="0">
                <a:latin typeface="RobotoBR" pitchFamily="2" charset="0"/>
              </a:rPr>
              <a:t>Unidade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1</a:t>
            </a:fld>
            <a:endParaRPr lang="pt-BR" dirty="0"/>
          </a:p>
        </p:txBody>
      </p:sp>
      <p:pic>
        <p:nvPicPr>
          <p:cNvPr id="4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72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Roteiro de cinema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47838" cy="4351338"/>
          </a:xfrm>
        </p:spPr>
        <p:txBody>
          <a:bodyPr>
            <a:normAutofit/>
          </a:bodyPr>
          <a:lstStyle/>
          <a:p>
            <a:r>
              <a:rPr lang="pt-BR" dirty="0"/>
              <a:t>Também conhecido como roteiro de filme, é um gênero que tem como objetivo direcionar a produção de um filme. </a:t>
            </a:r>
          </a:p>
          <a:p>
            <a:r>
              <a:rPr lang="pt-BR" dirty="0"/>
              <a:t>A organização de um roteiro é delimitada por cenas que indicam, geralmente, se ocorrem em espaços internos (INT.) ou externos (EXT.). </a:t>
            </a:r>
          </a:p>
          <a:p>
            <a:r>
              <a:rPr lang="pt-BR" dirty="0"/>
              <a:t>No que se refere às falas dos personagens, elas são antecedidas pelo nome de cada um deles. </a:t>
            </a:r>
          </a:p>
          <a:p>
            <a:r>
              <a:rPr lang="pt-BR" dirty="0"/>
              <a:t>Em roteiros de filmes, são encontradas rubricas que contextualizam as cenas.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038" y="1854267"/>
            <a:ext cx="2465832" cy="433425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0184591" y="4413357"/>
            <a:ext cx="2842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Fotomontagem de Isabela Santos. Fotos: Comaniciu Dan,</a:t>
            </a:r>
          </a:p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Jomic, Larina Marina, Art_man, xiaoru, Ken StockPhoto,</a:t>
            </a:r>
          </a:p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vagart, Lefteris Papaulaki, irink</a:t>
            </a:r>
          </a:p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e Wondervisuals/</a:t>
            </a:r>
          </a:p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Shutterstock.com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7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21F5F-EFB2-4C4C-B285-29AE091C8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797"/>
            <a:ext cx="10515600" cy="1325563"/>
          </a:xfr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Retextualização: do texto literário para o roteiro de cinema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678866" y="2414527"/>
            <a:ext cx="7623544" cy="4054179"/>
          </a:xfrm>
        </p:spPr>
        <p:txBody>
          <a:bodyPr>
            <a:normAutofit/>
          </a:bodyPr>
          <a:lstStyle/>
          <a:p>
            <a:r>
              <a:rPr lang="pt-BR" dirty="0"/>
              <a:t>Ao produzir um roteiro de filme com base em um texto já existente, é necessário fazer algumas adequações no texto original, para atender o objetivo do roteiro, que é servir de apoio à gravação do filme. </a:t>
            </a:r>
          </a:p>
          <a:p>
            <a:r>
              <a:rPr lang="pt-BR" dirty="0"/>
              <a:t>Esse processo de criação de um novo texto a partir de outro é chamado </a:t>
            </a:r>
            <a:r>
              <a:rPr lang="pt-BR" b="1" dirty="0"/>
              <a:t>retextualização</a:t>
            </a:r>
            <a:r>
              <a:rPr lang="pt-BR" dirty="0"/>
              <a:t>. 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1153"/>
            <a:ext cx="2533348" cy="444596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395951" y="5915777"/>
            <a:ext cx="7072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TypoStudio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49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Orações subordinadas substantivas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352970"/>
          </a:xfrm>
        </p:spPr>
        <p:txBody>
          <a:bodyPr/>
          <a:lstStyle/>
          <a:p>
            <a:r>
              <a:rPr lang="pt-BR" dirty="0"/>
              <a:t>Em um período composto por subordinação, a oração subordinada que atua como um substantivo recebe o nome de </a:t>
            </a:r>
            <a:r>
              <a:rPr lang="pt-BR" b="1" dirty="0"/>
              <a:t>oração subordinada substantiva</a:t>
            </a:r>
            <a:r>
              <a:rPr lang="pt-BR" dirty="0"/>
              <a:t>. </a:t>
            </a:r>
          </a:p>
          <a:p>
            <a:r>
              <a:rPr lang="pt-BR" dirty="0"/>
              <a:t>Esse tipo de oração complementa o sentido da oração principal e pode ter as mesmas funções sintáticas exercidas por um substantivo: </a:t>
            </a:r>
          </a:p>
          <a:p>
            <a:endParaRPr lang="pt-BR" dirty="0"/>
          </a:p>
        </p:txBody>
      </p:sp>
      <p:graphicFrame>
        <p:nvGraphicFramePr>
          <p:cNvPr id="3" name="Diagrama 2"/>
          <p:cNvGraphicFramePr/>
          <p:nvPr/>
        </p:nvGraphicFramePr>
        <p:xfrm>
          <a:off x="2011326" y="4093905"/>
          <a:ext cx="8142767" cy="2352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60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991"/>
            <a:ext cx="10515600" cy="1325563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pPr algn="ctr"/>
            <a:r>
              <a:rPr lang="pt-BR" dirty="0"/>
              <a:t>Classificação das orações subordinadas substantivas</a:t>
            </a:r>
          </a:p>
        </p:txBody>
      </p:sp>
      <p:graphicFrame>
        <p:nvGraphicFramePr>
          <p:cNvPr id="7" name="Espaço Reservado para Conteúdo 3">
            <a:extLst>
              <a:ext uri="{FF2B5EF4-FFF2-40B4-BE49-F238E27FC236}">
                <a16:creationId xmlns:a16="http://schemas.microsoft.com/office/drawing/2014/main" id="{7CADB0FF-2378-4792-BF8B-01F2B3E514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00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185"/>
            <a:ext cx="10515600" cy="1325563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pPr algn="ctr"/>
            <a:r>
              <a:rPr lang="pt-BR" dirty="0"/>
              <a:t>Classificação das orações subordinadas substantivas</a:t>
            </a:r>
          </a:p>
        </p:txBody>
      </p:sp>
      <p:graphicFrame>
        <p:nvGraphicFramePr>
          <p:cNvPr id="7" name="Espaço Reservado para Conteúdo 3">
            <a:extLst>
              <a:ext uri="{FF2B5EF4-FFF2-40B4-BE49-F238E27FC236}">
                <a16:creationId xmlns:a16="http://schemas.microsoft.com/office/drawing/2014/main" id="{7CADB0FF-2378-4792-BF8B-01F2B3E514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87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275" y="1866757"/>
            <a:ext cx="5025691" cy="451211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/>
              <a:t>Fanfic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61099" y="2027536"/>
            <a:ext cx="6294473" cy="4351338"/>
          </a:xfrm>
        </p:spPr>
        <p:txBody>
          <a:bodyPr>
            <a:normAutofit/>
          </a:bodyPr>
          <a:lstStyle/>
          <a:p>
            <a:r>
              <a:rPr lang="pt-BR" dirty="0"/>
              <a:t>A </a:t>
            </a:r>
            <a:r>
              <a:rPr lang="pt-BR" b="1" i="1" dirty="0"/>
              <a:t>fanfic</a:t>
            </a:r>
            <a:r>
              <a:rPr lang="pt-BR" dirty="0"/>
              <a:t>, também conhecida como </a:t>
            </a:r>
            <a:r>
              <a:rPr lang="pt-BR" b="1" i="1" dirty="0"/>
              <a:t>fanfiction</a:t>
            </a:r>
            <a:r>
              <a:rPr lang="pt-BR" dirty="0"/>
              <a:t>, é um texto narrativo que se aproveita de personagens e de todo um universo ficcional já criados e conhecidos.</a:t>
            </a:r>
          </a:p>
          <a:p>
            <a:r>
              <a:rPr lang="pt-BR" dirty="0"/>
              <a:t>Escritas e divulgadas por fãs na internet, em geral as </a:t>
            </a:r>
            <a:r>
              <a:rPr lang="pt-BR" i="1" dirty="0"/>
              <a:t>fanfics </a:t>
            </a:r>
            <a:r>
              <a:rPr lang="pt-BR" dirty="0"/>
              <a:t>exploram produtos midiáticos como filmes, histórias em quadrinhos e </a:t>
            </a:r>
            <a:r>
              <a:rPr lang="pt-BR" i="1" dirty="0"/>
              <a:t>videogames</a:t>
            </a:r>
            <a:r>
              <a:rPr lang="pt-BR" dirty="0"/>
              <a:t>.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347860" y="5915777"/>
            <a:ext cx="8034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Daniel Araujo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78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EE051-5331-446F-A8BD-6E682486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415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Pontuação das orações subordinadas substantivas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38200" y="2105247"/>
          <a:ext cx="10549270" cy="4007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11" y="4093535"/>
            <a:ext cx="10069188" cy="163968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8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-27612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151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EE051-5331-446F-A8BD-6E682486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18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Pontuação das orações subordinadas substantivas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839972" y="1772354"/>
          <a:ext cx="1053686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9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251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465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RobotoBR</vt:lpstr>
      <vt:lpstr>TrasandinaBook</vt:lpstr>
      <vt:lpstr>Tema do Office</vt:lpstr>
      <vt:lpstr> Unidade 3</vt:lpstr>
      <vt:lpstr>Roteiro de cinema</vt:lpstr>
      <vt:lpstr>Retextualização: do texto literário para o roteiro de cinema</vt:lpstr>
      <vt:lpstr>Orações subordinadas substantivas</vt:lpstr>
      <vt:lpstr>Classificação das orações subordinadas substantivas</vt:lpstr>
      <vt:lpstr>Classificação das orações subordinadas substantivas</vt:lpstr>
      <vt:lpstr>Fanfic</vt:lpstr>
      <vt:lpstr>Pontuação das orações subordinadas substantivas</vt:lpstr>
      <vt:lpstr>Pontuação das orações subordinadas substantivas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Unidade 3</dc:title>
  <dc:creator>João Paulo Bortoluci</dc:creator>
  <cp:lastModifiedBy>João Paulo Bortoluci</cp:lastModifiedBy>
  <cp:revision>1</cp:revision>
  <dcterms:created xsi:type="dcterms:W3CDTF">2020-04-03T16:42:47Z</dcterms:created>
  <dcterms:modified xsi:type="dcterms:W3CDTF">2020-04-03T16:45:08Z</dcterms:modified>
</cp:coreProperties>
</file>