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22" clrIdx="0"/>
  <p:cmAuthor id="2" name="FREELA -- Cecilia Farias de Souza" initials="F-CFdS" lastIdx="4" clrIdx="1"/>
  <p:cmAuthor id="3" name="Lilian Semenichin Nogueira" initials="LSN" lastIdx="17" clrIdx="2"/>
  <p:cmAuthor id="4" name="Marcia Takeuchi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353"/>
    <a:srgbClr val="FFFFFF"/>
    <a:srgbClr val="62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F8E0B-5939-4E74-B4CC-9B06C1EE29BC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3C98D9-F66A-4A20-92DA-7991BA0ECFCC}">
      <dgm:prSet phldrT="[Texto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dirty="0"/>
            <a:t>1. Atualmente, o papel é feito com a celulose presente nos vegetais. A  celulose vem da madeira de árvores cultivadas em grande escala, como o </a:t>
          </a:r>
          <a:r>
            <a:rPr lang="pt-BR" sz="1800" dirty="0" err="1"/>
            <a:t>pínus</a:t>
          </a:r>
          <a:r>
            <a:rPr lang="pt-BR" sz="1800" dirty="0"/>
            <a:t> e o eucalipto, e que são chamadas popularmente de árvores de reflorestamento.</a:t>
          </a:r>
        </a:p>
      </dgm:t>
    </dgm:pt>
    <dgm:pt modelId="{538883F9-7217-4CF5-8E6B-23AC8519B32B}" type="parTrans" cxnId="{50160F78-3F58-4D0A-989A-920B6180F7E2}">
      <dgm:prSet/>
      <dgm:spPr/>
      <dgm:t>
        <a:bodyPr/>
        <a:lstStyle/>
        <a:p>
          <a:pPr algn="l"/>
          <a:endParaRPr lang="pt-BR"/>
        </a:p>
      </dgm:t>
    </dgm:pt>
    <dgm:pt modelId="{E12D5D48-7101-4FF5-A282-7A2D5936CB63}" type="sibTrans" cxnId="{50160F78-3F58-4D0A-989A-920B6180F7E2}">
      <dgm:prSet/>
      <dgm:spPr/>
      <dgm:t>
        <a:bodyPr/>
        <a:lstStyle/>
        <a:p>
          <a:pPr algn="l"/>
          <a:endParaRPr lang="pt-BR"/>
        </a:p>
      </dgm:t>
    </dgm:pt>
    <dgm:pt modelId="{0A705140-7065-4B15-97A6-3F3AAA15D6CE}">
      <dgm:prSet custT="1"/>
      <dgm:spPr/>
      <dgm:t>
        <a:bodyPr/>
        <a:lstStyle/>
        <a:p>
          <a:pPr algn="l"/>
          <a:r>
            <a:rPr lang="pt-BR" sz="1800" dirty="0"/>
            <a:t>2. Ao chegar à fábrica, a árvore é descascada e picada. Essa é a primeira </a:t>
          </a:r>
          <a:r>
            <a:rPr lang="pt-BR" sz="1800" b="1" dirty="0"/>
            <a:t>transformação </a:t>
          </a:r>
          <a:r>
            <a:rPr lang="pt-BR" sz="1800" dirty="0"/>
            <a:t>que ocorre com a madeira.</a:t>
          </a:r>
        </a:p>
      </dgm:t>
    </dgm:pt>
    <dgm:pt modelId="{00F66D02-01C7-44C5-8F3E-5C654219E588}" type="parTrans" cxnId="{FEB0DD16-7519-42B2-B24C-6386E0024D85}">
      <dgm:prSet/>
      <dgm:spPr/>
      <dgm:t>
        <a:bodyPr/>
        <a:lstStyle/>
        <a:p>
          <a:pPr algn="l"/>
          <a:endParaRPr lang="pt-BR"/>
        </a:p>
      </dgm:t>
    </dgm:pt>
    <dgm:pt modelId="{B9AD91C0-2D7E-420E-8366-F2754B722E1D}" type="sibTrans" cxnId="{FEB0DD16-7519-42B2-B24C-6386E0024D85}">
      <dgm:prSet/>
      <dgm:spPr/>
      <dgm:t>
        <a:bodyPr/>
        <a:lstStyle/>
        <a:p>
          <a:pPr algn="l"/>
          <a:endParaRPr lang="pt-BR"/>
        </a:p>
      </dgm:t>
    </dgm:pt>
    <dgm:pt modelId="{C5551FC1-B4D3-43F8-9BE1-EC6D0C1B7D4E}">
      <dgm:prSet custT="1"/>
      <dgm:spPr/>
      <dgm:t>
        <a:bodyPr/>
        <a:lstStyle/>
        <a:p>
          <a:pPr algn="l"/>
          <a:r>
            <a:rPr lang="pt-BR" sz="1800" dirty="0"/>
            <a:t>5. Em seguida, a polpa de celulose é prensada sobre uma esteira e forma uma grande folha de papel.</a:t>
          </a:r>
        </a:p>
      </dgm:t>
    </dgm:pt>
    <dgm:pt modelId="{FC38343D-2F70-4FC4-B23E-A2BFDB9C51DF}" type="parTrans" cxnId="{60093F30-0996-4A15-B2E7-C487D58E3237}">
      <dgm:prSet/>
      <dgm:spPr/>
      <dgm:t>
        <a:bodyPr/>
        <a:lstStyle/>
        <a:p>
          <a:pPr algn="l"/>
          <a:endParaRPr lang="pt-BR"/>
        </a:p>
      </dgm:t>
    </dgm:pt>
    <dgm:pt modelId="{1A33B457-85F0-4590-8302-87F01B1B1DE9}" type="sibTrans" cxnId="{60093F30-0996-4A15-B2E7-C487D58E3237}">
      <dgm:prSet/>
      <dgm:spPr/>
      <dgm:t>
        <a:bodyPr/>
        <a:lstStyle/>
        <a:p>
          <a:pPr algn="l"/>
          <a:endParaRPr lang="pt-BR"/>
        </a:p>
      </dgm:t>
    </dgm:pt>
    <dgm:pt modelId="{6F08E98E-B247-4977-BD6E-6A053ECC3DF1}">
      <dgm:prSet custT="1"/>
      <dgm:spPr/>
      <dgm:t>
        <a:bodyPr/>
        <a:lstStyle/>
        <a:p>
          <a:pPr algn="l"/>
          <a:r>
            <a:rPr lang="pt-BR" sz="1800" dirty="0"/>
            <a:t>3. Os pedaços de madeira são cozidos em água. Durante esse processo, são adicionados alguns produtos químicos que </a:t>
          </a:r>
          <a:r>
            <a:rPr lang="pt-BR" sz="1800" b="1" dirty="0"/>
            <a:t>transformam </a:t>
          </a:r>
          <a:r>
            <a:rPr lang="pt-BR" sz="1800" dirty="0"/>
            <a:t>a madeira  em uma polpa de celulose branca.</a:t>
          </a:r>
        </a:p>
      </dgm:t>
    </dgm:pt>
    <dgm:pt modelId="{D2831F76-22EB-4528-867F-0C88F9F58156}" type="parTrans" cxnId="{1A4E72A9-9989-4C26-8AB4-5CA47123EA49}">
      <dgm:prSet/>
      <dgm:spPr/>
      <dgm:t>
        <a:bodyPr/>
        <a:lstStyle/>
        <a:p>
          <a:pPr algn="l"/>
          <a:endParaRPr lang="pt-BR"/>
        </a:p>
      </dgm:t>
    </dgm:pt>
    <dgm:pt modelId="{5B26BE1B-8CD1-451B-8E45-3879C8572DDB}" type="sibTrans" cxnId="{1A4E72A9-9989-4C26-8AB4-5CA47123EA49}">
      <dgm:prSet/>
      <dgm:spPr/>
      <dgm:t>
        <a:bodyPr/>
        <a:lstStyle/>
        <a:p>
          <a:pPr algn="l"/>
          <a:endParaRPr lang="pt-BR"/>
        </a:p>
      </dgm:t>
    </dgm:pt>
    <dgm:pt modelId="{BB3CFCBB-41FA-4A75-A1DE-A4F3E74906B9}">
      <dgm:prSet phldrT="[Texto]" custT="1"/>
      <dgm:spPr/>
      <dgm:t>
        <a:bodyPr/>
        <a:lstStyle/>
        <a:p>
          <a:pPr algn="l"/>
          <a:r>
            <a:rPr lang="pt-BR" sz="1800" dirty="0"/>
            <a:t>4. A polpa de celulose úmida passa por diversos processos, nos quais são retirados impurezas e resíduos.</a:t>
          </a:r>
        </a:p>
      </dgm:t>
    </dgm:pt>
    <dgm:pt modelId="{A37146B9-456A-40B2-A687-CF744BDE2DA4}" type="sibTrans" cxnId="{23136B08-3D7D-4CD8-A440-80AD79D2B3F9}">
      <dgm:prSet/>
      <dgm:spPr/>
      <dgm:t>
        <a:bodyPr/>
        <a:lstStyle/>
        <a:p>
          <a:pPr algn="l"/>
          <a:endParaRPr lang="pt-BR"/>
        </a:p>
      </dgm:t>
    </dgm:pt>
    <dgm:pt modelId="{763E322F-18A0-403F-B0E7-12BD4388D57C}" type="parTrans" cxnId="{23136B08-3D7D-4CD8-A440-80AD79D2B3F9}">
      <dgm:prSet/>
      <dgm:spPr/>
      <dgm:t>
        <a:bodyPr/>
        <a:lstStyle/>
        <a:p>
          <a:pPr algn="l"/>
          <a:endParaRPr lang="pt-BR"/>
        </a:p>
      </dgm:t>
    </dgm:pt>
    <dgm:pt modelId="{61288483-30B0-4774-A851-0380092C8279}">
      <dgm:prSet phldrT="[Texto]" custT="1"/>
      <dgm:spPr/>
      <dgm:t>
        <a:bodyPr/>
        <a:lstStyle/>
        <a:p>
          <a:pPr algn="l"/>
          <a:r>
            <a:rPr lang="pt-BR" sz="1800" dirty="0"/>
            <a:t>6. Após secar, o papel passa por outras prensagens, para posteriormente ser enrolado em grandes bobinas; depois, folhas serão cortadas no tamanho adequado para o uso e empacotadas.</a:t>
          </a:r>
        </a:p>
      </dgm:t>
    </dgm:pt>
    <dgm:pt modelId="{A4D0028B-FABD-4C74-BA29-8A6D844A34BB}" type="parTrans" cxnId="{BDB68770-85F0-488C-B7AF-79E0B8DDCCB5}">
      <dgm:prSet/>
      <dgm:spPr/>
      <dgm:t>
        <a:bodyPr/>
        <a:lstStyle/>
        <a:p>
          <a:pPr algn="l"/>
          <a:endParaRPr lang="pt-BR"/>
        </a:p>
      </dgm:t>
    </dgm:pt>
    <dgm:pt modelId="{672BA16C-9537-44A8-86FD-0D9310B17836}" type="sibTrans" cxnId="{BDB68770-85F0-488C-B7AF-79E0B8DDCCB5}">
      <dgm:prSet/>
      <dgm:spPr/>
      <dgm:t>
        <a:bodyPr/>
        <a:lstStyle/>
        <a:p>
          <a:pPr algn="l"/>
          <a:endParaRPr lang="pt-BR"/>
        </a:p>
      </dgm:t>
    </dgm:pt>
    <dgm:pt modelId="{BCD5E9AF-50F8-4E9D-B86B-6CEF9E229D3C}" type="pres">
      <dgm:prSet presAssocID="{62EF8E0B-5939-4E74-B4CC-9B06C1EE29BC}" presName="diagram" presStyleCnt="0">
        <dgm:presLayoutVars>
          <dgm:dir/>
          <dgm:resizeHandles val="exact"/>
        </dgm:presLayoutVars>
      </dgm:prSet>
      <dgm:spPr/>
    </dgm:pt>
    <dgm:pt modelId="{28FBD44D-CEBC-4517-96F3-46E0CF6CF100}" type="pres">
      <dgm:prSet presAssocID="{663C98D9-F66A-4A20-92DA-7991BA0ECFCC}" presName="node" presStyleLbl="node1" presStyleIdx="0" presStyleCnt="6" custScaleX="186930" custScaleY="167958">
        <dgm:presLayoutVars>
          <dgm:bulletEnabled val="1"/>
        </dgm:presLayoutVars>
      </dgm:prSet>
      <dgm:spPr/>
    </dgm:pt>
    <dgm:pt modelId="{4F2F2882-3BB7-4C98-AAAA-EBA5F66CF297}" type="pres">
      <dgm:prSet presAssocID="{E12D5D48-7101-4FF5-A282-7A2D5936CB63}" presName="sibTrans" presStyleLbl="sibTrans2D1" presStyleIdx="0" presStyleCnt="5"/>
      <dgm:spPr/>
    </dgm:pt>
    <dgm:pt modelId="{48E7B6F1-867D-4A4B-8917-30E36D51F482}" type="pres">
      <dgm:prSet presAssocID="{E12D5D48-7101-4FF5-A282-7A2D5936CB63}" presName="connectorText" presStyleLbl="sibTrans2D1" presStyleIdx="0" presStyleCnt="5"/>
      <dgm:spPr/>
    </dgm:pt>
    <dgm:pt modelId="{7A7B4E71-1721-4CFB-845D-DA0B379BEBF0}" type="pres">
      <dgm:prSet presAssocID="{0A705140-7065-4B15-97A6-3F3AAA15D6CE}" presName="node" presStyleLbl="node1" presStyleIdx="1" presStyleCnt="6" custScaleX="120447" custScaleY="134594">
        <dgm:presLayoutVars>
          <dgm:bulletEnabled val="1"/>
        </dgm:presLayoutVars>
      </dgm:prSet>
      <dgm:spPr/>
    </dgm:pt>
    <dgm:pt modelId="{DAFDF92E-EE4C-4378-AA3C-445CFF3AE816}" type="pres">
      <dgm:prSet presAssocID="{B9AD91C0-2D7E-420E-8366-F2754B722E1D}" presName="sibTrans" presStyleLbl="sibTrans2D1" presStyleIdx="1" presStyleCnt="5"/>
      <dgm:spPr/>
    </dgm:pt>
    <dgm:pt modelId="{1CD01923-9133-48EC-BBC0-D5A036F3CB13}" type="pres">
      <dgm:prSet presAssocID="{B9AD91C0-2D7E-420E-8366-F2754B722E1D}" presName="connectorText" presStyleLbl="sibTrans2D1" presStyleIdx="1" presStyleCnt="5"/>
      <dgm:spPr/>
    </dgm:pt>
    <dgm:pt modelId="{D9AE5512-683B-475B-91E0-AA9D9EB14BE9}" type="pres">
      <dgm:prSet presAssocID="{6F08E98E-B247-4977-BD6E-6A053ECC3DF1}" presName="node" presStyleLbl="node1" presStyleIdx="2" presStyleCnt="6" custScaleX="139511" custScaleY="141910">
        <dgm:presLayoutVars>
          <dgm:bulletEnabled val="1"/>
        </dgm:presLayoutVars>
      </dgm:prSet>
      <dgm:spPr/>
    </dgm:pt>
    <dgm:pt modelId="{2D39C182-F706-4F5E-B59A-9F9D8EDABCC5}" type="pres">
      <dgm:prSet presAssocID="{5B26BE1B-8CD1-451B-8E45-3879C8572DDB}" presName="sibTrans" presStyleLbl="sibTrans2D1" presStyleIdx="2" presStyleCnt="5" custAng="284676"/>
      <dgm:spPr/>
    </dgm:pt>
    <dgm:pt modelId="{E7A5CFC7-E4D7-4E9C-9498-C2E3089C05F5}" type="pres">
      <dgm:prSet presAssocID="{5B26BE1B-8CD1-451B-8E45-3879C8572DDB}" presName="connectorText" presStyleLbl="sibTrans2D1" presStyleIdx="2" presStyleCnt="5"/>
      <dgm:spPr/>
    </dgm:pt>
    <dgm:pt modelId="{C239BD58-B962-4508-BAF8-1156A1A95A89}" type="pres">
      <dgm:prSet presAssocID="{BB3CFCBB-41FA-4A75-A1DE-A4F3E74906B9}" presName="node" presStyleLbl="node1" presStyleIdx="3" presStyleCnt="6" custScaleX="117015" custScaleY="107548">
        <dgm:presLayoutVars>
          <dgm:bulletEnabled val="1"/>
        </dgm:presLayoutVars>
      </dgm:prSet>
      <dgm:spPr/>
    </dgm:pt>
    <dgm:pt modelId="{9C049645-2055-4109-B796-AF35C96491DB}" type="pres">
      <dgm:prSet presAssocID="{A37146B9-456A-40B2-A687-CF744BDE2DA4}" presName="sibTrans" presStyleLbl="sibTrans2D1" presStyleIdx="3" presStyleCnt="5"/>
      <dgm:spPr/>
    </dgm:pt>
    <dgm:pt modelId="{7E924029-A7FC-4132-8721-ADC3DE537FEE}" type="pres">
      <dgm:prSet presAssocID="{A37146B9-456A-40B2-A687-CF744BDE2DA4}" presName="connectorText" presStyleLbl="sibTrans2D1" presStyleIdx="3" presStyleCnt="5"/>
      <dgm:spPr/>
    </dgm:pt>
    <dgm:pt modelId="{9FDE2375-67A6-492A-8A11-62FB00801ECA}" type="pres">
      <dgm:prSet presAssocID="{C5551FC1-B4D3-43F8-9BE1-EC6D0C1B7D4E}" presName="node" presStyleLbl="node1" presStyleIdx="4" presStyleCnt="6" custScaleX="118691" custScaleY="111426">
        <dgm:presLayoutVars>
          <dgm:bulletEnabled val="1"/>
        </dgm:presLayoutVars>
      </dgm:prSet>
      <dgm:spPr/>
    </dgm:pt>
    <dgm:pt modelId="{1287A3E5-4F42-4192-B76B-152405921302}" type="pres">
      <dgm:prSet presAssocID="{1A33B457-85F0-4590-8302-87F01B1B1DE9}" presName="sibTrans" presStyleLbl="sibTrans2D1" presStyleIdx="4" presStyleCnt="5"/>
      <dgm:spPr/>
    </dgm:pt>
    <dgm:pt modelId="{5E398FE2-D6AD-4AEF-85E5-94C3BB198B97}" type="pres">
      <dgm:prSet presAssocID="{1A33B457-85F0-4590-8302-87F01B1B1DE9}" presName="connectorText" presStyleLbl="sibTrans2D1" presStyleIdx="4" presStyleCnt="5"/>
      <dgm:spPr/>
    </dgm:pt>
    <dgm:pt modelId="{09E89538-73F9-41D9-A8F5-8100FB76A7E3}" type="pres">
      <dgm:prSet presAssocID="{61288483-30B0-4774-A851-0380092C8279}" presName="node" presStyleLbl="node1" presStyleIdx="5" presStyleCnt="6" custScaleX="141395" custScaleY="150443">
        <dgm:presLayoutVars>
          <dgm:bulletEnabled val="1"/>
        </dgm:presLayoutVars>
      </dgm:prSet>
      <dgm:spPr/>
    </dgm:pt>
  </dgm:ptLst>
  <dgm:cxnLst>
    <dgm:cxn modelId="{9B7E5F02-6B5E-4334-859B-47EA2EC0A6C1}" type="presOf" srcId="{A37146B9-456A-40B2-A687-CF744BDE2DA4}" destId="{7E924029-A7FC-4132-8721-ADC3DE537FEE}" srcOrd="1" destOrd="0" presId="urn:microsoft.com/office/officeart/2005/8/layout/process5"/>
    <dgm:cxn modelId="{5002FC05-F0F6-467F-B716-352830C3CA3F}" type="presOf" srcId="{B9AD91C0-2D7E-420E-8366-F2754B722E1D}" destId="{DAFDF92E-EE4C-4378-AA3C-445CFF3AE816}" srcOrd="0" destOrd="0" presId="urn:microsoft.com/office/officeart/2005/8/layout/process5"/>
    <dgm:cxn modelId="{1A6D0E06-A5DC-4CE3-A352-9945CCE8EC50}" type="presOf" srcId="{1A33B457-85F0-4590-8302-87F01B1B1DE9}" destId="{1287A3E5-4F42-4192-B76B-152405921302}" srcOrd="0" destOrd="0" presId="urn:microsoft.com/office/officeart/2005/8/layout/process5"/>
    <dgm:cxn modelId="{23136B08-3D7D-4CD8-A440-80AD79D2B3F9}" srcId="{62EF8E0B-5939-4E74-B4CC-9B06C1EE29BC}" destId="{BB3CFCBB-41FA-4A75-A1DE-A4F3E74906B9}" srcOrd="3" destOrd="0" parTransId="{763E322F-18A0-403F-B0E7-12BD4388D57C}" sibTransId="{A37146B9-456A-40B2-A687-CF744BDE2DA4}"/>
    <dgm:cxn modelId="{FEB0DD16-7519-42B2-B24C-6386E0024D85}" srcId="{62EF8E0B-5939-4E74-B4CC-9B06C1EE29BC}" destId="{0A705140-7065-4B15-97A6-3F3AAA15D6CE}" srcOrd="1" destOrd="0" parTransId="{00F66D02-01C7-44C5-8F3E-5C654219E588}" sibTransId="{B9AD91C0-2D7E-420E-8366-F2754B722E1D}"/>
    <dgm:cxn modelId="{60093F30-0996-4A15-B2E7-C487D58E3237}" srcId="{62EF8E0B-5939-4E74-B4CC-9B06C1EE29BC}" destId="{C5551FC1-B4D3-43F8-9BE1-EC6D0C1B7D4E}" srcOrd="4" destOrd="0" parTransId="{FC38343D-2F70-4FC4-B23E-A2BFDB9C51DF}" sibTransId="{1A33B457-85F0-4590-8302-87F01B1B1DE9}"/>
    <dgm:cxn modelId="{1A98875D-9AB9-4CF2-B8A9-33E3710FB519}" type="presOf" srcId="{62EF8E0B-5939-4E74-B4CC-9B06C1EE29BC}" destId="{BCD5E9AF-50F8-4E9D-B86B-6CEF9E229D3C}" srcOrd="0" destOrd="0" presId="urn:microsoft.com/office/officeart/2005/8/layout/process5"/>
    <dgm:cxn modelId="{6FA1C862-3ED0-4A59-BBE0-23DC57666C05}" type="presOf" srcId="{5B26BE1B-8CD1-451B-8E45-3879C8572DDB}" destId="{2D39C182-F706-4F5E-B59A-9F9D8EDABCC5}" srcOrd="0" destOrd="0" presId="urn:microsoft.com/office/officeart/2005/8/layout/process5"/>
    <dgm:cxn modelId="{52240A68-C164-40AB-9301-6FE6717DCF44}" type="presOf" srcId="{663C98D9-F66A-4A20-92DA-7991BA0ECFCC}" destId="{28FBD44D-CEBC-4517-96F3-46E0CF6CF100}" srcOrd="0" destOrd="0" presId="urn:microsoft.com/office/officeart/2005/8/layout/process5"/>
    <dgm:cxn modelId="{18B2766B-E8BA-495B-9938-E2D10776F035}" type="presOf" srcId="{5B26BE1B-8CD1-451B-8E45-3879C8572DDB}" destId="{E7A5CFC7-E4D7-4E9C-9498-C2E3089C05F5}" srcOrd="1" destOrd="0" presId="urn:microsoft.com/office/officeart/2005/8/layout/process5"/>
    <dgm:cxn modelId="{9A6E296C-BB05-44B2-BBD5-555CF237DCB5}" type="presOf" srcId="{A37146B9-456A-40B2-A687-CF744BDE2DA4}" destId="{9C049645-2055-4109-B796-AF35C96491DB}" srcOrd="0" destOrd="0" presId="urn:microsoft.com/office/officeart/2005/8/layout/process5"/>
    <dgm:cxn modelId="{E2AD1150-539E-4FDE-BBC2-BDE44D7858A7}" type="presOf" srcId="{E12D5D48-7101-4FF5-A282-7A2D5936CB63}" destId="{4F2F2882-3BB7-4C98-AAAA-EBA5F66CF297}" srcOrd="0" destOrd="0" presId="urn:microsoft.com/office/officeart/2005/8/layout/process5"/>
    <dgm:cxn modelId="{BDB68770-85F0-488C-B7AF-79E0B8DDCCB5}" srcId="{62EF8E0B-5939-4E74-B4CC-9B06C1EE29BC}" destId="{61288483-30B0-4774-A851-0380092C8279}" srcOrd="5" destOrd="0" parTransId="{A4D0028B-FABD-4C74-BA29-8A6D844A34BB}" sibTransId="{672BA16C-9537-44A8-86FD-0D9310B17836}"/>
    <dgm:cxn modelId="{D0F00471-1A5A-4DFD-A0C3-7E19ADC1D0B0}" type="presOf" srcId="{B9AD91C0-2D7E-420E-8366-F2754B722E1D}" destId="{1CD01923-9133-48EC-BBC0-D5A036F3CB13}" srcOrd="1" destOrd="0" presId="urn:microsoft.com/office/officeart/2005/8/layout/process5"/>
    <dgm:cxn modelId="{50160F78-3F58-4D0A-989A-920B6180F7E2}" srcId="{62EF8E0B-5939-4E74-B4CC-9B06C1EE29BC}" destId="{663C98D9-F66A-4A20-92DA-7991BA0ECFCC}" srcOrd="0" destOrd="0" parTransId="{538883F9-7217-4CF5-8E6B-23AC8519B32B}" sibTransId="{E12D5D48-7101-4FF5-A282-7A2D5936CB63}"/>
    <dgm:cxn modelId="{1A4E72A9-9989-4C26-8AB4-5CA47123EA49}" srcId="{62EF8E0B-5939-4E74-B4CC-9B06C1EE29BC}" destId="{6F08E98E-B247-4977-BD6E-6A053ECC3DF1}" srcOrd="2" destOrd="0" parTransId="{D2831F76-22EB-4528-867F-0C88F9F58156}" sibTransId="{5B26BE1B-8CD1-451B-8E45-3879C8572DDB}"/>
    <dgm:cxn modelId="{BF30E2BA-C1A7-4052-80FF-0D4B654CAFD0}" type="presOf" srcId="{0A705140-7065-4B15-97A6-3F3AAA15D6CE}" destId="{7A7B4E71-1721-4CFB-845D-DA0B379BEBF0}" srcOrd="0" destOrd="0" presId="urn:microsoft.com/office/officeart/2005/8/layout/process5"/>
    <dgm:cxn modelId="{BF806CBB-5157-4348-9346-C1353F32DF01}" type="presOf" srcId="{61288483-30B0-4774-A851-0380092C8279}" destId="{09E89538-73F9-41D9-A8F5-8100FB76A7E3}" srcOrd="0" destOrd="0" presId="urn:microsoft.com/office/officeart/2005/8/layout/process5"/>
    <dgm:cxn modelId="{80EC09DB-4C2B-4073-8D63-1D27EB5B09E9}" type="presOf" srcId="{6F08E98E-B247-4977-BD6E-6A053ECC3DF1}" destId="{D9AE5512-683B-475B-91E0-AA9D9EB14BE9}" srcOrd="0" destOrd="0" presId="urn:microsoft.com/office/officeart/2005/8/layout/process5"/>
    <dgm:cxn modelId="{53BD8BE2-AE49-4B0A-932A-69EE4573FE4C}" type="presOf" srcId="{C5551FC1-B4D3-43F8-9BE1-EC6D0C1B7D4E}" destId="{9FDE2375-67A6-492A-8A11-62FB00801ECA}" srcOrd="0" destOrd="0" presId="urn:microsoft.com/office/officeart/2005/8/layout/process5"/>
    <dgm:cxn modelId="{F528DAE8-E0E8-4DB9-9A9D-F69FBA7FC01F}" type="presOf" srcId="{E12D5D48-7101-4FF5-A282-7A2D5936CB63}" destId="{48E7B6F1-867D-4A4B-8917-30E36D51F482}" srcOrd="1" destOrd="0" presId="urn:microsoft.com/office/officeart/2005/8/layout/process5"/>
    <dgm:cxn modelId="{E03B4CF6-ED66-4027-8C42-C4F62B1182DB}" type="presOf" srcId="{1A33B457-85F0-4590-8302-87F01B1B1DE9}" destId="{5E398FE2-D6AD-4AEF-85E5-94C3BB198B97}" srcOrd="1" destOrd="0" presId="urn:microsoft.com/office/officeart/2005/8/layout/process5"/>
    <dgm:cxn modelId="{49D295FB-DB40-43A0-8CF1-0AE8DC3E7673}" type="presOf" srcId="{BB3CFCBB-41FA-4A75-A1DE-A4F3E74906B9}" destId="{C239BD58-B962-4508-BAF8-1156A1A95A89}" srcOrd="0" destOrd="0" presId="urn:microsoft.com/office/officeart/2005/8/layout/process5"/>
    <dgm:cxn modelId="{38E33A5C-2F6C-426A-8D7A-D1960746E6BB}" type="presParOf" srcId="{BCD5E9AF-50F8-4E9D-B86B-6CEF9E229D3C}" destId="{28FBD44D-CEBC-4517-96F3-46E0CF6CF100}" srcOrd="0" destOrd="0" presId="urn:microsoft.com/office/officeart/2005/8/layout/process5"/>
    <dgm:cxn modelId="{918AC9F0-9206-493B-B2E6-AFF166FE98BA}" type="presParOf" srcId="{BCD5E9AF-50F8-4E9D-B86B-6CEF9E229D3C}" destId="{4F2F2882-3BB7-4C98-AAAA-EBA5F66CF297}" srcOrd="1" destOrd="0" presId="urn:microsoft.com/office/officeart/2005/8/layout/process5"/>
    <dgm:cxn modelId="{5E91CEF4-8E97-4B7B-AD7A-843F59B83059}" type="presParOf" srcId="{4F2F2882-3BB7-4C98-AAAA-EBA5F66CF297}" destId="{48E7B6F1-867D-4A4B-8917-30E36D51F482}" srcOrd="0" destOrd="0" presId="urn:microsoft.com/office/officeart/2005/8/layout/process5"/>
    <dgm:cxn modelId="{CA3A6643-1EF2-48DB-A3E8-4987AD5B4A41}" type="presParOf" srcId="{BCD5E9AF-50F8-4E9D-B86B-6CEF9E229D3C}" destId="{7A7B4E71-1721-4CFB-845D-DA0B379BEBF0}" srcOrd="2" destOrd="0" presId="urn:microsoft.com/office/officeart/2005/8/layout/process5"/>
    <dgm:cxn modelId="{4D92E979-FB77-46C0-A88B-0A676F55EC14}" type="presParOf" srcId="{BCD5E9AF-50F8-4E9D-B86B-6CEF9E229D3C}" destId="{DAFDF92E-EE4C-4378-AA3C-445CFF3AE816}" srcOrd="3" destOrd="0" presId="urn:microsoft.com/office/officeart/2005/8/layout/process5"/>
    <dgm:cxn modelId="{146253A5-21EB-4944-90C8-98A78DB6A6F4}" type="presParOf" srcId="{DAFDF92E-EE4C-4378-AA3C-445CFF3AE816}" destId="{1CD01923-9133-48EC-BBC0-D5A036F3CB13}" srcOrd="0" destOrd="0" presId="urn:microsoft.com/office/officeart/2005/8/layout/process5"/>
    <dgm:cxn modelId="{6DA31BD3-52E2-4EDD-B390-7954F6988466}" type="presParOf" srcId="{BCD5E9AF-50F8-4E9D-B86B-6CEF9E229D3C}" destId="{D9AE5512-683B-475B-91E0-AA9D9EB14BE9}" srcOrd="4" destOrd="0" presId="urn:microsoft.com/office/officeart/2005/8/layout/process5"/>
    <dgm:cxn modelId="{E3A32F9B-A4C3-4C72-8DFB-877D332AB890}" type="presParOf" srcId="{BCD5E9AF-50F8-4E9D-B86B-6CEF9E229D3C}" destId="{2D39C182-F706-4F5E-B59A-9F9D8EDABCC5}" srcOrd="5" destOrd="0" presId="urn:microsoft.com/office/officeart/2005/8/layout/process5"/>
    <dgm:cxn modelId="{5CA09829-89BB-4AB7-8163-7A4125AAE09C}" type="presParOf" srcId="{2D39C182-F706-4F5E-B59A-9F9D8EDABCC5}" destId="{E7A5CFC7-E4D7-4E9C-9498-C2E3089C05F5}" srcOrd="0" destOrd="0" presId="urn:microsoft.com/office/officeart/2005/8/layout/process5"/>
    <dgm:cxn modelId="{46F50C18-3BA3-4015-AB24-A35556FAAFD1}" type="presParOf" srcId="{BCD5E9AF-50F8-4E9D-B86B-6CEF9E229D3C}" destId="{C239BD58-B962-4508-BAF8-1156A1A95A89}" srcOrd="6" destOrd="0" presId="urn:microsoft.com/office/officeart/2005/8/layout/process5"/>
    <dgm:cxn modelId="{CA3C90B4-F6A2-43C3-AF95-2816542F2BC3}" type="presParOf" srcId="{BCD5E9AF-50F8-4E9D-B86B-6CEF9E229D3C}" destId="{9C049645-2055-4109-B796-AF35C96491DB}" srcOrd="7" destOrd="0" presId="urn:microsoft.com/office/officeart/2005/8/layout/process5"/>
    <dgm:cxn modelId="{919206D8-616F-489B-966E-F2FF07B32EC3}" type="presParOf" srcId="{9C049645-2055-4109-B796-AF35C96491DB}" destId="{7E924029-A7FC-4132-8721-ADC3DE537FEE}" srcOrd="0" destOrd="0" presId="urn:microsoft.com/office/officeart/2005/8/layout/process5"/>
    <dgm:cxn modelId="{BD68AD99-B07C-486F-80DA-B8EFB143172E}" type="presParOf" srcId="{BCD5E9AF-50F8-4E9D-B86B-6CEF9E229D3C}" destId="{9FDE2375-67A6-492A-8A11-62FB00801ECA}" srcOrd="8" destOrd="0" presId="urn:microsoft.com/office/officeart/2005/8/layout/process5"/>
    <dgm:cxn modelId="{526097DB-6FAD-480C-B28F-D5902F78E1C9}" type="presParOf" srcId="{BCD5E9AF-50F8-4E9D-B86B-6CEF9E229D3C}" destId="{1287A3E5-4F42-4192-B76B-152405921302}" srcOrd="9" destOrd="0" presId="urn:microsoft.com/office/officeart/2005/8/layout/process5"/>
    <dgm:cxn modelId="{8659DE45-850E-4825-A625-E9217D8DFB51}" type="presParOf" srcId="{1287A3E5-4F42-4192-B76B-152405921302}" destId="{5E398FE2-D6AD-4AEF-85E5-94C3BB198B97}" srcOrd="0" destOrd="0" presId="urn:microsoft.com/office/officeart/2005/8/layout/process5"/>
    <dgm:cxn modelId="{69C10764-77EF-4569-BD48-D536191DCB91}" type="presParOf" srcId="{BCD5E9AF-50F8-4E9D-B86B-6CEF9E229D3C}" destId="{09E89538-73F9-41D9-A8F5-8100FB76A7E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A7330-BF85-44F8-95FE-C91A20A2E8A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1126392-DBE9-4741-8154-BA548992233C}">
      <dgm:prSet phldrT="[Texto]" custT="1"/>
      <dgm:spPr/>
      <dgm:t>
        <a:bodyPr/>
        <a:lstStyle/>
        <a:p>
          <a:r>
            <a:rPr lang="pt-BR" sz="2800" b="1" dirty="0"/>
            <a:t>Gerais</a:t>
          </a:r>
        </a:p>
      </dgm:t>
    </dgm:pt>
    <dgm:pt modelId="{219EBDAE-9AA6-48C7-B56C-0F6C51DF51FF}" type="parTrans" cxnId="{25577073-E90C-4112-A11C-87481F9770E6}">
      <dgm:prSet/>
      <dgm:spPr/>
      <dgm:t>
        <a:bodyPr/>
        <a:lstStyle/>
        <a:p>
          <a:endParaRPr lang="pt-BR"/>
        </a:p>
      </dgm:t>
    </dgm:pt>
    <dgm:pt modelId="{CC8CD64A-C2C4-4FB1-BCDE-E4DDF908E6F0}" type="sibTrans" cxnId="{25577073-E90C-4112-A11C-87481F9770E6}">
      <dgm:prSet/>
      <dgm:spPr/>
      <dgm:t>
        <a:bodyPr/>
        <a:lstStyle/>
        <a:p>
          <a:endParaRPr lang="pt-BR"/>
        </a:p>
      </dgm:t>
    </dgm:pt>
    <dgm:pt modelId="{EED025A9-E134-48A0-866F-E6DCBE7B1AF3}">
      <dgm:prSet phldrT="[Texto]" custT="1"/>
      <dgm:spPr/>
      <dgm:t>
        <a:bodyPr/>
        <a:lstStyle/>
        <a:p>
          <a:r>
            <a:rPr lang="pt-BR" sz="2000" dirty="0"/>
            <a:t>Massa</a:t>
          </a:r>
        </a:p>
      </dgm:t>
    </dgm:pt>
    <dgm:pt modelId="{C43FAF2C-4F0E-405E-9DAD-DF3840292E15}" type="parTrans" cxnId="{23D4E024-A6D9-4B7A-9795-A193CF689ECB}">
      <dgm:prSet/>
      <dgm:spPr/>
      <dgm:t>
        <a:bodyPr/>
        <a:lstStyle/>
        <a:p>
          <a:endParaRPr lang="pt-BR"/>
        </a:p>
      </dgm:t>
    </dgm:pt>
    <dgm:pt modelId="{59568BA4-A650-45BB-98D5-B1B0EC49DFB8}" type="sibTrans" cxnId="{23D4E024-A6D9-4B7A-9795-A193CF689ECB}">
      <dgm:prSet/>
      <dgm:spPr/>
      <dgm:t>
        <a:bodyPr/>
        <a:lstStyle/>
        <a:p>
          <a:endParaRPr lang="pt-BR"/>
        </a:p>
      </dgm:t>
    </dgm:pt>
    <dgm:pt modelId="{DEB13576-CA00-4C03-8B16-EDD6537BB716}">
      <dgm:prSet phldrT="[Texto]" custT="1"/>
      <dgm:spPr/>
      <dgm:t>
        <a:bodyPr/>
        <a:lstStyle/>
        <a:p>
          <a:r>
            <a:rPr lang="pt-BR" sz="2000" dirty="0"/>
            <a:t>Volume</a:t>
          </a:r>
        </a:p>
      </dgm:t>
    </dgm:pt>
    <dgm:pt modelId="{7FD7EFED-6653-4A95-9E11-47ADBABB73B3}" type="parTrans" cxnId="{85CFF1FE-8D49-44E6-8264-C474E7DB32F1}">
      <dgm:prSet/>
      <dgm:spPr/>
      <dgm:t>
        <a:bodyPr/>
        <a:lstStyle/>
        <a:p>
          <a:endParaRPr lang="pt-BR"/>
        </a:p>
      </dgm:t>
    </dgm:pt>
    <dgm:pt modelId="{AD39C345-1A68-4747-AB4E-6E957E81E0F0}" type="sibTrans" cxnId="{85CFF1FE-8D49-44E6-8264-C474E7DB32F1}">
      <dgm:prSet/>
      <dgm:spPr/>
      <dgm:t>
        <a:bodyPr/>
        <a:lstStyle/>
        <a:p>
          <a:endParaRPr lang="pt-BR"/>
        </a:p>
      </dgm:t>
    </dgm:pt>
    <dgm:pt modelId="{4C62D423-4BC8-4A4C-BA36-1127930A9D4B}">
      <dgm:prSet phldrT="[Texto]" custT="1"/>
      <dgm:spPr/>
      <dgm:t>
        <a:bodyPr/>
        <a:lstStyle/>
        <a:p>
          <a:r>
            <a:rPr lang="pt-BR" sz="2800" b="1" dirty="0"/>
            <a:t>Específicas</a:t>
          </a:r>
        </a:p>
      </dgm:t>
    </dgm:pt>
    <dgm:pt modelId="{249E2686-975A-43C6-8FFF-C71259162924}" type="parTrans" cxnId="{142F282A-1EBC-4B08-9327-22A016986DDD}">
      <dgm:prSet/>
      <dgm:spPr/>
      <dgm:t>
        <a:bodyPr/>
        <a:lstStyle/>
        <a:p>
          <a:endParaRPr lang="pt-BR"/>
        </a:p>
      </dgm:t>
    </dgm:pt>
    <dgm:pt modelId="{D8D55938-0FCF-4DE5-BC28-13C98F17530D}" type="sibTrans" cxnId="{142F282A-1EBC-4B08-9327-22A016986DDD}">
      <dgm:prSet/>
      <dgm:spPr/>
      <dgm:t>
        <a:bodyPr/>
        <a:lstStyle/>
        <a:p>
          <a:endParaRPr lang="pt-BR"/>
        </a:p>
      </dgm:t>
    </dgm:pt>
    <dgm:pt modelId="{257E0894-617D-4FB4-88B5-533A69658E33}">
      <dgm:prSet phldrT="[Texto]" custT="1"/>
      <dgm:spPr/>
      <dgm:t>
        <a:bodyPr/>
        <a:lstStyle/>
        <a:p>
          <a:r>
            <a:rPr lang="pt-BR" sz="1900" dirty="0"/>
            <a:t>Densidade</a:t>
          </a:r>
        </a:p>
      </dgm:t>
    </dgm:pt>
    <dgm:pt modelId="{325B3D2F-6110-4525-A317-D7DF42F2B3D9}" type="parTrans" cxnId="{ABC22EFC-B94D-48F7-943B-A5707D0F1335}">
      <dgm:prSet/>
      <dgm:spPr/>
      <dgm:t>
        <a:bodyPr/>
        <a:lstStyle/>
        <a:p>
          <a:endParaRPr lang="pt-BR"/>
        </a:p>
      </dgm:t>
    </dgm:pt>
    <dgm:pt modelId="{B9FCA193-40C5-4A87-BBF6-BDE966AE95BF}" type="sibTrans" cxnId="{ABC22EFC-B94D-48F7-943B-A5707D0F1335}">
      <dgm:prSet/>
      <dgm:spPr/>
      <dgm:t>
        <a:bodyPr/>
        <a:lstStyle/>
        <a:p>
          <a:endParaRPr lang="pt-BR"/>
        </a:p>
      </dgm:t>
    </dgm:pt>
    <dgm:pt modelId="{0E1BE340-1A88-48F3-8458-7A30BA9C3F06}">
      <dgm:prSet phldrT="[Texto]" custT="1"/>
      <dgm:spPr/>
      <dgm:t>
        <a:bodyPr/>
        <a:lstStyle/>
        <a:p>
          <a:r>
            <a:rPr lang="pt-BR" sz="1900" dirty="0"/>
            <a:t>Propriedade magnética</a:t>
          </a:r>
        </a:p>
      </dgm:t>
    </dgm:pt>
    <dgm:pt modelId="{E5730B39-CC6B-4789-81FA-1CACD5E4212F}" type="parTrans" cxnId="{E227AAF5-5B94-4359-AB6A-73829B898888}">
      <dgm:prSet/>
      <dgm:spPr/>
      <dgm:t>
        <a:bodyPr/>
        <a:lstStyle/>
        <a:p>
          <a:endParaRPr lang="pt-BR"/>
        </a:p>
      </dgm:t>
    </dgm:pt>
    <dgm:pt modelId="{EDBD9F2D-1723-4A04-B3B4-C1C664F7BFEF}" type="sibTrans" cxnId="{E227AAF5-5B94-4359-AB6A-73829B898888}">
      <dgm:prSet/>
      <dgm:spPr/>
      <dgm:t>
        <a:bodyPr/>
        <a:lstStyle/>
        <a:p>
          <a:endParaRPr lang="pt-BR"/>
        </a:p>
      </dgm:t>
    </dgm:pt>
    <dgm:pt modelId="{DE3BB601-21C8-476C-8852-27D692E02CDE}">
      <dgm:prSet phldrT="[Texto]" custT="1"/>
      <dgm:spPr/>
      <dgm:t>
        <a:bodyPr/>
        <a:lstStyle/>
        <a:p>
          <a:r>
            <a:rPr lang="pt-BR" sz="1900" dirty="0"/>
            <a:t>Temperatura de ebulição</a:t>
          </a:r>
        </a:p>
      </dgm:t>
    </dgm:pt>
    <dgm:pt modelId="{097D5AA0-B33A-4665-A2B1-31BB76A51C56}" type="parTrans" cxnId="{97DDB146-2C13-4609-90A6-0A0FA55638EB}">
      <dgm:prSet/>
      <dgm:spPr/>
      <dgm:t>
        <a:bodyPr/>
        <a:lstStyle/>
        <a:p>
          <a:endParaRPr lang="pt-BR"/>
        </a:p>
      </dgm:t>
    </dgm:pt>
    <dgm:pt modelId="{459F82E2-8DCF-482B-90C0-13B7A1A78A68}" type="sibTrans" cxnId="{97DDB146-2C13-4609-90A6-0A0FA55638EB}">
      <dgm:prSet/>
      <dgm:spPr/>
      <dgm:t>
        <a:bodyPr/>
        <a:lstStyle/>
        <a:p>
          <a:endParaRPr lang="pt-BR"/>
        </a:p>
      </dgm:t>
    </dgm:pt>
    <dgm:pt modelId="{EA2CEE5F-3850-4BC1-9577-36CD9E5B0434}">
      <dgm:prSet phldrT="[Texto]" custT="1"/>
      <dgm:spPr/>
      <dgm:t>
        <a:bodyPr/>
        <a:lstStyle/>
        <a:p>
          <a:r>
            <a:rPr lang="pt-BR" sz="1900" dirty="0"/>
            <a:t>Temperatura de fusão</a:t>
          </a:r>
        </a:p>
      </dgm:t>
    </dgm:pt>
    <dgm:pt modelId="{87B78F06-3B11-4F76-BF3A-3794651002B1}" type="parTrans" cxnId="{A33D2E80-3B92-42A2-BF8C-90D53E8E05CE}">
      <dgm:prSet/>
      <dgm:spPr/>
      <dgm:t>
        <a:bodyPr/>
        <a:lstStyle/>
        <a:p>
          <a:endParaRPr lang="pt-BR"/>
        </a:p>
      </dgm:t>
    </dgm:pt>
    <dgm:pt modelId="{58F15AE2-E371-4054-B666-C5A58B457462}" type="sibTrans" cxnId="{A33D2E80-3B92-42A2-BF8C-90D53E8E05CE}">
      <dgm:prSet/>
      <dgm:spPr/>
      <dgm:t>
        <a:bodyPr/>
        <a:lstStyle/>
        <a:p>
          <a:endParaRPr lang="pt-BR"/>
        </a:p>
      </dgm:t>
    </dgm:pt>
    <dgm:pt modelId="{82C84E3A-E1DA-43AC-8464-AD937D123E32}">
      <dgm:prSet phldrT="[Texto]" custT="1"/>
      <dgm:spPr/>
      <dgm:t>
        <a:bodyPr/>
        <a:lstStyle/>
        <a:p>
          <a:r>
            <a:rPr lang="pt-BR" sz="1900" dirty="0"/>
            <a:t>Solubilidade</a:t>
          </a:r>
        </a:p>
      </dgm:t>
    </dgm:pt>
    <dgm:pt modelId="{33FB62EB-58CB-4600-8C86-81C980C55F54}" type="parTrans" cxnId="{30CB9AC7-47E9-4F0A-9318-6CC1073895E2}">
      <dgm:prSet/>
      <dgm:spPr/>
      <dgm:t>
        <a:bodyPr/>
        <a:lstStyle/>
        <a:p>
          <a:endParaRPr lang="pt-BR"/>
        </a:p>
      </dgm:t>
    </dgm:pt>
    <dgm:pt modelId="{A48EB4F4-60D9-44D9-AB28-114EABE84722}" type="sibTrans" cxnId="{30CB9AC7-47E9-4F0A-9318-6CC1073895E2}">
      <dgm:prSet/>
      <dgm:spPr/>
      <dgm:t>
        <a:bodyPr/>
        <a:lstStyle/>
        <a:p>
          <a:endParaRPr lang="pt-BR"/>
        </a:p>
      </dgm:t>
    </dgm:pt>
    <dgm:pt modelId="{8494CB26-CAD7-48A3-A571-359802E7DD88}" type="pres">
      <dgm:prSet presAssocID="{295A7330-BF85-44F8-95FE-C91A20A2E8A6}" presName="list" presStyleCnt="0">
        <dgm:presLayoutVars>
          <dgm:dir/>
          <dgm:animLvl val="lvl"/>
        </dgm:presLayoutVars>
      </dgm:prSet>
      <dgm:spPr/>
    </dgm:pt>
    <dgm:pt modelId="{D7D55717-BCB9-4E3B-9506-B0F66ED2D733}" type="pres">
      <dgm:prSet presAssocID="{01126392-DBE9-4741-8154-BA548992233C}" presName="posSpace" presStyleCnt="0"/>
      <dgm:spPr/>
    </dgm:pt>
    <dgm:pt modelId="{A6C70F3D-6491-4BC7-A210-1C89E5E5C027}" type="pres">
      <dgm:prSet presAssocID="{01126392-DBE9-4741-8154-BA548992233C}" presName="vertFlow" presStyleCnt="0"/>
      <dgm:spPr/>
    </dgm:pt>
    <dgm:pt modelId="{67C6A444-30DE-49DE-A1E4-7CE47D5CE786}" type="pres">
      <dgm:prSet presAssocID="{01126392-DBE9-4741-8154-BA548992233C}" presName="topSpace" presStyleCnt="0"/>
      <dgm:spPr/>
    </dgm:pt>
    <dgm:pt modelId="{BFF69B7F-57CA-44EA-A52E-6408D1A8247C}" type="pres">
      <dgm:prSet presAssocID="{01126392-DBE9-4741-8154-BA548992233C}" presName="firstComp" presStyleCnt="0"/>
      <dgm:spPr/>
    </dgm:pt>
    <dgm:pt modelId="{3E638345-0B33-4FB1-B5C2-52762AA6C979}" type="pres">
      <dgm:prSet presAssocID="{01126392-DBE9-4741-8154-BA548992233C}" presName="firstChild" presStyleLbl="bgAccFollowNode1" presStyleIdx="0" presStyleCnt="7" custScaleX="100595" custScaleY="83333" custLinFactY="100000" custLinFactNeighborX="-5313" custLinFactNeighborY="110348"/>
      <dgm:spPr/>
    </dgm:pt>
    <dgm:pt modelId="{A515C0CA-98CD-44F1-8D13-45793F399FD4}" type="pres">
      <dgm:prSet presAssocID="{01126392-DBE9-4741-8154-BA548992233C}" presName="firstChildTx" presStyleLbl="bgAccFollowNode1" presStyleIdx="0" presStyleCnt="7">
        <dgm:presLayoutVars>
          <dgm:bulletEnabled val="1"/>
        </dgm:presLayoutVars>
      </dgm:prSet>
      <dgm:spPr/>
    </dgm:pt>
    <dgm:pt modelId="{245C64A5-191B-47AC-8A41-8C3D6DD5AF64}" type="pres">
      <dgm:prSet presAssocID="{DEB13576-CA00-4C03-8B16-EDD6537BB716}" presName="comp" presStyleCnt="0"/>
      <dgm:spPr/>
    </dgm:pt>
    <dgm:pt modelId="{F887A45D-C6D1-40E6-A0B6-00C72A819DAB}" type="pres">
      <dgm:prSet presAssocID="{DEB13576-CA00-4C03-8B16-EDD6537BB716}" presName="child" presStyleLbl="bgAccFollowNode1" presStyleIdx="1" presStyleCnt="7" custScaleX="101035" custScaleY="83155" custLinFactY="100000" custLinFactNeighborX="-5376" custLinFactNeighborY="111312"/>
      <dgm:spPr/>
    </dgm:pt>
    <dgm:pt modelId="{FC1332A1-FC6D-474A-9569-CE4FCCF5074E}" type="pres">
      <dgm:prSet presAssocID="{DEB13576-CA00-4C03-8B16-EDD6537BB716}" presName="childTx" presStyleLbl="bgAccFollowNode1" presStyleIdx="1" presStyleCnt="7">
        <dgm:presLayoutVars>
          <dgm:bulletEnabled val="1"/>
        </dgm:presLayoutVars>
      </dgm:prSet>
      <dgm:spPr/>
    </dgm:pt>
    <dgm:pt modelId="{2C11EAF2-054F-479A-94DA-64D8305FFEBC}" type="pres">
      <dgm:prSet presAssocID="{01126392-DBE9-4741-8154-BA548992233C}" presName="negSpace" presStyleCnt="0"/>
      <dgm:spPr/>
    </dgm:pt>
    <dgm:pt modelId="{CA89CB7A-3BA5-4199-B6B6-76A3EE9D7198}" type="pres">
      <dgm:prSet presAssocID="{01126392-DBE9-4741-8154-BA548992233C}" presName="circle" presStyleLbl="node1" presStyleIdx="0" presStyleCnt="2" custScaleX="292529" custScaleY="287161" custLinFactX="-22585" custLinFactNeighborX="-100000" custLinFactNeighborY="36753"/>
      <dgm:spPr/>
    </dgm:pt>
    <dgm:pt modelId="{F6C8D228-72F5-4718-BD4F-376B9E3FE791}" type="pres">
      <dgm:prSet presAssocID="{CC8CD64A-C2C4-4FB1-BCDE-E4DDF908E6F0}" presName="transSpace" presStyleCnt="0"/>
      <dgm:spPr/>
    </dgm:pt>
    <dgm:pt modelId="{74B803B1-03A7-4EC2-927A-7E06345ED8E6}" type="pres">
      <dgm:prSet presAssocID="{4C62D423-4BC8-4A4C-BA36-1127930A9D4B}" presName="posSpace" presStyleCnt="0"/>
      <dgm:spPr/>
    </dgm:pt>
    <dgm:pt modelId="{781C36A7-8A81-4788-AF9A-CE388FB37F3B}" type="pres">
      <dgm:prSet presAssocID="{4C62D423-4BC8-4A4C-BA36-1127930A9D4B}" presName="vertFlow" presStyleCnt="0"/>
      <dgm:spPr/>
    </dgm:pt>
    <dgm:pt modelId="{A442C01C-DE61-47B1-8FB2-91F9F05AAA84}" type="pres">
      <dgm:prSet presAssocID="{4C62D423-4BC8-4A4C-BA36-1127930A9D4B}" presName="topSpace" presStyleCnt="0"/>
      <dgm:spPr/>
    </dgm:pt>
    <dgm:pt modelId="{B86DA09F-98AD-4C4B-9D6B-8236FD8FB6FB}" type="pres">
      <dgm:prSet presAssocID="{4C62D423-4BC8-4A4C-BA36-1127930A9D4B}" presName="firstComp" presStyleCnt="0"/>
      <dgm:spPr/>
    </dgm:pt>
    <dgm:pt modelId="{3200B336-0A2D-4642-A77F-D27DB9E4E3B4}" type="pres">
      <dgm:prSet presAssocID="{4C62D423-4BC8-4A4C-BA36-1127930A9D4B}" presName="firstChild" presStyleLbl="bgAccFollowNode1" presStyleIdx="2" presStyleCnt="7" custScaleX="117276" custLinFactX="-1887" custLinFactY="100000" custLinFactNeighborX="-100000" custLinFactNeighborY="108579"/>
      <dgm:spPr/>
    </dgm:pt>
    <dgm:pt modelId="{2EA665F2-98E6-4269-B4C0-826094BBE2DE}" type="pres">
      <dgm:prSet presAssocID="{4C62D423-4BC8-4A4C-BA36-1127930A9D4B}" presName="firstChildTx" presStyleLbl="bgAccFollowNode1" presStyleIdx="2" presStyleCnt="7">
        <dgm:presLayoutVars>
          <dgm:bulletEnabled val="1"/>
        </dgm:presLayoutVars>
      </dgm:prSet>
      <dgm:spPr/>
    </dgm:pt>
    <dgm:pt modelId="{52A09C8F-D96D-4D4F-848A-8DC0DC0FBFC1}" type="pres">
      <dgm:prSet presAssocID="{0E1BE340-1A88-48F3-8458-7A30BA9C3F06}" presName="comp" presStyleCnt="0"/>
      <dgm:spPr/>
    </dgm:pt>
    <dgm:pt modelId="{A2CFD880-C0CF-45C1-AA58-258AD562DEBE}" type="pres">
      <dgm:prSet presAssocID="{0E1BE340-1A88-48F3-8458-7A30BA9C3F06}" presName="child" presStyleLbl="bgAccFollowNode1" presStyleIdx="3" presStyleCnt="7" custScaleX="117284" custLinFactX="-1887" custLinFactY="100000" custLinFactNeighborX="-100000" custLinFactNeighborY="108579"/>
      <dgm:spPr/>
    </dgm:pt>
    <dgm:pt modelId="{930C5A57-F4ED-49CD-AB59-CB508CE2BEF5}" type="pres">
      <dgm:prSet presAssocID="{0E1BE340-1A88-48F3-8458-7A30BA9C3F06}" presName="childTx" presStyleLbl="bgAccFollowNode1" presStyleIdx="3" presStyleCnt="7">
        <dgm:presLayoutVars>
          <dgm:bulletEnabled val="1"/>
        </dgm:presLayoutVars>
      </dgm:prSet>
      <dgm:spPr/>
    </dgm:pt>
    <dgm:pt modelId="{28353BEC-5915-4C16-B4C0-F8EE9329333F}" type="pres">
      <dgm:prSet presAssocID="{DE3BB601-21C8-476C-8852-27D692E02CDE}" presName="comp" presStyleCnt="0"/>
      <dgm:spPr/>
    </dgm:pt>
    <dgm:pt modelId="{0FA5F6E6-588E-48A2-8C52-DBA4A66EC4EB}" type="pres">
      <dgm:prSet presAssocID="{DE3BB601-21C8-476C-8852-27D692E02CDE}" presName="child" presStyleLbl="bgAccFollowNode1" presStyleIdx="4" presStyleCnt="7" custScaleX="130103" custLinFactX="3834" custLinFactNeighborX="100000" custLinFactNeighborY="51995"/>
      <dgm:spPr/>
    </dgm:pt>
    <dgm:pt modelId="{FA58CE67-1500-4F53-A238-9C480551722E}" type="pres">
      <dgm:prSet presAssocID="{DE3BB601-21C8-476C-8852-27D692E02CDE}" presName="childTx" presStyleLbl="bgAccFollowNode1" presStyleIdx="4" presStyleCnt="7">
        <dgm:presLayoutVars>
          <dgm:bulletEnabled val="1"/>
        </dgm:presLayoutVars>
      </dgm:prSet>
      <dgm:spPr/>
    </dgm:pt>
    <dgm:pt modelId="{D46A592D-E026-4ADE-9053-274D2CB7AEA9}" type="pres">
      <dgm:prSet presAssocID="{EA2CEE5F-3850-4BC1-9577-36CD9E5B0434}" presName="comp" presStyleCnt="0"/>
      <dgm:spPr/>
    </dgm:pt>
    <dgm:pt modelId="{5D34BF0B-0135-4473-8945-BE275DF735B5}" type="pres">
      <dgm:prSet presAssocID="{EA2CEE5F-3850-4BC1-9577-36CD9E5B0434}" presName="child" presStyleLbl="bgAccFollowNode1" presStyleIdx="5" presStyleCnt="7" custScaleX="130185" custLinFactX="3834" custLinFactY="-41061" custLinFactNeighborX="100000" custLinFactNeighborY="-100000"/>
      <dgm:spPr/>
    </dgm:pt>
    <dgm:pt modelId="{39063E81-1DF5-4AF8-B57A-30BA175A878A}" type="pres">
      <dgm:prSet presAssocID="{EA2CEE5F-3850-4BC1-9577-36CD9E5B0434}" presName="childTx" presStyleLbl="bgAccFollowNode1" presStyleIdx="5" presStyleCnt="7">
        <dgm:presLayoutVars>
          <dgm:bulletEnabled val="1"/>
        </dgm:presLayoutVars>
      </dgm:prSet>
      <dgm:spPr/>
    </dgm:pt>
    <dgm:pt modelId="{634261D3-C643-4A42-ACCC-382DD6BFDB91}" type="pres">
      <dgm:prSet presAssocID="{82C84E3A-E1DA-43AC-8464-AD937D123E32}" presName="comp" presStyleCnt="0"/>
      <dgm:spPr/>
    </dgm:pt>
    <dgm:pt modelId="{26915B5D-6A82-4FE2-86F0-9EF180DB9517}" type="pres">
      <dgm:prSet presAssocID="{82C84E3A-E1DA-43AC-8464-AD937D123E32}" presName="child" presStyleLbl="bgAccFollowNode1" presStyleIdx="6" presStyleCnt="7" custScaleX="130103" custLinFactX="3834" custLinFactNeighborX="100000" custLinFactNeighborY="-46975"/>
      <dgm:spPr/>
    </dgm:pt>
    <dgm:pt modelId="{B99CCE62-848B-4F6E-9AEA-DF3A7E494ADA}" type="pres">
      <dgm:prSet presAssocID="{82C84E3A-E1DA-43AC-8464-AD937D123E32}" presName="childTx" presStyleLbl="bgAccFollowNode1" presStyleIdx="6" presStyleCnt="7">
        <dgm:presLayoutVars>
          <dgm:bulletEnabled val="1"/>
        </dgm:presLayoutVars>
      </dgm:prSet>
      <dgm:spPr/>
    </dgm:pt>
    <dgm:pt modelId="{F6616F16-0BDB-4FB6-A59D-B7767E12802D}" type="pres">
      <dgm:prSet presAssocID="{4C62D423-4BC8-4A4C-BA36-1127930A9D4B}" presName="negSpace" presStyleCnt="0"/>
      <dgm:spPr/>
    </dgm:pt>
    <dgm:pt modelId="{8F5A8908-BF01-4E9B-B05B-CF54E404A8C6}" type="pres">
      <dgm:prSet presAssocID="{4C62D423-4BC8-4A4C-BA36-1127930A9D4B}" presName="circle" presStyleLbl="node1" presStyleIdx="1" presStyleCnt="2" custScaleX="292377" custScaleY="287125" custLinFactNeighborX="-33262" custLinFactNeighborY="29865"/>
      <dgm:spPr/>
    </dgm:pt>
  </dgm:ptLst>
  <dgm:cxnLst>
    <dgm:cxn modelId="{45ACEE1D-AF34-4552-94EA-FE17D7900EC2}" type="presOf" srcId="{EED025A9-E134-48A0-866F-E6DCBE7B1AF3}" destId="{A515C0CA-98CD-44F1-8D13-45793F399FD4}" srcOrd="1" destOrd="0" presId="urn:microsoft.com/office/officeart/2005/8/layout/hList9"/>
    <dgm:cxn modelId="{23D4E024-A6D9-4B7A-9795-A193CF689ECB}" srcId="{01126392-DBE9-4741-8154-BA548992233C}" destId="{EED025A9-E134-48A0-866F-E6DCBE7B1AF3}" srcOrd="0" destOrd="0" parTransId="{C43FAF2C-4F0E-405E-9DAD-DF3840292E15}" sibTransId="{59568BA4-A650-45BB-98D5-B1B0EC49DFB8}"/>
    <dgm:cxn modelId="{142F282A-1EBC-4B08-9327-22A016986DDD}" srcId="{295A7330-BF85-44F8-95FE-C91A20A2E8A6}" destId="{4C62D423-4BC8-4A4C-BA36-1127930A9D4B}" srcOrd="1" destOrd="0" parTransId="{249E2686-975A-43C6-8FFF-C71259162924}" sibTransId="{D8D55938-0FCF-4DE5-BC28-13C98F17530D}"/>
    <dgm:cxn modelId="{E71C5A2D-9BFF-488A-B83F-E0F397FE15D3}" type="presOf" srcId="{82C84E3A-E1DA-43AC-8464-AD937D123E32}" destId="{B99CCE62-848B-4F6E-9AEA-DF3A7E494ADA}" srcOrd="1" destOrd="0" presId="urn:microsoft.com/office/officeart/2005/8/layout/hList9"/>
    <dgm:cxn modelId="{34DBBE31-2551-43E3-A71F-8A843B136422}" type="presOf" srcId="{DEB13576-CA00-4C03-8B16-EDD6537BB716}" destId="{F887A45D-C6D1-40E6-A0B6-00C72A819DAB}" srcOrd="0" destOrd="0" presId="urn:microsoft.com/office/officeart/2005/8/layout/hList9"/>
    <dgm:cxn modelId="{393A0035-E264-455A-9CEB-A58EF27D5356}" type="presOf" srcId="{01126392-DBE9-4741-8154-BA548992233C}" destId="{CA89CB7A-3BA5-4199-B6B6-76A3EE9D7198}" srcOrd="0" destOrd="0" presId="urn:microsoft.com/office/officeart/2005/8/layout/hList9"/>
    <dgm:cxn modelId="{97DDB146-2C13-4609-90A6-0A0FA55638EB}" srcId="{4C62D423-4BC8-4A4C-BA36-1127930A9D4B}" destId="{DE3BB601-21C8-476C-8852-27D692E02CDE}" srcOrd="2" destOrd="0" parTransId="{097D5AA0-B33A-4665-A2B1-31BB76A51C56}" sibTransId="{459F82E2-8DCF-482B-90C0-13B7A1A78A68}"/>
    <dgm:cxn modelId="{B5928A52-D496-4539-8CB0-77B7A231F635}" type="presOf" srcId="{EA2CEE5F-3850-4BC1-9577-36CD9E5B0434}" destId="{5D34BF0B-0135-4473-8945-BE275DF735B5}" srcOrd="0" destOrd="0" presId="urn:microsoft.com/office/officeart/2005/8/layout/hList9"/>
    <dgm:cxn modelId="{25577073-E90C-4112-A11C-87481F9770E6}" srcId="{295A7330-BF85-44F8-95FE-C91A20A2E8A6}" destId="{01126392-DBE9-4741-8154-BA548992233C}" srcOrd="0" destOrd="0" parTransId="{219EBDAE-9AA6-48C7-B56C-0F6C51DF51FF}" sibTransId="{CC8CD64A-C2C4-4FB1-BCDE-E4DDF908E6F0}"/>
    <dgm:cxn modelId="{2FC93D54-4447-44CB-B38F-752A28010BF7}" type="presOf" srcId="{0E1BE340-1A88-48F3-8458-7A30BA9C3F06}" destId="{A2CFD880-C0CF-45C1-AA58-258AD562DEBE}" srcOrd="0" destOrd="0" presId="urn:microsoft.com/office/officeart/2005/8/layout/hList9"/>
    <dgm:cxn modelId="{73F5A574-83C2-48C2-A9AC-B94D73FB193E}" type="presOf" srcId="{DEB13576-CA00-4C03-8B16-EDD6537BB716}" destId="{FC1332A1-FC6D-474A-9569-CE4FCCF5074E}" srcOrd="1" destOrd="0" presId="urn:microsoft.com/office/officeart/2005/8/layout/hList9"/>
    <dgm:cxn modelId="{433E2877-E6FC-4BCD-A51D-89DB21E20DCE}" type="presOf" srcId="{0E1BE340-1A88-48F3-8458-7A30BA9C3F06}" destId="{930C5A57-F4ED-49CD-AB59-CB508CE2BEF5}" srcOrd="1" destOrd="0" presId="urn:microsoft.com/office/officeart/2005/8/layout/hList9"/>
    <dgm:cxn modelId="{A33D2E80-3B92-42A2-BF8C-90D53E8E05CE}" srcId="{4C62D423-4BC8-4A4C-BA36-1127930A9D4B}" destId="{EA2CEE5F-3850-4BC1-9577-36CD9E5B0434}" srcOrd="3" destOrd="0" parTransId="{87B78F06-3B11-4F76-BF3A-3794651002B1}" sibTransId="{58F15AE2-E371-4054-B666-C5A58B457462}"/>
    <dgm:cxn modelId="{CF5CD084-94BB-40B1-9BDE-4653B46ED6F9}" type="presOf" srcId="{295A7330-BF85-44F8-95FE-C91A20A2E8A6}" destId="{8494CB26-CAD7-48A3-A571-359802E7DD88}" srcOrd="0" destOrd="0" presId="urn:microsoft.com/office/officeart/2005/8/layout/hList9"/>
    <dgm:cxn modelId="{BA4B689A-BD8E-44CF-9B42-4C548FBA2709}" type="presOf" srcId="{DE3BB601-21C8-476C-8852-27D692E02CDE}" destId="{0FA5F6E6-588E-48A2-8C52-DBA4A66EC4EB}" srcOrd="0" destOrd="0" presId="urn:microsoft.com/office/officeart/2005/8/layout/hList9"/>
    <dgm:cxn modelId="{C1E74AC1-E69A-4ECD-9EAF-C4BA3DDEB945}" type="presOf" srcId="{EED025A9-E134-48A0-866F-E6DCBE7B1AF3}" destId="{3E638345-0B33-4FB1-B5C2-52762AA6C979}" srcOrd="0" destOrd="0" presId="urn:microsoft.com/office/officeart/2005/8/layout/hList9"/>
    <dgm:cxn modelId="{30CB9AC7-47E9-4F0A-9318-6CC1073895E2}" srcId="{4C62D423-4BC8-4A4C-BA36-1127930A9D4B}" destId="{82C84E3A-E1DA-43AC-8464-AD937D123E32}" srcOrd="4" destOrd="0" parTransId="{33FB62EB-58CB-4600-8C86-81C980C55F54}" sibTransId="{A48EB4F4-60D9-44D9-AB28-114EABE84722}"/>
    <dgm:cxn modelId="{71D7FBCC-CD02-4B07-9041-D4C2D6A5AAE0}" type="presOf" srcId="{257E0894-617D-4FB4-88B5-533A69658E33}" destId="{3200B336-0A2D-4642-A77F-D27DB9E4E3B4}" srcOrd="0" destOrd="0" presId="urn:microsoft.com/office/officeart/2005/8/layout/hList9"/>
    <dgm:cxn modelId="{EB60DDD1-A9F4-4CF0-A84C-6C128B7BC795}" type="presOf" srcId="{82C84E3A-E1DA-43AC-8464-AD937D123E32}" destId="{26915B5D-6A82-4FE2-86F0-9EF180DB9517}" srcOrd="0" destOrd="0" presId="urn:microsoft.com/office/officeart/2005/8/layout/hList9"/>
    <dgm:cxn modelId="{0F50E2D4-356F-4232-A629-CC93027AEC48}" type="presOf" srcId="{257E0894-617D-4FB4-88B5-533A69658E33}" destId="{2EA665F2-98E6-4269-B4C0-826094BBE2DE}" srcOrd="1" destOrd="0" presId="urn:microsoft.com/office/officeart/2005/8/layout/hList9"/>
    <dgm:cxn modelId="{A08E06E6-CF7E-4E7A-86B2-FF66AFEE788E}" type="presOf" srcId="{EA2CEE5F-3850-4BC1-9577-36CD9E5B0434}" destId="{39063E81-1DF5-4AF8-B57A-30BA175A878A}" srcOrd="1" destOrd="0" presId="urn:microsoft.com/office/officeart/2005/8/layout/hList9"/>
    <dgm:cxn modelId="{BD246EEF-5385-4066-94E0-FFFD547814D4}" type="presOf" srcId="{4C62D423-4BC8-4A4C-BA36-1127930A9D4B}" destId="{8F5A8908-BF01-4E9B-B05B-CF54E404A8C6}" srcOrd="0" destOrd="0" presId="urn:microsoft.com/office/officeart/2005/8/layout/hList9"/>
    <dgm:cxn modelId="{AFB0B7F3-7118-4954-935D-EE614926AF71}" type="presOf" srcId="{DE3BB601-21C8-476C-8852-27D692E02CDE}" destId="{FA58CE67-1500-4F53-A238-9C480551722E}" srcOrd="1" destOrd="0" presId="urn:microsoft.com/office/officeart/2005/8/layout/hList9"/>
    <dgm:cxn modelId="{E227AAF5-5B94-4359-AB6A-73829B898888}" srcId="{4C62D423-4BC8-4A4C-BA36-1127930A9D4B}" destId="{0E1BE340-1A88-48F3-8458-7A30BA9C3F06}" srcOrd="1" destOrd="0" parTransId="{E5730B39-CC6B-4789-81FA-1CACD5E4212F}" sibTransId="{EDBD9F2D-1723-4A04-B3B4-C1C664F7BFEF}"/>
    <dgm:cxn modelId="{ABC22EFC-B94D-48F7-943B-A5707D0F1335}" srcId="{4C62D423-4BC8-4A4C-BA36-1127930A9D4B}" destId="{257E0894-617D-4FB4-88B5-533A69658E33}" srcOrd="0" destOrd="0" parTransId="{325B3D2F-6110-4525-A317-D7DF42F2B3D9}" sibTransId="{B9FCA193-40C5-4A87-BBF6-BDE966AE95BF}"/>
    <dgm:cxn modelId="{85CFF1FE-8D49-44E6-8264-C474E7DB32F1}" srcId="{01126392-DBE9-4741-8154-BA548992233C}" destId="{DEB13576-CA00-4C03-8B16-EDD6537BB716}" srcOrd="1" destOrd="0" parTransId="{7FD7EFED-6653-4A95-9E11-47ADBABB73B3}" sibTransId="{AD39C345-1A68-4747-AB4E-6E957E81E0F0}"/>
    <dgm:cxn modelId="{5C0BEF23-F053-4B3A-B93A-7557F9A60EB3}" type="presParOf" srcId="{8494CB26-CAD7-48A3-A571-359802E7DD88}" destId="{D7D55717-BCB9-4E3B-9506-B0F66ED2D733}" srcOrd="0" destOrd="0" presId="urn:microsoft.com/office/officeart/2005/8/layout/hList9"/>
    <dgm:cxn modelId="{EB41BCB4-5D6D-4895-9584-1230E14D4E3E}" type="presParOf" srcId="{8494CB26-CAD7-48A3-A571-359802E7DD88}" destId="{A6C70F3D-6491-4BC7-A210-1C89E5E5C027}" srcOrd="1" destOrd="0" presId="urn:microsoft.com/office/officeart/2005/8/layout/hList9"/>
    <dgm:cxn modelId="{9F978BAC-6AAB-477B-B6FE-3DCB44C3429F}" type="presParOf" srcId="{A6C70F3D-6491-4BC7-A210-1C89E5E5C027}" destId="{67C6A444-30DE-49DE-A1E4-7CE47D5CE786}" srcOrd="0" destOrd="0" presId="urn:microsoft.com/office/officeart/2005/8/layout/hList9"/>
    <dgm:cxn modelId="{409D28AB-934F-4B2A-A825-77ED5E572EAC}" type="presParOf" srcId="{A6C70F3D-6491-4BC7-A210-1C89E5E5C027}" destId="{BFF69B7F-57CA-44EA-A52E-6408D1A8247C}" srcOrd="1" destOrd="0" presId="urn:microsoft.com/office/officeart/2005/8/layout/hList9"/>
    <dgm:cxn modelId="{B233AB5D-A756-400E-84A2-1C748359832A}" type="presParOf" srcId="{BFF69B7F-57CA-44EA-A52E-6408D1A8247C}" destId="{3E638345-0B33-4FB1-B5C2-52762AA6C979}" srcOrd="0" destOrd="0" presId="urn:microsoft.com/office/officeart/2005/8/layout/hList9"/>
    <dgm:cxn modelId="{7406401D-FA0A-47CD-AF56-0374083597C8}" type="presParOf" srcId="{BFF69B7F-57CA-44EA-A52E-6408D1A8247C}" destId="{A515C0CA-98CD-44F1-8D13-45793F399FD4}" srcOrd="1" destOrd="0" presId="urn:microsoft.com/office/officeart/2005/8/layout/hList9"/>
    <dgm:cxn modelId="{EE2BC206-1228-4FE1-AD05-44111E02C037}" type="presParOf" srcId="{A6C70F3D-6491-4BC7-A210-1C89E5E5C027}" destId="{245C64A5-191B-47AC-8A41-8C3D6DD5AF64}" srcOrd="2" destOrd="0" presId="urn:microsoft.com/office/officeart/2005/8/layout/hList9"/>
    <dgm:cxn modelId="{04F5DBFB-E626-425E-8CBE-71C4F7A4B4D1}" type="presParOf" srcId="{245C64A5-191B-47AC-8A41-8C3D6DD5AF64}" destId="{F887A45D-C6D1-40E6-A0B6-00C72A819DAB}" srcOrd="0" destOrd="0" presId="urn:microsoft.com/office/officeart/2005/8/layout/hList9"/>
    <dgm:cxn modelId="{FF0EF38C-B040-48FD-BF42-DB422D3AC3EF}" type="presParOf" srcId="{245C64A5-191B-47AC-8A41-8C3D6DD5AF64}" destId="{FC1332A1-FC6D-474A-9569-CE4FCCF5074E}" srcOrd="1" destOrd="0" presId="urn:microsoft.com/office/officeart/2005/8/layout/hList9"/>
    <dgm:cxn modelId="{DA33ACFC-C1F4-42D3-B160-0179046CB0EA}" type="presParOf" srcId="{8494CB26-CAD7-48A3-A571-359802E7DD88}" destId="{2C11EAF2-054F-479A-94DA-64D8305FFEBC}" srcOrd="2" destOrd="0" presId="urn:microsoft.com/office/officeart/2005/8/layout/hList9"/>
    <dgm:cxn modelId="{83CDC818-2053-41CB-A3F6-DB1F2A1ABE97}" type="presParOf" srcId="{8494CB26-CAD7-48A3-A571-359802E7DD88}" destId="{CA89CB7A-3BA5-4199-B6B6-76A3EE9D7198}" srcOrd="3" destOrd="0" presId="urn:microsoft.com/office/officeart/2005/8/layout/hList9"/>
    <dgm:cxn modelId="{CBD1E214-25A1-4932-863E-1685F1FB1FAD}" type="presParOf" srcId="{8494CB26-CAD7-48A3-A571-359802E7DD88}" destId="{F6C8D228-72F5-4718-BD4F-376B9E3FE791}" srcOrd="4" destOrd="0" presId="urn:microsoft.com/office/officeart/2005/8/layout/hList9"/>
    <dgm:cxn modelId="{05E8D792-AA51-4815-8FE7-872F6A1E92E4}" type="presParOf" srcId="{8494CB26-CAD7-48A3-A571-359802E7DD88}" destId="{74B803B1-03A7-4EC2-927A-7E06345ED8E6}" srcOrd="5" destOrd="0" presId="urn:microsoft.com/office/officeart/2005/8/layout/hList9"/>
    <dgm:cxn modelId="{615B7D24-3857-4548-ADCF-37F852970D51}" type="presParOf" srcId="{8494CB26-CAD7-48A3-A571-359802E7DD88}" destId="{781C36A7-8A81-4788-AF9A-CE388FB37F3B}" srcOrd="6" destOrd="0" presId="urn:microsoft.com/office/officeart/2005/8/layout/hList9"/>
    <dgm:cxn modelId="{DAB6083C-AD41-4FED-ADC6-A06C24A49948}" type="presParOf" srcId="{781C36A7-8A81-4788-AF9A-CE388FB37F3B}" destId="{A442C01C-DE61-47B1-8FB2-91F9F05AAA84}" srcOrd="0" destOrd="0" presId="urn:microsoft.com/office/officeart/2005/8/layout/hList9"/>
    <dgm:cxn modelId="{7247F21B-2F19-40CA-B20B-F7D2067B4A2F}" type="presParOf" srcId="{781C36A7-8A81-4788-AF9A-CE388FB37F3B}" destId="{B86DA09F-98AD-4C4B-9D6B-8236FD8FB6FB}" srcOrd="1" destOrd="0" presId="urn:microsoft.com/office/officeart/2005/8/layout/hList9"/>
    <dgm:cxn modelId="{033CAC72-2DDF-4CAF-8C70-923BD79927B7}" type="presParOf" srcId="{B86DA09F-98AD-4C4B-9D6B-8236FD8FB6FB}" destId="{3200B336-0A2D-4642-A77F-D27DB9E4E3B4}" srcOrd="0" destOrd="0" presId="urn:microsoft.com/office/officeart/2005/8/layout/hList9"/>
    <dgm:cxn modelId="{C4A408B7-845A-40BE-BFC7-ACEE0747C7F5}" type="presParOf" srcId="{B86DA09F-98AD-4C4B-9D6B-8236FD8FB6FB}" destId="{2EA665F2-98E6-4269-B4C0-826094BBE2DE}" srcOrd="1" destOrd="0" presId="urn:microsoft.com/office/officeart/2005/8/layout/hList9"/>
    <dgm:cxn modelId="{ABE66644-147F-47CD-8C63-7CE295BEF17B}" type="presParOf" srcId="{781C36A7-8A81-4788-AF9A-CE388FB37F3B}" destId="{52A09C8F-D96D-4D4F-848A-8DC0DC0FBFC1}" srcOrd="2" destOrd="0" presId="urn:microsoft.com/office/officeart/2005/8/layout/hList9"/>
    <dgm:cxn modelId="{77184F69-F3EA-4FFD-804C-56D2FD77FC67}" type="presParOf" srcId="{52A09C8F-D96D-4D4F-848A-8DC0DC0FBFC1}" destId="{A2CFD880-C0CF-45C1-AA58-258AD562DEBE}" srcOrd="0" destOrd="0" presId="urn:microsoft.com/office/officeart/2005/8/layout/hList9"/>
    <dgm:cxn modelId="{57F75CDC-0CB1-4E6A-B94F-E7EA47AC3E23}" type="presParOf" srcId="{52A09C8F-D96D-4D4F-848A-8DC0DC0FBFC1}" destId="{930C5A57-F4ED-49CD-AB59-CB508CE2BEF5}" srcOrd="1" destOrd="0" presId="urn:microsoft.com/office/officeart/2005/8/layout/hList9"/>
    <dgm:cxn modelId="{AA0230ED-1BC3-43CF-B577-E54C55FF88E3}" type="presParOf" srcId="{781C36A7-8A81-4788-AF9A-CE388FB37F3B}" destId="{28353BEC-5915-4C16-B4C0-F8EE9329333F}" srcOrd="3" destOrd="0" presId="urn:microsoft.com/office/officeart/2005/8/layout/hList9"/>
    <dgm:cxn modelId="{2051F5A1-AB4E-40C4-A4EF-9E8DA17756CD}" type="presParOf" srcId="{28353BEC-5915-4C16-B4C0-F8EE9329333F}" destId="{0FA5F6E6-588E-48A2-8C52-DBA4A66EC4EB}" srcOrd="0" destOrd="0" presId="urn:microsoft.com/office/officeart/2005/8/layout/hList9"/>
    <dgm:cxn modelId="{68CB2F5E-41A3-49FA-A699-DB0CEE038D44}" type="presParOf" srcId="{28353BEC-5915-4C16-B4C0-F8EE9329333F}" destId="{FA58CE67-1500-4F53-A238-9C480551722E}" srcOrd="1" destOrd="0" presId="urn:microsoft.com/office/officeart/2005/8/layout/hList9"/>
    <dgm:cxn modelId="{083A1EE9-1DAD-44B5-A7C7-675813F32B76}" type="presParOf" srcId="{781C36A7-8A81-4788-AF9A-CE388FB37F3B}" destId="{D46A592D-E026-4ADE-9053-274D2CB7AEA9}" srcOrd="4" destOrd="0" presId="urn:microsoft.com/office/officeart/2005/8/layout/hList9"/>
    <dgm:cxn modelId="{19EAFD02-34C2-4662-9376-B55FF6AB1D9B}" type="presParOf" srcId="{D46A592D-E026-4ADE-9053-274D2CB7AEA9}" destId="{5D34BF0B-0135-4473-8945-BE275DF735B5}" srcOrd="0" destOrd="0" presId="urn:microsoft.com/office/officeart/2005/8/layout/hList9"/>
    <dgm:cxn modelId="{FBC2295E-5DA6-4CED-B840-AB3C721874F6}" type="presParOf" srcId="{D46A592D-E026-4ADE-9053-274D2CB7AEA9}" destId="{39063E81-1DF5-4AF8-B57A-30BA175A878A}" srcOrd="1" destOrd="0" presId="urn:microsoft.com/office/officeart/2005/8/layout/hList9"/>
    <dgm:cxn modelId="{3F9957E8-7546-46B5-88B5-7CDB148A7205}" type="presParOf" srcId="{781C36A7-8A81-4788-AF9A-CE388FB37F3B}" destId="{634261D3-C643-4A42-ACCC-382DD6BFDB91}" srcOrd="5" destOrd="0" presId="urn:microsoft.com/office/officeart/2005/8/layout/hList9"/>
    <dgm:cxn modelId="{855FD4C9-7E73-4283-8C17-76E986BB6FC7}" type="presParOf" srcId="{634261D3-C643-4A42-ACCC-382DD6BFDB91}" destId="{26915B5D-6A82-4FE2-86F0-9EF180DB9517}" srcOrd="0" destOrd="0" presId="urn:microsoft.com/office/officeart/2005/8/layout/hList9"/>
    <dgm:cxn modelId="{4EE7DE73-647D-4858-B044-A174073B2BAA}" type="presParOf" srcId="{634261D3-C643-4A42-ACCC-382DD6BFDB91}" destId="{B99CCE62-848B-4F6E-9AEA-DF3A7E494ADA}" srcOrd="1" destOrd="0" presId="urn:microsoft.com/office/officeart/2005/8/layout/hList9"/>
    <dgm:cxn modelId="{2C345531-B7C9-44EA-B8AB-E944B42CB891}" type="presParOf" srcId="{8494CB26-CAD7-48A3-A571-359802E7DD88}" destId="{F6616F16-0BDB-4FB6-A59D-B7767E12802D}" srcOrd="7" destOrd="0" presId="urn:microsoft.com/office/officeart/2005/8/layout/hList9"/>
    <dgm:cxn modelId="{5CB3AF13-215A-4394-AC93-3F0141C4067C}" type="presParOf" srcId="{8494CB26-CAD7-48A3-A571-359802E7DD88}" destId="{8F5A8908-BF01-4E9B-B05B-CF54E404A8C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FE867-D4B2-4297-A697-05E73888053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6E39468-032C-4A0F-A6E0-2DD2A7F2B4A5}">
      <dgm:prSet phldrT="[Texto]" custT="1"/>
      <dgm:spPr/>
      <dgm:t>
        <a:bodyPr/>
        <a:lstStyle/>
        <a:p>
          <a:r>
            <a:rPr lang="pt-BR" sz="1600" dirty="0"/>
            <a:t>Funciona-mento da balança</a:t>
          </a:r>
        </a:p>
      </dgm:t>
    </dgm:pt>
    <dgm:pt modelId="{EEC9EE10-A533-4689-BEF7-86DA77F3F051}" type="parTrans" cxnId="{EEE48850-357A-4F20-B9F5-324111001134}">
      <dgm:prSet/>
      <dgm:spPr/>
      <dgm:t>
        <a:bodyPr/>
        <a:lstStyle/>
        <a:p>
          <a:endParaRPr lang="pt-BR"/>
        </a:p>
      </dgm:t>
    </dgm:pt>
    <dgm:pt modelId="{0956E343-0244-4684-919E-CD5B7BC6B77A}" type="sibTrans" cxnId="{EEE48850-357A-4F20-B9F5-324111001134}">
      <dgm:prSet/>
      <dgm:spPr/>
      <dgm:t>
        <a:bodyPr/>
        <a:lstStyle/>
        <a:p>
          <a:endParaRPr lang="pt-BR"/>
        </a:p>
      </dgm:t>
    </dgm:pt>
    <dgm:pt modelId="{3A577BE5-2971-4B4F-8D44-C7D2CE017400}">
      <dgm:prSet phldrT="[Texto]" custT="1"/>
      <dgm:spPr/>
      <dgm:t>
        <a:bodyPr/>
        <a:lstStyle/>
        <a:p>
          <a:r>
            <a:rPr lang="pt-BR" sz="1600" dirty="0"/>
            <a:t>Equilíbrio dos pratos</a:t>
          </a:r>
        </a:p>
      </dgm:t>
    </dgm:pt>
    <dgm:pt modelId="{95555CF9-C58A-4901-B362-BE20DC4F8476}" type="parTrans" cxnId="{A069EC05-377D-450B-9008-EB446883D259}">
      <dgm:prSet/>
      <dgm:spPr/>
      <dgm:t>
        <a:bodyPr/>
        <a:lstStyle/>
        <a:p>
          <a:endParaRPr lang="pt-BR"/>
        </a:p>
      </dgm:t>
    </dgm:pt>
    <dgm:pt modelId="{8A5F95AF-81EE-4DEA-8DCB-EE7040A7DFB7}" type="sibTrans" cxnId="{A069EC05-377D-450B-9008-EB446883D259}">
      <dgm:prSet/>
      <dgm:spPr/>
      <dgm:t>
        <a:bodyPr/>
        <a:lstStyle/>
        <a:p>
          <a:endParaRPr lang="pt-BR"/>
        </a:p>
      </dgm:t>
    </dgm:pt>
    <dgm:pt modelId="{E6D016D4-D436-424E-B922-F317DD554E92}">
      <dgm:prSet phldrT="[Texto]" custT="1"/>
      <dgm:spPr/>
      <dgm:t>
        <a:bodyPr/>
        <a:lstStyle/>
        <a:p>
          <a:r>
            <a:rPr lang="pt-BR" sz="1600" dirty="0"/>
            <a:t>Massas iguais nos pratos</a:t>
          </a:r>
        </a:p>
      </dgm:t>
    </dgm:pt>
    <dgm:pt modelId="{563BE965-AAC1-4E05-9009-934DAB72947B}" type="parTrans" cxnId="{98453131-1A21-4A2C-8F68-AEFBE79CD720}">
      <dgm:prSet/>
      <dgm:spPr/>
      <dgm:t>
        <a:bodyPr/>
        <a:lstStyle/>
        <a:p>
          <a:endParaRPr lang="pt-BR"/>
        </a:p>
      </dgm:t>
    </dgm:pt>
    <dgm:pt modelId="{8C99CF63-FD12-4F91-AFEA-3848663B6CA1}" type="sibTrans" cxnId="{98453131-1A21-4A2C-8F68-AEFBE79CD720}">
      <dgm:prSet/>
      <dgm:spPr/>
      <dgm:t>
        <a:bodyPr/>
        <a:lstStyle/>
        <a:p>
          <a:endParaRPr lang="pt-BR"/>
        </a:p>
      </dgm:t>
    </dgm:pt>
    <dgm:pt modelId="{38E1AAAB-F84B-4242-A6A9-91A909A8D876}" type="pres">
      <dgm:prSet presAssocID="{AD1FE867-D4B2-4297-A697-05E738880534}" presName="Name0" presStyleCnt="0">
        <dgm:presLayoutVars>
          <dgm:dir/>
          <dgm:animLvl val="lvl"/>
          <dgm:resizeHandles val="exact"/>
        </dgm:presLayoutVars>
      </dgm:prSet>
      <dgm:spPr/>
    </dgm:pt>
    <dgm:pt modelId="{CEBD82D7-4445-487F-8483-5DA5C69F3966}" type="pres">
      <dgm:prSet presAssocID="{66E39468-032C-4A0F-A6E0-2DD2A7F2B4A5}" presName="parTxOnly" presStyleLbl="node1" presStyleIdx="0" presStyleCnt="3" custScaleX="89597">
        <dgm:presLayoutVars>
          <dgm:chMax val="0"/>
          <dgm:chPref val="0"/>
          <dgm:bulletEnabled val="1"/>
        </dgm:presLayoutVars>
      </dgm:prSet>
      <dgm:spPr/>
    </dgm:pt>
    <dgm:pt modelId="{FB63C8C9-80BF-45E4-B65F-4D5178735E71}" type="pres">
      <dgm:prSet presAssocID="{0956E343-0244-4684-919E-CD5B7BC6B77A}" presName="parTxOnlySpace" presStyleCnt="0"/>
      <dgm:spPr/>
    </dgm:pt>
    <dgm:pt modelId="{DF220957-CD9F-47F2-90C7-5BDB2D6E4415}" type="pres">
      <dgm:prSet presAssocID="{3A577BE5-2971-4B4F-8D44-C7D2CE01740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2EFC216-D854-4356-BC60-C2C2979CC1C3}" type="pres">
      <dgm:prSet presAssocID="{8A5F95AF-81EE-4DEA-8DCB-EE7040A7DFB7}" presName="parTxOnlySpace" presStyleCnt="0"/>
      <dgm:spPr/>
    </dgm:pt>
    <dgm:pt modelId="{72FE7325-AA64-473D-ADCE-991B947BA908}" type="pres">
      <dgm:prSet presAssocID="{E6D016D4-D436-424E-B922-F317DD554E9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069EC05-377D-450B-9008-EB446883D259}" srcId="{AD1FE867-D4B2-4297-A697-05E738880534}" destId="{3A577BE5-2971-4B4F-8D44-C7D2CE017400}" srcOrd="1" destOrd="0" parTransId="{95555CF9-C58A-4901-B362-BE20DC4F8476}" sibTransId="{8A5F95AF-81EE-4DEA-8DCB-EE7040A7DFB7}"/>
    <dgm:cxn modelId="{98453131-1A21-4A2C-8F68-AEFBE79CD720}" srcId="{AD1FE867-D4B2-4297-A697-05E738880534}" destId="{E6D016D4-D436-424E-B922-F317DD554E92}" srcOrd="2" destOrd="0" parTransId="{563BE965-AAC1-4E05-9009-934DAB72947B}" sibTransId="{8C99CF63-FD12-4F91-AFEA-3848663B6CA1}"/>
    <dgm:cxn modelId="{EEE48850-357A-4F20-B9F5-324111001134}" srcId="{AD1FE867-D4B2-4297-A697-05E738880534}" destId="{66E39468-032C-4A0F-A6E0-2DD2A7F2B4A5}" srcOrd="0" destOrd="0" parTransId="{EEC9EE10-A533-4689-BEF7-86DA77F3F051}" sibTransId="{0956E343-0244-4684-919E-CD5B7BC6B77A}"/>
    <dgm:cxn modelId="{B58A10C9-C886-460C-8749-55B78205D042}" type="presOf" srcId="{3A577BE5-2971-4B4F-8D44-C7D2CE017400}" destId="{DF220957-CD9F-47F2-90C7-5BDB2D6E4415}" srcOrd="0" destOrd="0" presId="urn:microsoft.com/office/officeart/2005/8/layout/chevron1"/>
    <dgm:cxn modelId="{B1068DD4-7F81-44CC-A1AA-D6B79647F12A}" type="presOf" srcId="{AD1FE867-D4B2-4297-A697-05E738880534}" destId="{38E1AAAB-F84B-4242-A6A9-91A909A8D876}" srcOrd="0" destOrd="0" presId="urn:microsoft.com/office/officeart/2005/8/layout/chevron1"/>
    <dgm:cxn modelId="{1B0E08F2-D2BA-4B4C-BF6E-EF998D0D5A3C}" type="presOf" srcId="{66E39468-032C-4A0F-A6E0-2DD2A7F2B4A5}" destId="{CEBD82D7-4445-487F-8483-5DA5C69F3966}" srcOrd="0" destOrd="0" presId="urn:microsoft.com/office/officeart/2005/8/layout/chevron1"/>
    <dgm:cxn modelId="{EF7E6CF8-9C73-4194-A28D-8DA6400C0CBC}" type="presOf" srcId="{E6D016D4-D436-424E-B922-F317DD554E92}" destId="{72FE7325-AA64-473D-ADCE-991B947BA908}" srcOrd="0" destOrd="0" presId="urn:microsoft.com/office/officeart/2005/8/layout/chevron1"/>
    <dgm:cxn modelId="{C9BC04AE-3A19-4C50-9FC2-EFB2715DB318}" type="presParOf" srcId="{38E1AAAB-F84B-4242-A6A9-91A909A8D876}" destId="{CEBD82D7-4445-487F-8483-5DA5C69F3966}" srcOrd="0" destOrd="0" presId="urn:microsoft.com/office/officeart/2005/8/layout/chevron1"/>
    <dgm:cxn modelId="{0919E6A7-6AEE-4126-BD02-892CC2A192B6}" type="presParOf" srcId="{38E1AAAB-F84B-4242-A6A9-91A909A8D876}" destId="{FB63C8C9-80BF-45E4-B65F-4D5178735E71}" srcOrd="1" destOrd="0" presId="urn:microsoft.com/office/officeart/2005/8/layout/chevron1"/>
    <dgm:cxn modelId="{55566CF0-BFF6-4F9B-B0B5-B31AB5912DBD}" type="presParOf" srcId="{38E1AAAB-F84B-4242-A6A9-91A909A8D876}" destId="{DF220957-CD9F-47F2-90C7-5BDB2D6E4415}" srcOrd="2" destOrd="0" presId="urn:microsoft.com/office/officeart/2005/8/layout/chevron1"/>
    <dgm:cxn modelId="{9F5D976A-6297-4FBC-BF6E-04F45A3B9C5B}" type="presParOf" srcId="{38E1AAAB-F84B-4242-A6A9-91A909A8D876}" destId="{F2EFC216-D854-4356-BC60-C2C2979CC1C3}" srcOrd="3" destOrd="0" presId="urn:microsoft.com/office/officeart/2005/8/layout/chevron1"/>
    <dgm:cxn modelId="{438027DB-C7DB-4762-9914-47CA5B46C740}" type="presParOf" srcId="{38E1AAAB-F84B-4242-A6A9-91A909A8D876}" destId="{72FE7325-AA64-473D-ADCE-991B947BA9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BD44D-CEBC-4517-96F3-46E0CF6CF100}">
      <dsp:nvSpPr>
        <dsp:cNvPr id="0" name=""/>
        <dsp:cNvSpPr/>
      </dsp:nvSpPr>
      <dsp:spPr>
        <a:xfrm>
          <a:off x="2792" y="263114"/>
          <a:ext cx="3900139" cy="2102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kern="1200" dirty="0"/>
            <a:t>1. Atualmente, o papel é feito com a celulose presente nos vegetais. A  celulose vem da madeira de árvores cultivadas em grande escala, como o </a:t>
          </a:r>
          <a:r>
            <a:rPr lang="pt-BR" sz="1800" kern="1200" dirty="0" err="1"/>
            <a:t>pínus</a:t>
          </a:r>
          <a:r>
            <a:rPr lang="pt-BR" sz="1800" kern="1200" dirty="0"/>
            <a:t> e o eucalipto, e que são chamadas popularmente de árvores de reflorestamento.</a:t>
          </a:r>
        </a:p>
      </dsp:txBody>
      <dsp:txXfrm>
        <a:off x="64375" y="324697"/>
        <a:ext cx="3776973" cy="1979416"/>
      </dsp:txXfrm>
    </dsp:sp>
    <dsp:sp modelId="{4F2F2882-3BB7-4C98-AAAA-EBA5F66CF297}">
      <dsp:nvSpPr>
        <dsp:cNvPr id="0" name=""/>
        <dsp:cNvSpPr/>
      </dsp:nvSpPr>
      <dsp:spPr>
        <a:xfrm>
          <a:off x="4086536" y="1055690"/>
          <a:ext cx="442320" cy="5174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4086536" y="1159176"/>
        <a:ext cx="309624" cy="310459"/>
      </dsp:txXfrm>
    </dsp:sp>
    <dsp:sp modelId="{7A7B4E71-1721-4CFB-845D-DA0B379BEBF0}">
      <dsp:nvSpPr>
        <dsp:cNvPr id="0" name=""/>
        <dsp:cNvSpPr/>
      </dsp:nvSpPr>
      <dsp:spPr>
        <a:xfrm>
          <a:off x="4737498" y="471948"/>
          <a:ext cx="2513026" cy="16849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2. Ao chegar à fábrica, a árvore é descascada e picada. Essa é a primeira </a:t>
          </a:r>
          <a:r>
            <a:rPr lang="pt-BR" sz="1800" b="1" kern="1200" dirty="0"/>
            <a:t>transformação </a:t>
          </a:r>
          <a:r>
            <a:rPr lang="pt-BR" sz="1800" kern="1200" dirty="0"/>
            <a:t>que ocorre com a madeira.</a:t>
          </a:r>
        </a:p>
      </dsp:txBody>
      <dsp:txXfrm>
        <a:off x="4786847" y="521297"/>
        <a:ext cx="2414328" cy="1586217"/>
      </dsp:txXfrm>
    </dsp:sp>
    <dsp:sp modelId="{DAFDF92E-EE4C-4378-AA3C-445CFF3AE816}">
      <dsp:nvSpPr>
        <dsp:cNvPr id="0" name=""/>
        <dsp:cNvSpPr/>
      </dsp:nvSpPr>
      <dsp:spPr>
        <a:xfrm>
          <a:off x="7434129" y="1055690"/>
          <a:ext cx="442320" cy="5174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7434129" y="1159176"/>
        <a:ext cx="309624" cy="310459"/>
      </dsp:txXfrm>
    </dsp:sp>
    <dsp:sp modelId="{D9AE5512-683B-475B-91E0-AA9D9EB14BE9}">
      <dsp:nvSpPr>
        <dsp:cNvPr id="0" name=""/>
        <dsp:cNvSpPr/>
      </dsp:nvSpPr>
      <dsp:spPr>
        <a:xfrm>
          <a:off x="8085092" y="426155"/>
          <a:ext cx="2910781" cy="1776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3. Os pedaços de madeira são cozidos em água. Durante esse processo, são adicionados alguns produtos químicos que </a:t>
          </a:r>
          <a:r>
            <a:rPr lang="pt-BR" sz="1800" b="1" kern="1200" dirty="0"/>
            <a:t>transformam </a:t>
          </a:r>
          <a:r>
            <a:rPr lang="pt-BR" sz="1800" kern="1200" dirty="0"/>
            <a:t>a madeira  em uma polpa de celulose branca.</a:t>
          </a:r>
        </a:p>
      </dsp:txBody>
      <dsp:txXfrm>
        <a:off x="8137124" y="478187"/>
        <a:ext cx="2806717" cy="1672436"/>
      </dsp:txXfrm>
    </dsp:sp>
    <dsp:sp modelId="{2D39C182-F706-4F5E-B59A-9F9D8EDABCC5}">
      <dsp:nvSpPr>
        <dsp:cNvPr id="0" name=""/>
        <dsp:cNvSpPr/>
      </dsp:nvSpPr>
      <dsp:spPr>
        <a:xfrm rot="5400000">
          <a:off x="9328502" y="2557998"/>
          <a:ext cx="673339" cy="5174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/>
        </a:p>
      </dsp:txBody>
      <dsp:txXfrm rot="-5400000">
        <a:off x="9509942" y="2480045"/>
        <a:ext cx="310459" cy="518110"/>
      </dsp:txXfrm>
    </dsp:sp>
    <dsp:sp modelId="{C239BD58-B962-4508-BAF8-1156A1A95A89}">
      <dsp:nvSpPr>
        <dsp:cNvPr id="0" name=""/>
        <dsp:cNvSpPr/>
      </dsp:nvSpPr>
      <dsp:spPr>
        <a:xfrm>
          <a:off x="8554452" y="3468754"/>
          <a:ext cx="2441420" cy="1346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4. A polpa de celulose úmida passa por diversos processos, nos quais são retirados impurezas e resíduos.</a:t>
          </a:r>
        </a:p>
      </dsp:txBody>
      <dsp:txXfrm>
        <a:off x="8593885" y="3508187"/>
        <a:ext cx="2362554" cy="1267473"/>
      </dsp:txXfrm>
    </dsp:sp>
    <dsp:sp modelId="{9C049645-2055-4109-B796-AF35C96491DB}">
      <dsp:nvSpPr>
        <dsp:cNvPr id="0" name=""/>
        <dsp:cNvSpPr/>
      </dsp:nvSpPr>
      <dsp:spPr>
        <a:xfrm rot="10800000">
          <a:off x="7928527" y="3883208"/>
          <a:ext cx="442320" cy="5174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 rot="10800000">
        <a:off x="8061223" y="3986694"/>
        <a:ext cx="309624" cy="310459"/>
      </dsp:txXfrm>
    </dsp:sp>
    <dsp:sp modelId="{9FDE2375-67A6-492A-8A11-62FB00801ECA}">
      <dsp:nvSpPr>
        <dsp:cNvPr id="0" name=""/>
        <dsp:cNvSpPr/>
      </dsp:nvSpPr>
      <dsp:spPr>
        <a:xfrm>
          <a:off x="5243496" y="3444481"/>
          <a:ext cx="2476389" cy="139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5. Em seguida, a polpa de celulose é prensada sobre uma esteira e forma uma grande folha de papel.</a:t>
          </a:r>
        </a:p>
      </dsp:txBody>
      <dsp:txXfrm>
        <a:off x="5284351" y="3485336"/>
        <a:ext cx="2394679" cy="1313176"/>
      </dsp:txXfrm>
    </dsp:sp>
    <dsp:sp modelId="{1287A3E5-4F42-4192-B76B-152405921302}">
      <dsp:nvSpPr>
        <dsp:cNvPr id="0" name=""/>
        <dsp:cNvSpPr/>
      </dsp:nvSpPr>
      <dsp:spPr>
        <a:xfrm rot="10800000">
          <a:off x="4617571" y="3883208"/>
          <a:ext cx="442320" cy="5174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 rot="10800000">
        <a:off x="4750267" y="3986694"/>
        <a:ext cx="309624" cy="310459"/>
      </dsp:txXfrm>
    </dsp:sp>
    <dsp:sp modelId="{09E89538-73F9-41D9-A8F5-8100FB76A7E3}">
      <dsp:nvSpPr>
        <dsp:cNvPr id="0" name=""/>
        <dsp:cNvSpPr/>
      </dsp:nvSpPr>
      <dsp:spPr>
        <a:xfrm>
          <a:off x="1458840" y="3200264"/>
          <a:ext cx="2950089" cy="1883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6. Após secar, o papel passa por outras prensagens, para posteriormente ser enrolado em grandes bobinas; depois, folhas serão cortadas no tamanho adequado para o uso e empacotadas.</a:t>
          </a:r>
        </a:p>
      </dsp:txBody>
      <dsp:txXfrm>
        <a:off x="1514001" y="3255425"/>
        <a:ext cx="2839767" cy="1772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38345-0B33-4FB1-B5C2-52762AA6C979}">
      <dsp:nvSpPr>
        <dsp:cNvPr id="0" name=""/>
        <dsp:cNvSpPr/>
      </dsp:nvSpPr>
      <dsp:spPr>
        <a:xfrm>
          <a:off x="2450157" y="2017341"/>
          <a:ext cx="1227018" cy="6710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Massa</a:t>
          </a:r>
        </a:p>
      </dsp:txBody>
      <dsp:txXfrm>
        <a:off x="2646480" y="2017341"/>
        <a:ext cx="1030695" cy="671035"/>
      </dsp:txXfrm>
    </dsp:sp>
    <dsp:sp modelId="{F887A45D-C6D1-40E6-A0B6-00C72A819DAB}">
      <dsp:nvSpPr>
        <dsp:cNvPr id="0" name=""/>
        <dsp:cNvSpPr/>
      </dsp:nvSpPr>
      <dsp:spPr>
        <a:xfrm>
          <a:off x="2446705" y="2696139"/>
          <a:ext cx="1232385" cy="6696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Volume</a:t>
          </a:r>
        </a:p>
      </dsp:txBody>
      <dsp:txXfrm>
        <a:off x="2643887" y="2696139"/>
        <a:ext cx="1035203" cy="669602"/>
      </dsp:txXfrm>
    </dsp:sp>
    <dsp:sp modelId="{CA89CB7A-3BA5-4199-B6B6-76A3EE9D7198}">
      <dsp:nvSpPr>
        <dsp:cNvPr id="0" name=""/>
        <dsp:cNvSpPr/>
      </dsp:nvSpPr>
      <dsp:spPr>
        <a:xfrm>
          <a:off x="504484" y="297388"/>
          <a:ext cx="2354401" cy="23111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Gerais</a:t>
          </a:r>
        </a:p>
      </dsp:txBody>
      <dsp:txXfrm>
        <a:off x="849278" y="635855"/>
        <a:ext cx="1664813" cy="1634263"/>
      </dsp:txXfrm>
    </dsp:sp>
    <dsp:sp modelId="{3200B336-0A2D-4642-A77F-D27DB9E4E3B4}">
      <dsp:nvSpPr>
        <dsp:cNvPr id="0" name=""/>
        <dsp:cNvSpPr/>
      </dsp:nvSpPr>
      <dsp:spPr>
        <a:xfrm>
          <a:off x="4599174" y="2003096"/>
          <a:ext cx="1843202" cy="8052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Densidade</a:t>
          </a:r>
        </a:p>
      </dsp:txBody>
      <dsp:txXfrm>
        <a:off x="4894087" y="2003096"/>
        <a:ext cx="1548289" cy="805246"/>
      </dsp:txXfrm>
    </dsp:sp>
    <dsp:sp modelId="{A2CFD880-C0CF-45C1-AA58-258AD562DEBE}">
      <dsp:nvSpPr>
        <dsp:cNvPr id="0" name=""/>
        <dsp:cNvSpPr/>
      </dsp:nvSpPr>
      <dsp:spPr>
        <a:xfrm>
          <a:off x="4599111" y="2808343"/>
          <a:ext cx="1843328" cy="8052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Propriedade magnética</a:t>
          </a:r>
        </a:p>
      </dsp:txBody>
      <dsp:txXfrm>
        <a:off x="4894044" y="2808343"/>
        <a:ext cx="1548395" cy="805246"/>
      </dsp:txXfrm>
    </dsp:sp>
    <dsp:sp modelId="{0FA5F6E6-588E-48A2-8C52-DBA4A66EC4EB}">
      <dsp:nvSpPr>
        <dsp:cNvPr id="0" name=""/>
        <dsp:cNvSpPr/>
      </dsp:nvSpPr>
      <dsp:spPr>
        <a:xfrm>
          <a:off x="7731648" y="2352702"/>
          <a:ext cx="2044801" cy="8052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Temperatura de ebulição</a:t>
          </a:r>
        </a:p>
      </dsp:txBody>
      <dsp:txXfrm>
        <a:off x="8058817" y="2352702"/>
        <a:ext cx="1717633" cy="805246"/>
      </dsp:txXfrm>
    </dsp:sp>
    <dsp:sp modelId="{5D34BF0B-0135-4473-8945-BE275DF735B5}">
      <dsp:nvSpPr>
        <dsp:cNvPr id="0" name=""/>
        <dsp:cNvSpPr/>
      </dsp:nvSpPr>
      <dsp:spPr>
        <a:xfrm>
          <a:off x="7731004" y="1603372"/>
          <a:ext cx="2046090" cy="8052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Temperatura de fusão</a:t>
          </a:r>
        </a:p>
      </dsp:txBody>
      <dsp:txXfrm>
        <a:off x="8058379" y="1603372"/>
        <a:ext cx="1718715" cy="805246"/>
      </dsp:txXfrm>
    </dsp:sp>
    <dsp:sp modelId="{26915B5D-6A82-4FE2-86F0-9EF180DB9517}">
      <dsp:nvSpPr>
        <dsp:cNvPr id="0" name=""/>
        <dsp:cNvSpPr/>
      </dsp:nvSpPr>
      <dsp:spPr>
        <a:xfrm>
          <a:off x="7731648" y="3166242"/>
          <a:ext cx="2044801" cy="8052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Solubilidade</a:t>
          </a:r>
        </a:p>
      </dsp:txBody>
      <dsp:txXfrm>
        <a:off x="8058817" y="3166242"/>
        <a:ext cx="1717633" cy="805246"/>
      </dsp:txXfrm>
    </dsp:sp>
    <dsp:sp modelId="{8F5A8908-BF01-4E9B-B05B-CF54E404A8C6}">
      <dsp:nvSpPr>
        <dsp:cNvPr id="0" name=""/>
        <dsp:cNvSpPr/>
      </dsp:nvSpPr>
      <dsp:spPr>
        <a:xfrm>
          <a:off x="5678290" y="241951"/>
          <a:ext cx="2353178" cy="23109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Específicas</a:t>
          </a:r>
        </a:p>
      </dsp:txBody>
      <dsp:txXfrm>
        <a:off x="6022905" y="580376"/>
        <a:ext cx="1663948" cy="1634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D82D7-4445-487F-8483-5DA5C69F3966}">
      <dsp:nvSpPr>
        <dsp:cNvPr id="0" name=""/>
        <dsp:cNvSpPr/>
      </dsp:nvSpPr>
      <dsp:spPr>
        <a:xfrm>
          <a:off x="2319" y="199622"/>
          <a:ext cx="1793969" cy="800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Funciona-mento da balança</a:t>
          </a:r>
        </a:p>
      </dsp:txBody>
      <dsp:txXfrm>
        <a:off x="402772" y="199622"/>
        <a:ext cx="993064" cy="800905"/>
      </dsp:txXfrm>
    </dsp:sp>
    <dsp:sp modelId="{DF220957-CD9F-47F2-90C7-5BDB2D6E4415}">
      <dsp:nvSpPr>
        <dsp:cNvPr id="0" name=""/>
        <dsp:cNvSpPr/>
      </dsp:nvSpPr>
      <dsp:spPr>
        <a:xfrm>
          <a:off x="1596062" y="199622"/>
          <a:ext cx="2002264" cy="800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Equilíbrio dos pratos</a:t>
          </a:r>
        </a:p>
      </dsp:txBody>
      <dsp:txXfrm>
        <a:off x="1996515" y="199622"/>
        <a:ext cx="1201359" cy="800905"/>
      </dsp:txXfrm>
    </dsp:sp>
    <dsp:sp modelId="{72FE7325-AA64-473D-ADCE-991B947BA908}">
      <dsp:nvSpPr>
        <dsp:cNvPr id="0" name=""/>
        <dsp:cNvSpPr/>
      </dsp:nvSpPr>
      <dsp:spPr>
        <a:xfrm>
          <a:off x="3398100" y="199622"/>
          <a:ext cx="2002264" cy="800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Massas iguais nos pratos</a:t>
          </a:r>
        </a:p>
      </dsp:txBody>
      <dsp:txXfrm>
        <a:off x="3798553" y="199622"/>
        <a:ext cx="1201359" cy="800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C360-31CD-344C-81BE-5E05ED850A2E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AE7DA-E315-C241-AF9A-6E20595B07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6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705E6-57F5-47C5-9560-CBFFEDD1809A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0311-50A4-4CC1-BF09-F1641263EB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418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E3470-A11F-4050-8EA5-73F891888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5C0838-7E25-46AF-AA06-90AB21E40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A2E287-EE76-406F-88D3-BF13BAF1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406A-57BF-304D-9551-8FE6BB8A5849}" type="datetime1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A60DA1-E66C-41A4-9034-F03EFE85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C45089-4E9E-4C57-B323-97C47629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62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F8EE8-69FD-4E11-ABBA-56C79BE7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9463957-21FD-4C7F-B735-2813AC05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AD960D-A388-4FB0-9095-0639B157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E5AF-2FE8-2F40-BAA5-6B099B804ED0}" type="datetime1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55C951-3564-47AC-BEEC-19873F05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649FFE-6FB1-47C1-918E-8F151444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22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A02574-7D42-4705-93BE-F6049E7EC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E2090D-402B-44C4-8F31-D69B30349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A55A48-002B-4B7C-9602-30D79F9A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9D78-182D-6648-8259-CC8BC131476A}" type="datetime1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BCF3BB-F7E9-47D6-B550-5BDE1C95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9DAF90-0A8F-4928-BAFE-D28FFFFE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4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EFACC-B61F-4727-87EE-765F00B8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FA8CD-2275-402C-BCA6-66B66BCA5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15D672-57A9-41DB-917D-8CD69EE4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F1-807E-EC47-9AFF-F4A21A279BA8}" type="datetime1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2C0502-7EE1-4CEF-B064-F40040EC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32C2B3-3571-4B05-8F61-4DE9EDB4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1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22507-AAB2-47E1-99AB-6FBF9FC5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B52884-0705-4F37-83AC-6A2F9BD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0E5B7C-587D-4538-9843-C5AEFDDC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0DB1-86C0-134B-9D81-AEC84A0B800A}" type="datetime1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7B6D83-D3EC-4443-A28A-C5C25617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9D1F01-FE84-4B85-9FD9-3F90B294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52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C3F62-54DB-44B2-8ADD-DEB08DE5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B83A6-35E1-4EDB-827B-B4115EE3C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0000EA-8B1F-418D-B737-D80DEF81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8BDFCD-2D5E-47B5-A984-51ACCEEC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9001-A9AA-E44E-A0CD-A2797AE4FBB3}" type="datetime1">
              <a:rPr lang="pt-BR" smtClean="0"/>
              <a:t>02/04/2020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9C6B6-B091-40AF-B68C-5E2243FE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3D6CE7-0CB9-472A-B10E-53EF5869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25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0A42E-D508-4C46-91E6-09BC4B36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F2509E-B975-446B-92CA-6A3B2C1B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6ABE9A-F895-466C-9CD1-0E7AF1CB1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301133-6997-4D92-9639-3AF077F18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F8C39F-C268-416C-866A-5A52F7ED0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32A59A4-62A4-4199-AA8B-4C613771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DEFA-C8E9-6845-9A18-8E1D814B2F1D}" type="datetime1">
              <a:rPr lang="pt-BR" smtClean="0"/>
              <a:t>02/04/2020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07203D-81A5-4DAF-AE1F-E32C5D15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2FA5DA-E609-4AB1-B62E-226BB6BA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69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E2B42-5F8E-4041-AB6F-FFB4D10B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A86932-F6D6-41BB-A70E-4A2AAFAD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8F05-55C6-F948-BB7E-E3F0C2EE4940}" type="datetime1">
              <a:rPr lang="pt-BR" smtClean="0"/>
              <a:t>02/04/2020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91D648-76ED-447D-AF82-B98DF850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451FCD-F5C7-4CC7-AA04-7D2DFDB3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5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D06000-7AE1-4751-B456-1B421345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DF1-C1B3-7E41-AF55-89F54CF86645}" type="datetime1">
              <a:rPr lang="pt-BR" smtClean="0"/>
              <a:t>02/04/2020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C5D03D-4F5A-4B6F-9F58-ED4AD630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E3596D-2CF9-4F06-84A5-851248BC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00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FA6A7-4974-46CB-9B1F-649F00C4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68D222-4146-46F6-BC9F-A6A396B17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778D5B-5728-4633-B893-6CB402692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A200D2-32A8-4E1B-87CB-B052C3F6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BB-BF2E-0A44-886C-A831B5F43200}" type="datetime1">
              <a:rPr lang="pt-BR" smtClean="0"/>
              <a:t>02/04/2020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276172-6CF3-4090-BE99-8E9CA5B0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BF6C42-5105-4229-A775-77B05046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38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E78A1-C9C9-4AE3-9517-7B83D75F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AA3D8D-FAD5-4531-8774-93D4E77C5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8FEC02-2059-41E2-9FD1-D170C174A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204A31-11DE-4683-98F2-C2F13190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31FE-1BE5-124C-83C7-8EAE8D1DECC4}" type="datetime1">
              <a:rPr lang="pt-BR" smtClean="0"/>
              <a:t>02/04/2020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803212-178C-4E55-8E17-3D5B9397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14EAE9-AED6-46C2-A534-F590325B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7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C0AEA75-2DBF-4D24-B674-2BE54CD0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D573DF-742A-46ED-AD42-38B4CB35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360C0C-E957-4365-892A-8800968D1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FAED8-8B77-9645-AE96-48E8BBF940B8}" type="datetime1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389AFE-0470-44CF-97CB-7046DFAE1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FEAA57-5B35-441E-9094-64ABEF89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05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.emf"/><Relationship Id="rId4" Type="http://schemas.openxmlformats.org/officeDocument/2006/relationships/diagramData" Target="../diagrams/data3.xml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048623"/>
            <a:ext cx="9144000" cy="223147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 dirty="0">
                <a:latin typeface="+mn-lt"/>
              </a:rPr>
              <a:t>Apresentação 1</a:t>
            </a:r>
            <a:r>
              <a:rPr lang="pt-BR" sz="4800" b="1" dirty="0">
                <a:latin typeface="+mn-lt"/>
              </a:rPr>
              <a:t> </a:t>
            </a:r>
            <a:r>
              <a:rPr lang="pt-BR" sz="4800" dirty="0"/>
              <a:t>– </a:t>
            </a:r>
            <a:r>
              <a:rPr lang="pt-BR" sz="4800" b="1" dirty="0">
                <a:latin typeface="+mn-lt"/>
              </a:rPr>
              <a:t>CIÊNCIAS</a:t>
            </a:r>
            <a:br>
              <a:rPr lang="pt-BR" sz="4800" b="1" dirty="0">
                <a:latin typeface="+mn-lt"/>
              </a:rPr>
            </a:br>
            <a:r>
              <a:rPr lang="pt-BR" sz="4800" b="1" dirty="0">
                <a:latin typeface="+mn-lt"/>
              </a:rPr>
              <a:t>MATERIAIS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8640"/>
            <a:ext cx="9144000" cy="2148448"/>
          </a:xfrm>
        </p:spPr>
        <p:txBody>
          <a:bodyPr>
            <a:noAutofit/>
          </a:bodyPr>
          <a:lstStyle/>
          <a:p>
            <a:r>
              <a:rPr lang="pt-BR" sz="4000" b="1" dirty="0"/>
              <a:t>Transformações físicas e químicas</a:t>
            </a:r>
          </a:p>
          <a:p>
            <a:r>
              <a:rPr lang="pt-BR" sz="4000" b="1" dirty="0"/>
              <a:t>Propriedades gerais e específicas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1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5C45E-3B43-449E-AC63-ACF7BD88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99431"/>
            <a:ext cx="10718800" cy="986648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latin typeface="+mn-lt"/>
              </a:rPr>
              <a:t>Transformações dos materiais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C75F5B-D8A9-4309-8FF7-4C5D5C2FA5CC}"/>
              </a:ext>
            </a:extLst>
          </p:cNvPr>
          <p:cNvSpPr txBox="1"/>
          <p:nvPr/>
        </p:nvSpPr>
        <p:spPr>
          <a:xfrm>
            <a:off x="415909" y="1852954"/>
            <a:ext cx="32985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Transformação física</a:t>
            </a:r>
          </a:p>
          <a:p>
            <a:endParaRPr lang="pt-BR" sz="2800" dirty="0"/>
          </a:p>
          <a:p>
            <a:pPr algn="ctr"/>
            <a:r>
              <a:rPr lang="pt-BR" sz="2800" dirty="0"/>
              <a:t>não forma novos materiais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F82E533-F61B-4202-BD05-E6F93E29AE40}"/>
              </a:ext>
            </a:extLst>
          </p:cNvPr>
          <p:cNvSpPr txBox="1"/>
          <p:nvPr/>
        </p:nvSpPr>
        <p:spPr>
          <a:xfrm>
            <a:off x="7957403" y="1693502"/>
            <a:ext cx="3818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Transformação  química</a:t>
            </a:r>
          </a:p>
          <a:p>
            <a:endParaRPr lang="pt-BR" sz="2800" dirty="0"/>
          </a:p>
          <a:p>
            <a:r>
              <a:rPr lang="pt-BR" sz="2800" dirty="0"/>
              <a:t>forma novos materiais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F446811-D69F-4DD7-A465-1EFA547F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29" y="3897146"/>
            <a:ext cx="2269986" cy="226173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FF2DCA8-43C3-4D4B-9396-25507A438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182" y="3706519"/>
            <a:ext cx="3577181" cy="234690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690E986-33FA-4D60-80C4-0846253FC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12" y="1320909"/>
            <a:ext cx="3499982" cy="227660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7DDF863-1B07-4463-BA1F-404709178470}"/>
              </a:ext>
            </a:extLst>
          </p:cNvPr>
          <p:cNvSpPr txBox="1"/>
          <p:nvPr/>
        </p:nvSpPr>
        <p:spPr>
          <a:xfrm>
            <a:off x="4675355" y="3775537"/>
            <a:ext cx="2701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Madeira em formato de toras.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319878A4-638D-4C81-9834-B475DA1B83C7}"/>
              </a:ext>
            </a:extLst>
          </p:cNvPr>
          <p:cNvSpPr/>
          <p:nvPr/>
        </p:nvSpPr>
        <p:spPr>
          <a:xfrm rot="9609203">
            <a:off x="3148500" y="3529345"/>
            <a:ext cx="860939" cy="358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D59E2A29-2CDD-4A33-A67A-C5698770914B}"/>
              </a:ext>
            </a:extLst>
          </p:cNvPr>
          <p:cNvSpPr/>
          <p:nvPr/>
        </p:nvSpPr>
        <p:spPr>
          <a:xfrm rot="1666505">
            <a:off x="7425310" y="3227313"/>
            <a:ext cx="860939" cy="358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D7BA24B-8482-41D2-AC76-C871B0A2D0ED}"/>
              </a:ext>
            </a:extLst>
          </p:cNvPr>
          <p:cNvSpPr txBox="1"/>
          <p:nvPr/>
        </p:nvSpPr>
        <p:spPr>
          <a:xfrm>
            <a:off x="763529" y="6147494"/>
            <a:ext cx="2269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Madeira em formato de cavacos.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820DEB3-2FDD-48A0-930F-2DCA49A9BA5B}"/>
              </a:ext>
            </a:extLst>
          </p:cNvPr>
          <p:cNvSpPr txBox="1"/>
          <p:nvPr/>
        </p:nvSpPr>
        <p:spPr>
          <a:xfrm>
            <a:off x="9363183" y="6054178"/>
            <a:ext cx="1491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Madeira queimando.</a:t>
            </a:r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91F46A1E-17AE-44CE-99D3-70A7A902827F}"/>
              </a:ext>
            </a:extLst>
          </p:cNvPr>
          <p:cNvSpPr/>
          <p:nvPr/>
        </p:nvSpPr>
        <p:spPr>
          <a:xfrm>
            <a:off x="1778466" y="2402846"/>
            <a:ext cx="218114" cy="444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FD09DEE1-5250-47A0-8EB5-BA449B167B6D}"/>
              </a:ext>
            </a:extLst>
          </p:cNvPr>
          <p:cNvSpPr/>
          <p:nvPr/>
        </p:nvSpPr>
        <p:spPr>
          <a:xfrm>
            <a:off x="9757690" y="2213059"/>
            <a:ext cx="218114" cy="444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2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7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C68CD-426B-4A34-913C-1B5D12AC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980"/>
            <a:ext cx="11160392" cy="876446"/>
          </a:xfrm>
        </p:spPr>
        <p:txBody>
          <a:bodyPr>
            <a:noAutofit/>
          </a:bodyPr>
          <a:lstStyle/>
          <a:p>
            <a:pPr algn="ctr"/>
            <a:r>
              <a:rPr lang="pt-BR" sz="4000" dirty="0">
                <a:latin typeface="+mn-lt"/>
              </a:rPr>
              <a:t>Algumas evidências de transformações químicas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ADB89D-B171-4259-BFF7-F06BA7AA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925"/>
            <a:ext cx="10515600" cy="5432490"/>
          </a:xfrm>
        </p:spPr>
        <p:txBody>
          <a:bodyPr numCol="2">
            <a:normAutofit/>
          </a:bodyPr>
          <a:lstStyle/>
          <a:p>
            <a:r>
              <a:rPr lang="pt-BR" dirty="0"/>
              <a:t>Mudança de cor</a:t>
            </a:r>
          </a:p>
          <a:p>
            <a:pPr marL="0" indent="0">
              <a:buNone/>
            </a:pPr>
            <a:endParaRPr lang="pt-BR" b="1" dirty="0"/>
          </a:p>
          <a:p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endParaRPr lang="pt-BR" dirty="0"/>
          </a:p>
          <a:p>
            <a:r>
              <a:rPr lang="pt-BR" dirty="0"/>
              <a:t>Liberação de gases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r>
              <a:rPr lang="pt-BR" dirty="0"/>
              <a:t>Variação na temperatura</a:t>
            </a:r>
          </a:p>
          <a:p>
            <a:r>
              <a:rPr lang="pt-BR" dirty="0"/>
              <a:t>Formação de ferrugem (oxidação)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57EBB6-BF0A-48D4-9742-5914F389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9" y="2306504"/>
            <a:ext cx="1994302" cy="157858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A48FAD0-4F9A-4C59-BF46-4D8115C1CAED}"/>
              </a:ext>
            </a:extLst>
          </p:cNvPr>
          <p:cNvSpPr txBox="1"/>
          <p:nvPr/>
        </p:nvSpPr>
        <p:spPr>
          <a:xfrm>
            <a:off x="3212984" y="2810259"/>
            <a:ext cx="18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Tecido colorido manchado</a:t>
            </a:r>
          </a:p>
          <a:p>
            <a:r>
              <a:rPr lang="pt-BR" sz="1200" dirty="0"/>
              <a:t>por alvejante.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2EA99D6-4828-4987-9901-AD4E7538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82" y="4312986"/>
            <a:ext cx="2132057" cy="254650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05D49D0-325B-4C43-847C-B73CFC48944D}"/>
              </a:ext>
            </a:extLst>
          </p:cNvPr>
          <p:cNvSpPr txBox="1"/>
          <p:nvPr/>
        </p:nvSpPr>
        <p:spPr>
          <a:xfrm>
            <a:off x="3440185" y="6076651"/>
            <a:ext cx="18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Comprimido efervescente em água.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82DDCC7-5565-46AD-9C5A-C59AB0F4A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592" y="2321101"/>
            <a:ext cx="3201968" cy="205028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4A36159-E1FB-4FC0-877B-E71ED3CA6E3F}"/>
              </a:ext>
            </a:extLst>
          </p:cNvPr>
          <p:cNvSpPr txBox="1"/>
          <p:nvPr/>
        </p:nvSpPr>
        <p:spPr>
          <a:xfrm>
            <a:off x="9466278" y="3286912"/>
            <a:ext cx="1887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Papel queimando.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3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46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2F5C6-B722-4F44-93E2-F945EA40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482"/>
            <a:ext cx="10515600" cy="767389"/>
          </a:xfrm>
        </p:spPr>
        <p:txBody>
          <a:bodyPr>
            <a:normAutofit/>
          </a:bodyPr>
          <a:lstStyle/>
          <a:p>
            <a:pPr algn="ctr"/>
            <a:r>
              <a:rPr lang="pt-BR" sz="4800" dirty="0">
                <a:latin typeface="+mn-lt"/>
              </a:rPr>
              <a:t>Etapas da produção de papel</a:t>
            </a:r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581D4932-108A-498B-810E-1363A2F6D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819599"/>
              </p:ext>
            </p:extLst>
          </p:nvPr>
        </p:nvGraphicFramePr>
        <p:xfrm>
          <a:off x="596667" y="1270659"/>
          <a:ext cx="10998666" cy="534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4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8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684CD-F084-4EB9-B68A-8DABD7FB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8" y="3315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>
                <a:latin typeface="Calibri" panose="020F0502020204030204" pitchFamily="34" charset="0"/>
                <a:cs typeface="Calibri" panose="020F0502020204030204" pitchFamily="34" charset="0"/>
              </a:rPr>
              <a:t>Propriedades dos materiais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E9CA0E5-12A0-416E-B0AF-8F27E8867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900818"/>
              </p:ext>
            </p:extLst>
          </p:nvPr>
        </p:nvGraphicFramePr>
        <p:xfrm>
          <a:off x="645253" y="179206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5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84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BFBA9A-9552-4881-8013-A7EEA3F76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1" y="1776888"/>
            <a:ext cx="2752725" cy="22509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0FED00-51ED-4716-8004-4652BBF8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8" y="408772"/>
            <a:ext cx="12221195" cy="1085850"/>
          </a:xfrm>
        </p:spPr>
        <p:txBody>
          <a:bodyPr>
            <a:normAutofit/>
          </a:bodyPr>
          <a:lstStyle/>
          <a:p>
            <a:r>
              <a:rPr lang="pt-BR" sz="2800" b="1" dirty="0">
                <a:latin typeface="+mn-lt"/>
              </a:rPr>
              <a:t>Propriedades gerais dos materiais</a:t>
            </a:r>
            <a:r>
              <a:rPr lang="pt-BR" sz="2800" dirty="0">
                <a:latin typeface="+mn-lt"/>
              </a:rPr>
              <a:t>: aquelas que se aplicam a qualquer tipo de material.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897DE22E-D018-4F5C-9CBA-32892BDC88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43132"/>
                <a:ext cx="11772900" cy="5485670"/>
              </a:xfrm>
            </p:spPr>
            <p:txBody>
              <a:bodyPr numCol="2">
                <a:normAutofit/>
              </a:bodyPr>
              <a:lstStyle/>
              <a:p>
                <a:r>
                  <a:rPr lang="pt-BR" dirty="0"/>
                  <a:t>Massa: </a:t>
                </a:r>
                <a:r>
                  <a:rPr lang="pt-BR" sz="1800" dirty="0"/>
                  <a:t>é aquilo que pode ser medido, por exemplo, por meio de uma balança.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sz="1200" dirty="0"/>
                  <a:t>Note que o peso-padrão que equilibra a balança tem massa igual a 1 quilograma.</a:t>
                </a:r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pt-BR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pt-BR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pt-BR" sz="1800" dirty="0"/>
              </a:p>
              <a:p>
                <a:r>
                  <a:rPr lang="pt-BR" dirty="0"/>
                  <a:t>Volume: </a:t>
                </a:r>
                <a:r>
                  <a:rPr lang="pt-BR" sz="1800" dirty="0"/>
                  <a:t>indica a quantidade de espaço ocupada por um material.</a:t>
                </a:r>
              </a:p>
              <a:p>
                <a:pPr marL="0" indent="0">
                  <a:buNone/>
                </a:pPr>
                <a:endParaRPr lang="pt-BR" sz="2000" dirty="0"/>
              </a:p>
              <a:p>
                <a:pPr marL="0" indent="0">
                  <a:buNone/>
                </a:pPr>
                <a:endParaRPr lang="pt-BR" sz="2000" dirty="0"/>
              </a:p>
              <a:p>
                <a:pPr marL="0" indent="0">
                  <a:buNone/>
                </a:pPr>
                <a:endParaRPr lang="pt-BR" sz="2000" dirty="0"/>
              </a:p>
              <a:p>
                <a:pPr marL="0" indent="0">
                  <a:buNone/>
                </a:pPr>
                <a:endParaRPr lang="pt-BR" sz="20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r>
                  <a:rPr lang="pt-BR" sz="1200" dirty="0"/>
                  <a:t>Um cubo de aresta 1 cm tem volume de 1 , e um cubo de aresta 1 m tem volume de 1 .</a:t>
                </a: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97DE22E-D018-4F5C-9CBA-32892BDC88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3132"/>
                <a:ext cx="11772900" cy="548567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F6708DE-5991-4439-A3C0-2EC7FD24E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642913"/>
              </p:ext>
            </p:extLst>
          </p:nvPr>
        </p:nvGraphicFramePr>
        <p:xfrm>
          <a:off x="209550" y="4148029"/>
          <a:ext cx="5402685" cy="12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14EDC4DD-1180-4934-8E4E-2AAB28EF6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9900" y="1900110"/>
            <a:ext cx="2885817" cy="14044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B17565F-1D39-45B9-A873-3F0E68516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6521" y="2795046"/>
            <a:ext cx="2754675" cy="18492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0811DE6-3E11-4AF3-AEA0-FE50F300CD1F}"/>
              </a:ext>
            </a:extLst>
          </p:cNvPr>
          <p:cNvSpPr/>
          <p:nvPr/>
        </p:nvSpPr>
        <p:spPr>
          <a:xfrm>
            <a:off x="378010" y="5314128"/>
            <a:ext cx="4320330" cy="759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D90D32-1A5B-4B50-9E86-D63BE0DE8506}"/>
              </a:ext>
            </a:extLst>
          </p:cNvPr>
          <p:cNvSpPr txBox="1"/>
          <p:nvPr/>
        </p:nvSpPr>
        <p:spPr>
          <a:xfrm>
            <a:off x="465590" y="5190959"/>
            <a:ext cx="419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Unidades de medida da </a:t>
            </a:r>
            <a:r>
              <a:rPr lang="pt-BR" b="1" dirty="0"/>
              <a:t>massa</a:t>
            </a:r>
            <a:r>
              <a:rPr lang="pt-BR" dirty="0"/>
              <a:t>:</a:t>
            </a:r>
          </a:p>
          <a:p>
            <a:r>
              <a:rPr lang="pt-BR" dirty="0"/>
              <a:t>grama (</a:t>
            </a:r>
            <a:r>
              <a:rPr lang="pt-BR" b="1" dirty="0"/>
              <a:t>g</a:t>
            </a:r>
            <a:r>
              <a:rPr lang="pt-BR" dirty="0"/>
              <a:t>) e quilograma (</a:t>
            </a:r>
            <a:r>
              <a:rPr lang="pt-BR" b="1" dirty="0"/>
              <a:t>kg</a:t>
            </a:r>
            <a:r>
              <a:rPr lang="pt-BR" dirty="0"/>
              <a:t>), cuja relação é</a:t>
            </a:r>
          </a:p>
          <a:p>
            <a:r>
              <a:rPr lang="pt-BR" dirty="0"/>
              <a:t>	1 kg = 1 000 g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A12464F-1A5A-4829-BCD8-C16372254578}"/>
              </a:ext>
            </a:extLst>
          </p:cNvPr>
          <p:cNvSpPr/>
          <p:nvPr/>
        </p:nvSpPr>
        <p:spPr>
          <a:xfrm>
            <a:off x="6139790" y="5722908"/>
            <a:ext cx="5480807" cy="83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6171347A-8063-47B3-AEFD-EB248E2E7919}"/>
                  </a:ext>
                </a:extLst>
              </p:cNvPr>
              <p:cNvSpPr txBox="1"/>
              <p:nvPr/>
            </p:nvSpPr>
            <p:spPr>
              <a:xfrm>
                <a:off x="6013894" y="5808115"/>
                <a:ext cx="5634374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Unidades de medida do </a:t>
                </a:r>
                <a:r>
                  <a:rPr lang="pt-BR" b="1" dirty="0"/>
                  <a:t>volume</a:t>
                </a:r>
                <a:r>
                  <a:rPr lang="pt-BR" dirty="0"/>
                  <a:t>: centímetro cúbico</a:t>
                </a:r>
              </a:p>
              <a:p>
                <a:pPr algn="ctr"/>
                <a:r>
                  <a:rPr lang="pt-BR" dirty="0"/>
                  <a:t> (), metro cúbico (), litro (</a:t>
                </a:r>
                <a:r>
                  <a:rPr lang="pt-BR" b="1" dirty="0"/>
                  <a:t>L</a:t>
                </a:r>
                <a:r>
                  <a:rPr lang="pt-BR" dirty="0"/>
                  <a:t>) e mililitro (</a:t>
                </a:r>
                <a:r>
                  <a:rPr lang="pt-BR" b="1" dirty="0" err="1"/>
                  <a:t>mL</a:t>
                </a:r>
                <a:r>
                  <a:rPr lang="pt-BR" dirty="0"/>
                  <a:t>).</a:t>
                </a: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171347A-8063-47B3-AEFD-EB248E2E7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894" y="5808115"/>
                <a:ext cx="5634374" cy="65255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6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597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79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613B5-A9A5-436C-A064-19F21978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63" y="510965"/>
            <a:ext cx="10515600" cy="939567"/>
          </a:xfrm>
        </p:spPr>
        <p:txBody>
          <a:bodyPr>
            <a:normAutofit/>
          </a:bodyPr>
          <a:lstStyle/>
          <a:p>
            <a:r>
              <a:rPr lang="pt-BR" sz="2800" b="1" dirty="0">
                <a:latin typeface="+mn-lt"/>
              </a:rPr>
              <a:t>Propriedades específicas dos materiais</a:t>
            </a:r>
            <a:r>
              <a:rPr lang="pt-BR" sz="2800" dirty="0">
                <a:latin typeface="+mn-lt"/>
              </a:rPr>
              <a:t>: permitem a identificação e a diferenciação de um material em relação a outros.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1C9B78-7636-43C6-9FDA-E3A91DEA8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27" y="1464804"/>
            <a:ext cx="11400639" cy="5570290"/>
          </a:xfrm>
        </p:spPr>
        <p:txBody>
          <a:bodyPr numCol="2">
            <a:normAutofit/>
          </a:bodyPr>
          <a:lstStyle/>
          <a:p>
            <a:r>
              <a:rPr lang="pt-BR" b="1" dirty="0"/>
              <a:t>Densidade: </a:t>
            </a:r>
            <a:r>
              <a:rPr lang="pt-BR" sz="2000" dirty="0"/>
              <a:t>relação entre massa e volume.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Dois cubos maciços com o mesmo volume e constituídos por materiais com densidades diferentes apresentam massas também diferentes: a massa do cubo de alumínio é 2 700 g, e a massa do cubo de madeira é 400 g. Portanto, a massa do cubo de alumínio é maior que a do cubo de madeira, assim como a densidade do alumínio é maior que a da madeira.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E10146-88FA-4DE6-BF85-0ABDF591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0" y="2073170"/>
            <a:ext cx="7339059" cy="35233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3F9682-7B23-4935-9142-162CC067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863" y="2458011"/>
            <a:ext cx="2334011" cy="205984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2409F8B-A4B5-43F4-8553-056891DD9B7B}"/>
              </a:ext>
            </a:extLst>
          </p:cNvPr>
          <p:cNvSpPr/>
          <p:nvPr/>
        </p:nvSpPr>
        <p:spPr>
          <a:xfrm>
            <a:off x="6641328" y="1496943"/>
            <a:ext cx="5271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Outra maneira de demonstrar a densidade de um</a:t>
            </a:r>
          </a:p>
          <a:p>
            <a:r>
              <a:rPr lang="pt-BR" dirty="0"/>
              <a:t>material é compará-la com a densidade de outro material. Isso pode ser feito mergulhando-se sólidos em líquidos.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92A5563-C002-46A6-96C5-126C98D55CF0}"/>
              </a:ext>
            </a:extLst>
          </p:cNvPr>
          <p:cNvSpPr/>
          <p:nvPr/>
        </p:nvSpPr>
        <p:spPr>
          <a:xfrm>
            <a:off x="6992223" y="4595273"/>
            <a:ext cx="4980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FrutigerLTStd-Cn"/>
              </a:rPr>
              <a:t>Quando os mesmos cubos são colocados na água, o cubo de alumínio afunda, e o de madeira flutua.</a:t>
            </a:r>
            <a:endParaRPr lang="pt-BR" sz="1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4583348-6A30-4BC9-9DB3-B556BB049C03}"/>
              </a:ext>
            </a:extLst>
          </p:cNvPr>
          <p:cNvSpPr/>
          <p:nvPr/>
        </p:nvSpPr>
        <p:spPr>
          <a:xfrm>
            <a:off x="6992223" y="5331760"/>
            <a:ext cx="4773336" cy="1098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5F7FF0E-4D12-4851-96BD-09405270AA28}"/>
              </a:ext>
            </a:extLst>
          </p:cNvPr>
          <p:cNvSpPr txBox="1"/>
          <p:nvPr/>
        </p:nvSpPr>
        <p:spPr>
          <a:xfrm>
            <a:off x="7078210" y="5427459"/>
            <a:ext cx="4601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Unidades de medida da </a:t>
            </a:r>
            <a:r>
              <a:rPr lang="pt-BR" b="1" dirty="0"/>
              <a:t>densidade</a:t>
            </a:r>
            <a:r>
              <a:rPr lang="pt-BR" dirty="0"/>
              <a:t>: quilograma por metro cúbico (</a:t>
            </a:r>
            <a:r>
              <a:rPr lang="pt-BR" b="1" dirty="0"/>
              <a:t>kg/m³</a:t>
            </a:r>
            <a:r>
              <a:rPr lang="pt-BR" dirty="0"/>
              <a:t>) ou grama por centímetro cúbico (</a:t>
            </a:r>
            <a:r>
              <a:rPr lang="pt-BR" b="1" dirty="0"/>
              <a:t>g/cm³</a:t>
            </a:r>
            <a:r>
              <a:rPr lang="pt-BR" dirty="0"/>
              <a:t>).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7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50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7A9F94F-2B01-469B-8E8E-ED863EBB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00" y="1737311"/>
            <a:ext cx="2028893" cy="303979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1C2D5B2-57AE-4103-817E-8844B0BC0B16}"/>
              </a:ext>
            </a:extLst>
          </p:cNvPr>
          <p:cNvSpPr txBox="1"/>
          <p:nvPr/>
        </p:nvSpPr>
        <p:spPr>
          <a:xfrm>
            <a:off x="3114161" y="4025961"/>
            <a:ext cx="195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Os clipes, os pregos e os parafusos são feitos de ferro, material que é atraído por ímã.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BE6B709-9E08-4B5E-B32C-7464DE5EEF3E}"/>
              </a:ext>
            </a:extLst>
          </p:cNvPr>
          <p:cNvGrpSpPr/>
          <p:nvPr/>
        </p:nvGrpSpPr>
        <p:grpSpPr>
          <a:xfrm>
            <a:off x="511728" y="4936813"/>
            <a:ext cx="4647501" cy="1533683"/>
            <a:chOff x="511728" y="4936813"/>
            <a:chExt cx="4647501" cy="1533683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6F41651-4292-4469-BB1D-CA46733EB0B0}"/>
                </a:ext>
              </a:extLst>
            </p:cNvPr>
            <p:cNvSpPr/>
            <p:nvPr/>
          </p:nvSpPr>
          <p:spPr>
            <a:xfrm>
              <a:off x="511728" y="4974136"/>
              <a:ext cx="4647501" cy="1496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D6740C4-A141-4114-931D-016626DAEBA7}"/>
                </a:ext>
              </a:extLst>
            </p:cNvPr>
            <p:cNvSpPr txBox="1"/>
            <p:nvPr/>
          </p:nvSpPr>
          <p:spPr>
            <a:xfrm>
              <a:off x="539825" y="4936813"/>
              <a:ext cx="453005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Materiais </a:t>
              </a:r>
              <a:r>
                <a:rPr lang="pt-BR" b="1" dirty="0"/>
                <a:t>com propriedade magnética</a:t>
              </a:r>
              <a:r>
                <a:rPr lang="pt-BR" dirty="0"/>
                <a:t>: ferro e todos que tenham esse metal em sua composição.</a:t>
              </a:r>
            </a:p>
            <a:p>
              <a:r>
                <a:rPr lang="pt-BR" dirty="0"/>
                <a:t>Materiais </a:t>
              </a:r>
              <a:r>
                <a:rPr lang="pt-BR" b="1" dirty="0"/>
                <a:t>sem propriedade magnética</a:t>
              </a:r>
              <a:r>
                <a:rPr lang="pt-BR" dirty="0"/>
                <a:t>: borracha, madeira, ouro, alumínio, vidro, etc.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1512C144-2CC4-4C58-BE78-03040787D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364" y="1868787"/>
            <a:ext cx="5123486" cy="2908316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57867B9-015B-4951-94FC-503E03C94ED9}"/>
              </a:ext>
            </a:extLst>
          </p:cNvPr>
          <p:cNvGrpSpPr/>
          <p:nvPr/>
        </p:nvGrpSpPr>
        <p:grpSpPr>
          <a:xfrm>
            <a:off x="6418734" y="5213812"/>
            <a:ext cx="5124275" cy="1256684"/>
            <a:chOff x="6418734" y="5213812"/>
            <a:chExt cx="5124275" cy="125668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7CEDC30-AB88-498E-98E5-6B9719452D8C}"/>
                </a:ext>
              </a:extLst>
            </p:cNvPr>
            <p:cNvSpPr/>
            <p:nvPr/>
          </p:nvSpPr>
          <p:spPr>
            <a:xfrm>
              <a:off x="6418734" y="5270168"/>
              <a:ext cx="5124275" cy="12003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537EF9-CAA7-4D37-8829-0C4FF357721C}"/>
                </a:ext>
              </a:extLst>
            </p:cNvPr>
            <p:cNvSpPr txBox="1"/>
            <p:nvPr/>
          </p:nvSpPr>
          <p:spPr>
            <a:xfrm>
              <a:off x="6452289" y="5213812"/>
              <a:ext cx="50571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Figura 1</a:t>
              </a:r>
              <a:r>
                <a:rPr lang="pt-BR" dirty="0"/>
                <a:t>: O sal (soluto) se dissolve na água (solvente). Dizemos que o sal é </a:t>
              </a:r>
              <a:r>
                <a:rPr lang="pt-BR" b="1" dirty="0"/>
                <a:t>solúvel</a:t>
              </a:r>
              <a:r>
                <a:rPr lang="pt-BR" dirty="0"/>
                <a:t> em água.</a:t>
              </a:r>
            </a:p>
            <a:p>
              <a:r>
                <a:rPr lang="pt-BR" b="1" dirty="0"/>
                <a:t>Figura 2</a:t>
              </a:r>
              <a:r>
                <a:rPr lang="pt-BR" dirty="0"/>
                <a:t>: O óleo não se dissolve em</a:t>
              </a:r>
            </a:p>
            <a:p>
              <a:r>
                <a:rPr lang="pt-BR" dirty="0"/>
                <a:t>água e, portanto, é </a:t>
              </a:r>
              <a:r>
                <a:rPr lang="pt-BR" b="1" dirty="0"/>
                <a:t>insolúvel</a:t>
              </a:r>
              <a:r>
                <a:rPr lang="pt-BR" dirty="0"/>
                <a:t> em água.</a:t>
              </a: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53C7A96-F3BF-4EEA-A0AE-F4DCB3A15883}"/>
              </a:ext>
            </a:extLst>
          </p:cNvPr>
          <p:cNvSpPr txBox="1"/>
          <p:nvPr/>
        </p:nvSpPr>
        <p:spPr>
          <a:xfrm>
            <a:off x="6418734" y="4788205"/>
            <a:ext cx="2162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Figura 1: mistura de água e sal.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10CE48-D9E9-4B0E-97DB-70F61BC6DF01}"/>
              </a:ext>
            </a:extLst>
          </p:cNvPr>
          <p:cNvSpPr txBox="1"/>
          <p:nvPr/>
        </p:nvSpPr>
        <p:spPr>
          <a:xfrm>
            <a:off x="9387039" y="4787212"/>
            <a:ext cx="2401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Figura 2: mistura de água e óleo.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F592E3-EBEA-4C8E-B82A-4A8A13C17614}"/>
              </a:ext>
            </a:extLst>
          </p:cNvPr>
          <p:cNvSpPr txBox="1"/>
          <p:nvPr/>
        </p:nvSpPr>
        <p:spPr>
          <a:xfrm>
            <a:off x="266321" y="546798"/>
            <a:ext cx="52536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52000">
              <a:buFont typeface="Arial" panose="020B0604020202020204" pitchFamily="34" charset="0"/>
              <a:buChar char="•"/>
            </a:pPr>
            <a:r>
              <a:rPr lang="pt-BR" sz="2800" b="1" dirty="0"/>
              <a:t>Propriedade magnética</a:t>
            </a:r>
            <a:r>
              <a:rPr lang="pt-BR" sz="2800" dirty="0"/>
              <a:t>: </a:t>
            </a:r>
            <a:r>
              <a:rPr lang="pt-BR" sz="2000" dirty="0"/>
              <a:t>capacidade que um material tem de ser atraído por um ímã.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7A7E05B-41C2-403A-ADEB-5EDD77192310}"/>
              </a:ext>
            </a:extLst>
          </p:cNvPr>
          <p:cNvSpPr txBox="1"/>
          <p:nvPr/>
        </p:nvSpPr>
        <p:spPr>
          <a:xfrm>
            <a:off x="5969433" y="607093"/>
            <a:ext cx="570822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252000">
              <a:buFont typeface="Arial" panose="020B0604020202020204" pitchFamily="34" charset="0"/>
              <a:buChar char="•"/>
            </a:pPr>
            <a:r>
              <a:rPr lang="pt-BR" sz="2800" b="1" dirty="0"/>
              <a:t>Solubilidade</a:t>
            </a:r>
            <a:r>
              <a:rPr lang="pt-BR" dirty="0"/>
              <a:t>: </a:t>
            </a:r>
            <a:r>
              <a:rPr lang="pt-BR" sz="2000" dirty="0"/>
              <a:t>propriedade relacionada à</a:t>
            </a:r>
          </a:p>
          <a:p>
            <a:pPr marL="133200"/>
            <a:r>
              <a:rPr lang="pt-BR" sz="2000" dirty="0"/>
              <a:t>capacidade máxima de um material chamado</a:t>
            </a:r>
          </a:p>
          <a:p>
            <a:pPr marL="133200"/>
            <a:r>
              <a:rPr lang="pt-BR" sz="2000" b="1" dirty="0"/>
              <a:t>soluto</a:t>
            </a:r>
            <a:r>
              <a:rPr lang="pt-BR" sz="2000" dirty="0"/>
              <a:t> de ser diluído em outro material, o </a:t>
            </a:r>
            <a:r>
              <a:rPr lang="pt-BR" sz="2000" b="1" dirty="0"/>
              <a:t>solvente</a:t>
            </a:r>
            <a:r>
              <a:rPr lang="pt-BR" sz="2000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8</a:t>
            </a:fld>
            <a:endParaRPr lang="pt-BR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48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BF01D6-B537-424C-82DA-067A8FEB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07" y="521518"/>
            <a:ext cx="5257800" cy="1244746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Temperatura de fusão: </a:t>
            </a:r>
            <a:r>
              <a:rPr lang="pt-BR" sz="2000" dirty="0"/>
              <a:t>temperatura específica, sob determinada pressão, em que determinado material passa do estado sólido para o líquido.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A608CCC-2A99-40B2-BFB0-7238C6A01F25}"/>
              </a:ext>
            </a:extLst>
          </p:cNvPr>
          <p:cNvSpPr txBox="1">
            <a:spLocks/>
          </p:cNvSpPr>
          <p:nvPr/>
        </p:nvSpPr>
        <p:spPr>
          <a:xfrm>
            <a:off x="5945701" y="463122"/>
            <a:ext cx="6025389" cy="1244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Temperatura de ebulição</a:t>
            </a:r>
            <a:r>
              <a:rPr lang="pt-BR" sz="3300" b="1" dirty="0"/>
              <a:t>:</a:t>
            </a:r>
            <a:r>
              <a:rPr lang="pt-BR" sz="3300" dirty="0"/>
              <a:t> </a:t>
            </a:r>
            <a:r>
              <a:rPr lang="pt-BR" sz="2000" dirty="0"/>
              <a:t>temperatura específica, sob determinada pressão, em que determinado material passa do estado líquido para o gasoso.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3E4A0F-D155-480C-8407-EB98EC5E0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2" y="2166204"/>
            <a:ext cx="3701281" cy="21241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80E26A-022E-42E3-97F4-45C28EB6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845" y="1728938"/>
            <a:ext cx="3268762" cy="219974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3EAD83F-B112-41B2-B51D-B5B30D1FC140}"/>
              </a:ext>
            </a:extLst>
          </p:cNvPr>
          <p:cNvSpPr/>
          <p:nvPr/>
        </p:nvSpPr>
        <p:spPr>
          <a:xfrm>
            <a:off x="1409351" y="4409301"/>
            <a:ext cx="921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cs typeface="Calibri" panose="020F0502020204030204" pitchFamily="34" charset="0"/>
              </a:rPr>
              <a:t>Todos os materiais possuem temperatura de fusão e ebulição, mas cada material muda de estado físico a temperaturas diferentes, como mostra a tabela a seguir.</a:t>
            </a:r>
            <a:r>
              <a:rPr lang="pt-BR" dirty="0"/>
              <a:t> Dizemos, então, que as </a:t>
            </a:r>
            <a:r>
              <a:rPr lang="pt-BR" b="1" dirty="0"/>
              <a:t>temperaturas de fusão </a:t>
            </a:r>
            <a:r>
              <a:rPr lang="pt-BR" dirty="0"/>
              <a:t>e </a:t>
            </a:r>
            <a:r>
              <a:rPr lang="pt-BR" b="1" dirty="0"/>
              <a:t>de ebulição </a:t>
            </a:r>
            <a:r>
              <a:rPr lang="pt-BR" dirty="0"/>
              <a:t>são </a:t>
            </a:r>
            <a:r>
              <a:rPr lang="pt-BR" b="1" dirty="0"/>
              <a:t>propriedades específicas dos materiais</a:t>
            </a:r>
            <a:r>
              <a:rPr lang="pt-BR" dirty="0"/>
              <a:t>.</a:t>
            </a:r>
            <a:endParaRPr lang="pt-BR" dirty="0"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2C3216-29F7-4B77-8F5E-959A0AEBD02E}"/>
              </a:ext>
            </a:extLst>
          </p:cNvPr>
          <p:cNvSpPr txBox="1"/>
          <p:nvPr/>
        </p:nvSpPr>
        <p:spPr>
          <a:xfrm>
            <a:off x="3519737" y="2842860"/>
            <a:ext cx="2265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Gelo derretendo, ou seja, água passando do estado sólido para o líquido.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1EA768-5717-4B36-898B-F3A47A30EF89}"/>
              </a:ext>
            </a:extLst>
          </p:cNvPr>
          <p:cNvSpPr txBox="1"/>
          <p:nvPr/>
        </p:nvSpPr>
        <p:spPr>
          <a:xfrm>
            <a:off x="9539607" y="2706401"/>
            <a:ext cx="2502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Quando a água está em ebulição, são observadas bolhas. Essas bolhas</a:t>
            </a:r>
          </a:p>
          <a:p>
            <a:r>
              <a:rPr lang="pt-BR" sz="1400" dirty="0"/>
              <a:t>surgem quando a água passa do estado líquido para o gasoso</a:t>
            </a:r>
            <a:r>
              <a:rPr lang="pt-BR" sz="1200" dirty="0"/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36F8DF9-C8EB-4B5E-8D06-D321278A7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299" y="5420225"/>
            <a:ext cx="4865401" cy="14382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9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4090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878</Words>
  <Application>Microsoft Office PowerPoint</Application>
  <PresentationFormat>Widescreen</PresentationFormat>
  <Paragraphs>133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FrutigerLTStd-Cn</vt:lpstr>
      <vt:lpstr>Tema do Office</vt:lpstr>
      <vt:lpstr>Apresentação 1 – CIÊNCIAS MATERIAIS</vt:lpstr>
      <vt:lpstr>Transformações dos materiais</vt:lpstr>
      <vt:lpstr>Algumas evidências de transformações químicas</vt:lpstr>
      <vt:lpstr>Etapas da produção de papel</vt:lpstr>
      <vt:lpstr>Propriedades dos materiais</vt:lpstr>
      <vt:lpstr>Propriedades gerais dos materiais: aquelas que se aplicam a qualquer tipo de material.</vt:lpstr>
      <vt:lpstr>Propriedades específicas dos materiais: permitem a identificação e a diferenciação de um material em relação a outros.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1 - MATERIAIS</dc:title>
  <dc:creator>Sandra Del Carlo</dc:creator>
  <cp:lastModifiedBy>João Paulo Bortoluci</cp:lastModifiedBy>
  <cp:revision>98</cp:revision>
  <dcterms:created xsi:type="dcterms:W3CDTF">2019-02-21T17:26:32Z</dcterms:created>
  <dcterms:modified xsi:type="dcterms:W3CDTF">2020-04-02T20:28:05Z</dcterms:modified>
</cp:coreProperties>
</file>