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7" r:id="rId2"/>
    <p:sldId id="309" r:id="rId3"/>
    <p:sldId id="308" r:id="rId4"/>
    <p:sldId id="310" r:id="rId5"/>
    <p:sldId id="311" r:id="rId6"/>
    <p:sldId id="312" r:id="rId7"/>
    <p:sldId id="313" r:id="rId8"/>
    <p:sldId id="315" r:id="rId9"/>
    <p:sldId id="316" r:id="rId10"/>
    <p:sldId id="317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72D98D-B592-4757-81FB-333BB3968B28}" type="doc">
      <dgm:prSet loTypeId="urn:microsoft.com/office/officeart/2005/8/layout/hList6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pt-BR"/>
        </a:p>
      </dgm:t>
    </dgm:pt>
    <dgm:pt modelId="{0D699884-43F3-4564-B8B4-011E155F8C61}">
      <dgm:prSet phldrT="[Texto]" custT="1"/>
      <dgm:spPr/>
      <dgm:t>
        <a:bodyPr/>
        <a:lstStyle/>
        <a:p>
          <a:r>
            <a:rPr lang="pt-BR" sz="2200" b="1" dirty="0">
              <a:latin typeface="Roboto" pitchFamily="2" charset="0"/>
              <a:ea typeface="Roboto" pitchFamily="2" charset="0"/>
            </a:rPr>
            <a:t>Metrópoles</a:t>
          </a:r>
        </a:p>
      </dgm:t>
    </dgm:pt>
    <dgm:pt modelId="{A3A4E59F-1F89-41D8-92ED-739AD381BAAB}" type="parTrans" cxnId="{94A4DD47-32C1-40BB-B5E8-C3ED355A457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D0EC2396-5929-477E-BB70-86EB08088B00}" type="sibTrans" cxnId="{94A4DD47-32C1-40BB-B5E8-C3ED355A457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15125EA-8D74-45B0-92FF-9D29EE0CD7EF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Criação de Companhias de Comércio das Índias Orientais e das Índias Ocidentais na Inglaterra e na Holanda. </a:t>
          </a:r>
        </a:p>
      </dgm:t>
    </dgm:pt>
    <dgm:pt modelId="{49248C64-7E7F-4707-97F7-88C0AA97AD29}" type="parTrans" cxnId="{B0ACA02F-9443-4D30-84D5-0E408182DB7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925A5CE-C99B-46F5-97DB-D04EA08F742E}" type="sibTrans" cxnId="{B0ACA02F-9443-4D30-84D5-0E408182DB7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DE18DE28-0E10-4C73-8E2D-A985DDCA1E3E}">
      <dgm:prSet phldrT="[Texto]" custT="1"/>
      <dgm:spPr/>
      <dgm:t>
        <a:bodyPr/>
        <a:lstStyle/>
        <a:p>
          <a:r>
            <a:rPr lang="pt-BR" sz="2200" b="1" dirty="0">
              <a:latin typeface="Roboto" pitchFamily="2" charset="0"/>
              <a:ea typeface="Roboto" pitchFamily="2" charset="0"/>
            </a:rPr>
            <a:t>Colônias</a:t>
          </a:r>
        </a:p>
      </dgm:t>
    </dgm:pt>
    <dgm:pt modelId="{0351794C-A049-429A-A316-2C2E4895686F}" type="parTrans" cxnId="{47F41EE4-A828-4684-850F-88A159C2982A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D476624-24C3-419B-92EF-27453FE1D71E}" type="sibTrans" cxnId="{47F41EE4-A828-4684-850F-88A159C2982A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CFDB9B4-CFF4-4D6A-B4CF-CEED165BD617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As conquistas ultramarinas significaram violência, trabalho escravo, intolerância cultural e religiosidade.</a:t>
          </a:r>
        </a:p>
      </dgm:t>
    </dgm:pt>
    <dgm:pt modelId="{146B5A01-09CC-4C33-970D-C2BC6E2B5C26}" type="parTrans" cxnId="{2DEBD7F3-1C5A-4C0F-8A1C-3A3E3326227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FF0EEDC-C489-4E65-B100-7B05BB549EF1}" type="sibTrans" cxnId="{2DEBD7F3-1C5A-4C0F-8A1C-3A3E3326227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2A6D307-ACB7-44D0-ABF3-EC0225FEDEE4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As regiões só podiam produzir aquilo que era interessante para as metrópoles.  </a:t>
          </a:r>
        </a:p>
      </dgm:t>
    </dgm:pt>
    <dgm:pt modelId="{35F9F5A5-6193-4DF5-BA26-395E4A3ECABC}" type="parTrans" cxnId="{05084436-A874-4E45-BFCA-7AE2948A307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8782180-7762-4565-8BAE-A846DB0390FF}" type="sibTrans" cxnId="{05084436-A874-4E45-BFCA-7AE2948A307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1949CE0-E95E-4B9B-BFB8-EE14E35EA3C6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312D64AC-FBD4-4856-B108-7A78AD959358}" type="parTrans" cxnId="{2EEE3882-B492-47AE-BE42-904D09DE2BF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25E39AC-D43C-4D9B-B012-E5B6B5D1B862}" type="sibTrans" cxnId="{2EEE3882-B492-47AE-BE42-904D09DE2BF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B1C6935-CBD3-4BD6-9CF2-51C601D1813B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273F44B2-1868-4B28-94DC-D8239C694B35}" type="parTrans" cxnId="{BDD40A50-17CF-464A-B882-037C2EB7D549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F2AE572-FB78-4F3E-82D9-49C4B5B26405}" type="sibTrans" cxnId="{BDD40A50-17CF-464A-B882-037C2EB7D549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2D02746-A0C6-462F-961B-45912543B6B9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D8113933-AD21-4402-8492-7312E420A597}" type="parTrans" cxnId="{67077C0A-C405-4CCF-B5DB-26A19C202E9A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0608332D-1454-44C8-A6D1-6B42932A8B4B}" type="sibTrans" cxnId="{67077C0A-C405-4CCF-B5DB-26A19C202E9A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3A980B0F-B193-4ECB-A659-FB14C69D680A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 expansão marítima significou a acumulação de poder e de riquezas. </a:t>
          </a:r>
        </a:p>
      </dgm:t>
    </dgm:pt>
    <dgm:pt modelId="{53FF9A02-06D2-4B68-ACC5-899FB3B9A347}" type="parTrans" cxnId="{35957F08-95AC-4731-B179-AFAF287C0400}">
      <dgm:prSet/>
      <dgm:spPr/>
      <dgm:t>
        <a:bodyPr/>
        <a:lstStyle/>
        <a:p>
          <a:endParaRPr lang="pt-BR"/>
        </a:p>
      </dgm:t>
    </dgm:pt>
    <dgm:pt modelId="{E57C0FE2-38DB-49C2-8F8B-EDC74CF3D0DD}" type="sibTrans" cxnId="{35957F08-95AC-4731-B179-AFAF287C0400}">
      <dgm:prSet/>
      <dgm:spPr/>
      <dgm:t>
        <a:bodyPr/>
        <a:lstStyle/>
        <a:p>
          <a:endParaRPr lang="pt-BR"/>
        </a:p>
      </dgm:t>
    </dgm:pt>
    <dgm:pt modelId="{73EA2F48-7F69-45D7-8D2E-AE833A026EC1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76A20D5A-17BF-42F2-878F-EF4A719A0A1B}" type="parTrans" cxnId="{C8B7EC75-AD06-4588-A2D5-4FD210551AD4}">
      <dgm:prSet/>
      <dgm:spPr/>
      <dgm:t>
        <a:bodyPr/>
        <a:lstStyle/>
        <a:p>
          <a:endParaRPr lang="pt-BR"/>
        </a:p>
      </dgm:t>
    </dgm:pt>
    <dgm:pt modelId="{8BD1FBA3-8D89-46CD-AA55-9494DA05F9AF}" type="sibTrans" cxnId="{C8B7EC75-AD06-4588-A2D5-4FD210551AD4}">
      <dgm:prSet/>
      <dgm:spPr/>
      <dgm:t>
        <a:bodyPr/>
        <a:lstStyle/>
        <a:p>
          <a:endParaRPr lang="pt-BR"/>
        </a:p>
      </dgm:t>
    </dgm:pt>
    <dgm:pt modelId="{A0C7C937-95FA-4E92-B22B-5BE4DEAD21FF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7C519678-B4DB-4013-A628-8C4CAC9F3B3B}" type="parTrans" cxnId="{0644B4C3-9270-4685-9E0C-72C0E2D22DF9}">
      <dgm:prSet/>
      <dgm:spPr/>
      <dgm:t>
        <a:bodyPr/>
        <a:lstStyle/>
        <a:p>
          <a:endParaRPr lang="pt-BR"/>
        </a:p>
      </dgm:t>
    </dgm:pt>
    <dgm:pt modelId="{28FAA1FF-82A1-4065-BDEF-3171598F197F}" type="sibTrans" cxnId="{0644B4C3-9270-4685-9E0C-72C0E2D22DF9}">
      <dgm:prSet/>
      <dgm:spPr/>
      <dgm:t>
        <a:bodyPr/>
        <a:lstStyle/>
        <a:p>
          <a:endParaRPr lang="pt-BR"/>
        </a:p>
      </dgm:t>
    </dgm:pt>
    <dgm:pt modelId="{DD7FB6CC-F9B0-438C-992E-85CD514539FA}" type="pres">
      <dgm:prSet presAssocID="{9B72D98D-B592-4757-81FB-333BB3968B28}" presName="Name0" presStyleCnt="0">
        <dgm:presLayoutVars>
          <dgm:dir/>
          <dgm:resizeHandles val="exact"/>
        </dgm:presLayoutVars>
      </dgm:prSet>
      <dgm:spPr/>
    </dgm:pt>
    <dgm:pt modelId="{4243A8FD-BEA6-45D4-B033-8D7353CAA6D0}" type="pres">
      <dgm:prSet presAssocID="{0D699884-43F3-4564-B8B4-011E155F8C61}" presName="node" presStyleLbl="node1" presStyleIdx="0" presStyleCnt="2">
        <dgm:presLayoutVars>
          <dgm:bulletEnabled val="1"/>
        </dgm:presLayoutVars>
      </dgm:prSet>
      <dgm:spPr/>
    </dgm:pt>
    <dgm:pt modelId="{6AF56104-58CD-4B14-B3A1-994AAFA52F94}" type="pres">
      <dgm:prSet presAssocID="{D0EC2396-5929-477E-BB70-86EB08088B00}" presName="sibTrans" presStyleCnt="0"/>
      <dgm:spPr/>
    </dgm:pt>
    <dgm:pt modelId="{3AE812FA-28D8-4923-82CA-F589E1CC72FD}" type="pres">
      <dgm:prSet presAssocID="{DE18DE28-0E10-4C73-8E2D-A985DDCA1E3E}" presName="node" presStyleLbl="node1" presStyleIdx="1" presStyleCnt="2">
        <dgm:presLayoutVars>
          <dgm:bulletEnabled val="1"/>
        </dgm:presLayoutVars>
      </dgm:prSet>
      <dgm:spPr/>
    </dgm:pt>
  </dgm:ptLst>
  <dgm:cxnLst>
    <dgm:cxn modelId="{42EEED02-414A-4F88-B01A-D274A206B358}" type="presOf" srcId="{2B1C6935-CBD3-4BD6-9CF2-51C601D1813B}" destId="{3AE812FA-28D8-4923-82CA-F589E1CC72FD}" srcOrd="0" destOrd="5" presId="urn:microsoft.com/office/officeart/2005/8/layout/hList6"/>
    <dgm:cxn modelId="{8DE59205-DF95-4507-83FD-3FCE9F0B908F}" type="presOf" srcId="{415125EA-8D74-45B0-92FF-9D29EE0CD7EF}" destId="{4243A8FD-BEA6-45D4-B033-8D7353CAA6D0}" srcOrd="0" destOrd="1" presId="urn:microsoft.com/office/officeart/2005/8/layout/hList6"/>
    <dgm:cxn modelId="{39283808-F410-4C8C-A14A-A1560A5D1187}" type="presOf" srcId="{11949CE0-E95E-4B9B-BFB8-EE14E35EA3C6}" destId="{4243A8FD-BEA6-45D4-B033-8D7353CAA6D0}" srcOrd="0" destOrd="4" presId="urn:microsoft.com/office/officeart/2005/8/layout/hList6"/>
    <dgm:cxn modelId="{35957F08-95AC-4731-B179-AFAF287C0400}" srcId="{0D699884-43F3-4564-B8B4-011E155F8C61}" destId="{3A980B0F-B193-4ECB-A659-FB14C69D680A}" srcOrd="1" destOrd="0" parTransId="{53FF9A02-06D2-4B68-ACC5-899FB3B9A347}" sibTransId="{E57C0FE2-38DB-49C2-8F8B-EDC74CF3D0DD}"/>
    <dgm:cxn modelId="{EEB8400A-2042-441E-BB4C-A72DC3842E2C}" type="presOf" srcId="{73EA2F48-7F69-45D7-8D2E-AE833A026EC1}" destId="{3AE812FA-28D8-4923-82CA-F589E1CC72FD}" srcOrd="0" destOrd="3" presId="urn:microsoft.com/office/officeart/2005/8/layout/hList6"/>
    <dgm:cxn modelId="{67077C0A-C405-4CCF-B5DB-26A19C202E9A}" srcId="{0D699884-43F3-4564-B8B4-011E155F8C61}" destId="{82D02746-A0C6-462F-961B-45912543B6B9}" srcOrd="2" destOrd="0" parTransId="{D8113933-AD21-4402-8492-7312E420A597}" sibTransId="{0608332D-1454-44C8-A6D1-6B42932A8B4B}"/>
    <dgm:cxn modelId="{AB064A1B-03BF-4F52-995F-D7F7FB0A1E69}" type="presOf" srcId="{82D02746-A0C6-462F-961B-45912543B6B9}" destId="{4243A8FD-BEA6-45D4-B033-8D7353CAA6D0}" srcOrd="0" destOrd="3" presId="urn:microsoft.com/office/officeart/2005/8/layout/hList6"/>
    <dgm:cxn modelId="{AAC72622-7DC1-49EC-9D48-22002D929AFC}" type="presOf" srcId="{DE18DE28-0E10-4C73-8E2D-A985DDCA1E3E}" destId="{3AE812FA-28D8-4923-82CA-F589E1CC72FD}" srcOrd="0" destOrd="0" presId="urn:microsoft.com/office/officeart/2005/8/layout/hList6"/>
    <dgm:cxn modelId="{3C367A29-752C-4964-989C-1439ADE709CD}" type="presOf" srcId="{A0C7C937-95FA-4E92-B22B-5BE4DEAD21FF}" destId="{3AE812FA-28D8-4923-82CA-F589E1CC72FD}" srcOrd="0" destOrd="4" presId="urn:microsoft.com/office/officeart/2005/8/layout/hList6"/>
    <dgm:cxn modelId="{B0ACA02F-9443-4D30-84D5-0E408182DB73}" srcId="{0D699884-43F3-4564-B8B4-011E155F8C61}" destId="{415125EA-8D74-45B0-92FF-9D29EE0CD7EF}" srcOrd="0" destOrd="0" parTransId="{49248C64-7E7F-4707-97F7-88C0AA97AD29}" sibTransId="{A925A5CE-C99B-46F5-97DB-D04EA08F742E}"/>
    <dgm:cxn modelId="{05084436-A874-4E45-BFCA-7AE2948A3076}" srcId="{DE18DE28-0E10-4C73-8E2D-A985DDCA1E3E}" destId="{22A6D307-ACB7-44D0-ABF3-EC0225FEDEE4}" srcOrd="1" destOrd="0" parTransId="{35F9F5A5-6193-4DF5-BA26-395E4A3ECABC}" sibTransId="{88782180-7762-4565-8BAE-A846DB0390FF}"/>
    <dgm:cxn modelId="{94A4DD47-32C1-40BB-B5E8-C3ED355A457F}" srcId="{9B72D98D-B592-4757-81FB-333BB3968B28}" destId="{0D699884-43F3-4564-B8B4-011E155F8C61}" srcOrd="0" destOrd="0" parTransId="{A3A4E59F-1F89-41D8-92ED-739AD381BAAB}" sibTransId="{D0EC2396-5929-477E-BB70-86EB08088B00}"/>
    <dgm:cxn modelId="{BDD40A50-17CF-464A-B882-037C2EB7D549}" srcId="{DE18DE28-0E10-4C73-8E2D-A985DDCA1E3E}" destId="{2B1C6935-CBD3-4BD6-9CF2-51C601D1813B}" srcOrd="4" destOrd="0" parTransId="{273F44B2-1868-4B28-94DC-D8239C694B35}" sibTransId="{AF2AE572-FB78-4F3E-82D9-49C4B5B26405}"/>
    <dgm:cxn modelId="{C8B7EC75-AD06-4588-A2D5-4FD210551AD4}" srcId="{DE18DE28-0E10-4C73-8E2D-A985DDCA1E3E}" destId="{73EA2F48-7F69-45D7-8D2E-AE833A026EC1}" srcOrd="2" destOrd="0" parTransId="{76A20D5A-17BF-42F2-878F-EF4A719A0A1B}" sibTransId="{8BD1FBA3-8D89-46CD-AA55-9494DA05F9AF}"/>
    <dgm:cxn modelId="{2EEE3882-B492-47AE-BE42-904D09DE2BF5}" srcId="{0D699884-43F3-4564-B8B4-011E155F8C61}" destId="{11949CE0-E95E-4B9B-BFB8-EE14E35EA3C6}" srcOrd="3" destOrd="0" parTransId="{312D64AC-FBD4-4856-B108-7A78AD959358}" sibTransId="{125E39AC-D43C-4D9B-B012-E5B6B5D1B862}"/>
    <dgm:cxn modelId="{B42AF8A2-B4D7-4CD8-9D17-984412AED534}" type="presOf" srcId="{2CFDB9B4-CFF4-4D6A-B4CF-CEED165BD617}" destId="{3AE812FA-28D8-4923-82CA-F589E1CC72FD}" srcOrd="0" destOrd="1" presId="urn:microsoft.com/office/officeart/2005/8/layout/hList6"/>
    <dgm:cxn modelId="{9FCFACB2-A579-4D3E-B489-AF7655058A75}" type="presOf" srcId="{9B72D98D-B592-4757-81FB-333BB3968B28}" destId="{DD7FB6CC-F9B0-438C-992E-85CD514539FA}" srcOrd="0" destOrd="0" presId="urn:microsoft.com/office/officeart/2005/8/layout/hList6"/>
    <dgm:cxn modelId="{8E1811BA-D2E3-4B44-BE3C-F525842698BE}" type="presOf" srcId="{0D699884-43F3-4564-B8B4-011E155F8C61}" destId="{4243A8FD-BEA6-45D4-B033-8D7353CAA6D0}" srcOrd="0" destOrd="0" presId="urn:microsoft.com/office/officeart/2005/8/layout/hList6"/>
    <dgm:cxn modelId="{C81FD9BD-E36C-44DD-9F2F-713236526AF3}" type="presOf" srcId="{3A980B0F-B193-4ECB-A659-FB14C69D680A}" destId="{4243A8FD-BEA6-45D4-B033-8D7353CAA6D0}" srcOrd="0" destOrd="2" presId="urn:microsoft.com/office/officeart/2005/8/layout/hList6"/>
    <dgm:cxn modelId="{0644B4C3-9270-4685-9E0C-72C0E2D22DF9}" srcId="{DE18DE28-0E10-4C73-8E2D-A985DDCA1E3E}" destId="{A0C7C937-95FA-4E92-B22B-5BE4DEAD21FF}" srcOrd="3" destOrd="0" parTransId="{7C519678-B4DB-4013-A628-8C4CAC9F3B3B}" sibTransId="{28FAA1FF-82A1-4065-BDEF-3171598F197F}"/>
    <dgm:cxn modelId="{C4DE59D6-DAF8-450C-B2E0-1424A44CEC52}" type="presOf" srcId="{22A6D307-ACB7-44D0-ABF3-EC0225FEDEE4}" destId="{3AE812FA-28D8-4923-82CA-F589E1CC72FD}" srcOrd="0" destOrd="2" presId="urn:microsoft.com/office/officeart/2005/8/layout/hList6"/>
    <dgm:cxn modelId="{47F41EE4-A828-4684-850F-88A159C2982A}" srcId="{9B72D98D-B592-4757-81FB-333BB3968B28}" destId="{DE18DE28-0E10-4C73-8E2D-A985DDCA1E3E}" srcOrd="1" destOrd="0" parTransId="{0351794C-A049-429A-A316-2C2E4895686F}" sibTransId="{7D476624-24C3-419B-92EF-27453FE1D71E}"/>
    <dgm:cxn modelId="{2DEBD7F3-1C5A-4C0F-8A1C-3A3E3326227B}" srcId="{DE18DE28-0E10-4C73-8E2D-A985DDCA1E3E}" destId="{2CFDB9B4-CFF4-4D6A-B4CF-CEED165BD617}" srcOrd="0" destOrd="0" parTransId="{146B5A01-09CC-4C33-970D-C2BC6E2B5C26}" sibTransId="{2FF0EEDC-C489-4E65-B100-7B05BB549EF1}"/>
    <dgm:cxn modelId="{F35A03FB-766F-4E63-A206-7543D30BE25A}" type="presParOf" srcId="{DD7FB6CC-F9B0-438C-992E-85CD514539FA}" destId="{4243A8FD-BEA6-45D4-B033-8D7353CAA6D0}" srcOrd="0" destOrd="0" presId="urn:microsoft.com/office/officeart/2005/8/layout/hList6"/>
    <dgm:cxn modelId="{951C018E-5EF9-4057-A6F4-3F54C632D027}" type="presParOf" srcId="{DD7FB6CC-F9B0-438C-992E-85CD514539FA}" destId="{6AF56104-58CD-4B14-B3A1-994AAFA52F94}" srcOrd="1" destOrd="0" presId="urn:microsoft.com/office/officeart/2005/8/layout/hList6"/>
    <dgm:cxn modelId="{C7AF5698-0D7D-4FFA-A945-3E7E140FAB45}" type="presParOf" srcId="{DD7FB6CC-F9B0-438C-992E-85CD514539FA}" destId="{3AE812FA-28D8-4923-82CA-F589E1CC72FD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51754B-6EA1-4450-A2E5-FC2A8365A1D1}" type="doc">
      <dgm:prSet loTypeId="urn:microsoft.com/office/officeart/2005/8/layout/hierarchy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953253D5-E498-4118-A833-8FAE09509D6E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Protecionismo</a:t>
          </a:r>
        </a:p>
      </dgm:t>
    </dgm:pt>
    <dgm:pt modelId="{5C9E6FF3-0E37-4CAB-9A8B-87B7D1C344F6}" type="parTrans" cxnId="{B7F9789B-5128-42BA-A173-5960FED484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FC7053B-6057-485C-AC26-6EB3446771B7}" type="sibTrans" cxnId="{B7F9789B-5128-42BA-A173-5960FED484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F49A1A6-91F9-4D6E-B62C-A52C1346708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Para incentivar o consumo dos produtos nacionais, o governo estabelecia altos impostos sobre produtos estrangeiros. </a:t>
          </a:r>
        </a:p>
      </dgm:t>
    </dgm:pt>
    <dgm:pt modelId="{2C5D64C4-0943-4C44-8262-E7E63346CC8B}" type="parTrans" cxnId="{A6D738DA-A365-4A2E-9506-85F99AF1F382}">
      <dgm:prSet/>
      <dgm:spPr>
        <a:solidFill>
          <a:srgbClr val="C00000"/>
        </a:solidFill>
      </dgm:spPr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BFF1432-2256-4F82-9058-9D657773D1D9}" type="sibTrans" cxnId="{A6D738DA-A365-4A2E-9506-85F99AF1F38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3F069AB4-16DC-4CD9-B046-BB92B28584DA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Metalismo</a:t>
          </a:r>
        </a:p>
      </dgm:t>
    </dgm:pt>
    <dgm:pt modelId="{D26FA5DA-C209-4AE7-B72D-F537F8B60589}" type="parTrans" cxnId="{211CD2C0-0D72-4C06-B2DD-EFE71764051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36413D4D-E4E9-4EA2-9644-56DB7B4D7AE2}" type="sibTrans" cxnId="{211CD2C0-0D72-4C06-B2DD-EFE71764051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E3E03324-97E7-4644-B65C-4714167C58D6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riqueza de um país era medida pela quantidade de metais preciosos que possuía.</a:t>
          </a:r>
        </a:p>
      </dgm:t>
    </dgm:pt>
    <dgm:pt modelId="{7BEDCEB2-FBC3-4832-A8B2-3E3F7FBAD286}" type="parTrans" cxnId="{18B8871A-CC4E-4AFB-90FE-BA92C1C36A2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77C3794-BD0B-4B4E-9C78-4656CA7276E1}" type="sibTrans" cxnId="{18B8871A-CC4E-4AFB-90FE-BA92C1C36A2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1628561-966E-4161-AF04-367D87C7224F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Balança comercial favorável</a:t>
          </a:r>
        </a:p>
      </dgm:t>
    </dgm:pt>
    <dgm:pt modelId="{A2AA4E23-974D-4A46-8C90-C27C875A88F0}" type="parTrans" cxnId="{DBA97C9F-38CE-435D-AFD2-4FB0775A5F67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E2021DF-D3AB-4E20-90FA-8B61F76312F3}" type="sibTrans" cxnId="{DBA97C9F-38CE-435D-AFD2-4FB0775A5F67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E595AD77-1978-4490-8B2A-A8275CC556D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objetivo era exportar mais produtos e diminuir as importações.</a:t>
          </a:r>
        </a:p>
      </dgm:t>
    </dgm:pt>
    <dgm:pt modelId="{9587CB35-3843-4840-91AC-199B2B10B40D}" type="parTrans" cxnId="{55350428-65FA-4C36-97D4-1BFCD1656E9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04389A1-7323-47BE-AEDC-E1595770A74E}" type="sibTrans" cxnId="{55350428-65FA-4C36-97D4-1BFCD1656E9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90B55269-F813-4E55-B8B1-EB7300C5D12E}" type="pres">
      <dgm:prSet presAssocID="{3251754B-6EA1-4450-A2E5-FC2A8365A1D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7A751E3-CE31-40E0-B022-C52591DFFEAA}" type="pres">
      <dgm:prSet presAssocID="{953253D5-E498-4118-A833-8FAE09509D6E}" presName="root" presStyleCnt="0"/>
      <dgm:spPr/>
    </dgm:pt>
    <dgm:pt modelId="{6610E3E8-91A4-4B31-8B4E-FB134C40F081}" type="pres">
      <dgm:prSet presAssocID="{953253D5-E498-4118-A833-8FAE09509D6E}" presName="rootComposite" presStyleCnt="0"/>
      <dgm:spPr/>
    </dgm:pt>
    <dgm:pt modelId="{0D83A550-2CA4-437D-9BCD-C51BC318DCEC}" type="pres">
      <dgm:prSet presAssocID="{953253D5-E498-4118-A833-8FAE09509D6E}" presName="rootText" presStyleLbl="node1" presStyleIdx="0" presStyleCnt="3" custLinFactNeighborY="20964"/>
      <dgm:spPr/>
    </dgm:pt>
    <dgm:pt modelId="{039DBA64-9CF3-47FC-B5EC-0D359CD753A7}" type="pres">
      <dgm:prSet presAssocID="{953253D5-E498-4118-A833-8FAE09509D6E}" presName="rootConnector" presStyleLbl="node1" presStyleIdx="0" presStyleCnt="3"/>
      <dgm:spPr/>
    </dgm:pt>
    <dgm:pt modelId="{B7C8A2DA-3815-462B-8BE5-4635BAA680C4}" type="pres">
      <dgm:prSet presAssocID="{953253D5-E498-4118-A833-8FAE09509D6E}" presName="childShape" presStyleCnt="0"/>
      <dgm:spPr/>
    </dgm:pt>
    <dgm:pt modelId="{CD2B5D2F-C4D3-4ED9-8421-72D39E7D185D}" type="pres">
      <dgm:prSet presAssocID="{2C5D64C4-0943-4C44-8262-E7E63346CC8B}" presName="Name13" presStyleLbl="parChTrans1D2" presStyleIdx="0" presStyleCnt="3"/>
      <dgm:spPr/>
    </dgm:pt>
    <dgm:pt modelId="{9B2BDEA9-52D9-4091-B700-0A37C37F5FEF}" type="pres">
      <dgm:prSet presAssocID="{6F49A1A6-91F9-4D6E-B62C-A52C13467084}" presName="childText" presStyleLbl="bgAcc1" presStyleIdx="0" presStyleCnt="3" custScaleX="135000" custScaleY="224661">
        <dgm:presLayoutVars>
          <dgm:bulletEnabled val="1"/>
        </dgm:presLayoutVars>
      </dgm:prSet>
      <dgm:spPr/>
    </dgm:pt>
    <dgm:pt modelId="{C1D222AA-7127-4ECF-BC67-914B3B642B2C}" type="pres">
      <dgm:prSet presAssocID="{3F069AB4-16DC-4CD9-B046-BB92B28584DA}" presName="root" presStyleCnt="0"/>
      <dgm:spPr/>
    </dgm:pt>
    <dgm:pt modelId="{633A3743-DB6B-4EBB-AF08-34F55EF4C965}" type="pres">
      <dgm:prSet presAssocID="{3F069AB4-16DC-4CD9-B046-BB92B28584DA}" presName="rootComposite" presStyleCnt="0"/>
      <dgm:spPr/>
    </dgm:pt>
    <dgm:pt modelId="{51CFA4C8-4143-467E-BF38-802CB3BF1125}" type="pres">
      <dgm:prSet presAssocID="{3F069AB4-16DC-4CD9-B046-BB92B28584DA}" presName="rootText" presStyleLbl="node1" presStyleIdx="1" presStyleCnt="3" custLinFactNeighborY="20964"/>
      <dgm:spPr/>
    </dgm:pt>
    <dgm:pt modelId="{DEF09954-1EBA-40EB-90CF-7A1E422874CE}" type="pres">
      <dgm:prSet presAssocID="{3F069AB4-16DC-4CD9-B046-BB92B28584DA}" presName="rootConnector" presStyleLbl="node1" presStyleIdx="1" presStyleCnt="3"/>
      <dgm:spPr/>
    </dgm:pt>
    <dgm:pt modelId="{34AC6F79-7BE4-44B5-B481-082AC7EE9A9E}" type="pres">
      <dgm:prSet presAssocID="{3F069AB4-16DC-4CD9-B046-BB92B28584DA}" presName="childShape" presStyleCnt="0"/>
      <dgm:spPr/>
    </dgm:pt>
    <dgm:pt modelId="{4B472AB7-E6B0-43E3-86AC-1D3B0D747318}" type="pres">
      <dgm:prSet presAssocID="{7BEDCEB2-FBC3-4832-A8B2-3E3F7FBAD286}" presName="Name13" presStyleLbl="parChTrans1D2" presStyleIdx="1" presStyleCnt="3"/>
      <dgm:spPr/>
    </dgm:pt>
    <dgm:pt modelId="{CB726E2B-AFDF-4FC9-A0B1-83176AAF4E35}" type="pres">
      <dgm:prSet presAssocID="{E3E03324-97E7-4644-B65C-4714167C58D6}" presName="childText" presStyleLbl="bgAcc1" presStyleIdx="1" presStyleCnt="3" custScaleX="135000" custScaleY="224661">
        <dgm:presLayoutVars>
          <dgm:bulletEnabled val="1"/>
        </dgm:presLayoutVars>
      </dgm:prSet>
      <dgm:spPr/>
    </dgm:pt>
    <dgm:pt modelId="{0563F034-E6BC-4FBA-BD39-B6163EE8A8A2}" type="pres">
      <dgm:prSet presAssocID="{B1628561-966E-4161-AF04-367D87C7224F}" presName="root" presStyleCnt="0"/>
      <dgm:spPr/>
    </dgm:pt>
    <dgm:pt modelId="{4F6475B7-701C-450D-BF52-772925E3D446}" type="pres">
      <dgm:prSet presAssocID="{B1628561-966E-4161-AF04-367D87C7224F}" presName="rootComposite" presStyleCnt="0"/>
      <dgm:spPr/>
    </dgm:pt>
    <dgm:pt modelId="{0BECBB4D-C784-487B-AA59-11A05D5CCC34}" type="pres">
      <dgm:prSet presAssocID="{B1628561-966E-4161-AF04-367D87C7224F}" presName="rootText" presStyleLbl="node1" presStyleIdx="2" presStyleCnt="3" custLinFactNeighborY="20964"/>
      <dgm:spPr/>
    </dgm:pt>
    <dgm:pt modelId="{818B1810-01A3-4194-8479-8372C2D0DBBC}" type="pres">
      <dgm:prSet presAssocID="{B1628561-966E-4161-AF04-367D87C7224F}" presName="rootConnector" presStyleLbl="node1" presStyleIdx="2" presStyleCnt="3"/>
      <dgm:spPr/>
    </dgm:pt>
    <dgm:pt modelId="{B1226560-A1D3-4022-98D2-BA7BCD52E2F5}" type="pres">
      <dgm:prSet presAssocID="{B1628561-966E-4161-AF04-367D87C7224F}" presName="childShape" presStyleCnt="0"/>
      <dgm:spPr/>
    </dgm:pt>
    <dgm:pt modelId="{0FE7431A-D5E3-4F21-BE19-97FAF9711E88}" type="pres">
      <dgm:prSet presAssocID="{9587CB35-3843-4840-91AC-199B2B10B40D}" presName="Name13" presStyleLbl="parChTrans1D2" presStyleIdx="2" presStyleCnt="3"/>
      <dgm:spPr/>
    </dgm:pt>
    <dgm:pt modelId="{33506097-B117-4274-B18C-364B3D3C5747}" type="pres">
      <dgm:prSet presAssocID="{E595AD77-1978-4490-8B2A-A8275CC556DB}" presName="childText" presStyleLbl="bgAcc1" presStyleIdx="2" presStyleCnt="3" custScaleX="135000" custScaleY="224661">
        <dgm:presLayoutVars>
          <dgm:bulletEnabled val="1"/>
        </dgm:presLayoutVars>
      </dgm:prSet>
      <dgm:spPr/>
    </dgm:pt>
  </dgm:ptLst>
  <dgm:cxnLst>
    <dgm:cxn modelId="{18B8871A-CC4E-4AFB-90FE-BA92C1C36A2E}" srcId="{3F069AB4-16DC-4CD9-B046-BB92B28584DA}" destId="{E3E03324-97E7-4644-B65C-4714167C58D6}" srcOrd="0" destOrd="0" parTransId="{7BEDCEB2-FBC3-4832-A8B2-3E3F7FBAD286}" sibTransId="{677C3794-BD0B-4B4E-9C78-4656CA7276E1}"/>
    <dgm:cxn modelId="{16CE3F1D-7124-4EF1-A4F0-81A77F89F6FA}" type="presOf" srcId="{2C5D64C4-0943-4C44-8262-E7E63346CC8B}" destId="{CD2B5D2F-C4D3-4ED9-8421-72D39E7D185D}" srcOrd="0" destOrd="0" presId="urn:microsoft.com/office/officeart/2005/8/layout/hierarchy3"/>
    <dgm:cxn modelId="{55350428-65FA-4C36-97D4-1BFCD1656E9B}" srcId="{B1628561-966E-4161-AF04-367D87C7224F}" destId="{E595AD77-1978-4490-8B2A-A8275CC556DB}" srcOrd="0" destOrd="0" parTransId="{9587CB35-3843-4840-91AC-199B2B10B40D}" sibTransId="{104389A1-7323-47BE-AEDC-E1595770A74E}"/>
    <dgm:cxn modelId="{5EB61C28-A77C-47E5-AC90-6ACFEA682A2E}" type="presOf" srcId="{953253D5-E498-4118-A833-8FAE09509D6E}" destId="{0D83A550-2CA4-437D-9BCD-C51BC318DCEC}" srcOrd="0" destOrd="0" presId="urn:microsoft.com/office/officeart/2005/8/layout/hierarchy3"/>
    <dgm:cxn modelId="{47DF055E-18F5-496D-819C-E64E4913BF78}" type="presOf" srcId="{3251754B-6EA1-4450-A2E5-FC2A8365A1D1}" destId="{90B55269-F813-4E55-B8B1-EB7300C5D12E}" srcOrd="0" destOrd="0" presId="urn:microsoft.com/office/officeart/2005/8/layout/hierarchy3"/>
    <dgm:cxn modelId="{15AE047D-25F1-40D4-9006-F2186EFF7E54}" type="presOf" srcId="{B1628561-966E-4161-AF04-367D87C7224F}" destId="{818B1810-01A3-4194-8479-8372C2D0DBBC}" srcOrd="1" destOrd="0" presId="urn:microsoft.com/office/officeart/2005/8/layout/hierarchy3"/>
    <dgm:cxn modelId="{5C46E883-5EF4-40F5-9199-DCAB3455EA98}" type="presOf" srcId="{7BEDCEB2-FBC3-4832-A8B2-3E3F7FBAD286}" destId="{4B472AB7-E6B0-43E3-86AC-1D3B0D747318}" srcOrd="0" destOrd="0" presId="urn:microsoft.com/office/officeart/2005/8/layout/hierarchy3"/>
    <dgm:cxn modelId="{B7F9789B-5128-42BA-A173-5960FED48401}" srcId="{3251754B-6EA1-4450-A2E5-FC2A8365A1D1}" destId="{953253D5-E498-4118-A833-8FAE09509D6E}" srcOrd="0" destOrd="0" parTransId="{5C9E6FF3-0E37-4CAB-9A8B-87B7D1C344F6}" sibTransId="{1FC7053B-6057-485C-AC26-6EB3446771B7}"/>
    <dgm:cxn modelId="{DBA97C9F-38CE-435D-AFD2-4FB0775A5F67}" srcId="{3251754B-6EA1-4450-A2E5-FC2A8365A1D1}" destId="{B1628561-966E-4161-AF04-367D87C7224F}" srcOrd="2" destOrd="0" parTransId="{A2AA4E23-974D-4A46-8C90-C27C875A88F0}" sibTransId="{1E2021DF-D3AB-4E20-90FA-8B61F76312F3}"/>
    <dgm:cxn modelId="{58E0B2B0-D0ED-4F59-BB00-F8A25221AC22}" type="presOf" srcId="{E595AD77-1978-4490-8B2A-A8275CC556DB}" destId="{33506097-B117-4274-B18C-364B3D3C5747}" srcOrd="0" destOrd="0" presId="urn:microsoft.com/office/officeart/2005/8/layout/hierarchy3"/>
    <dgm:cxn modelId="{91948BBC-8AA5-4EE5-A2E4-909B7BD9BF07}" type="presOf" srcId="{953253D5-E498-4118-A833-8FAE09509D6E}" destId="{039DBA64-9CF3-47FC-B5EC-0D359CD753A7}" srcOrd="1" destOrd="0" presId="urn:microsoft.com/office/officeart/2005/8/layout/hierarchy3"/>
    <dgm:cxn modelId="{F042BCBF-E2E3-478B-BC66-622B1CBCEA17}" type="presOf" srcId="{E3E03324-97E7-4644-B65C-4714167C58D6}" destId="{CB726E2B-AFDF-4FC9-A0B1-83176AAF4E35}" srcOrd="0" destOrd="0" presId="urn:microsoft.com/office/officeart/2005/8/layout/hierarchy3"/>
    <dgm:cxn modelId="{211CD2C0-0D72-4C06-B2DD-EFE717640515}" srcId="{3251754B-6EA1-4450-A2E5-FC2A8365A1D1}" destId="{3F069AB4-16DC-4CD9-B046-BB92B28584DA}" srcOrd="1" destOrd="0" parTransId="{D26FA5DA-C209-4AE7-B72D-F537F8B60589}" sibTransId="{36413D4D-E4E9-4EA2-9644-56DB7B4D7AE2}"/>
    <dgm:cxn modelId="{81392ADA-4B26-4937-958C-DD56A284E062}" type="presOf" srcId="{3F069AB4-16DC-4CD9-B046-BB92B28584DA}" destId="{51CFA4C8-4143-467E-BF38-802CB3BF1125}" srcOrd="0" destOrd="0" presId="urn:microsoft.com/office/officeart/2005/8/layout/hierarchy3"/>
    <dgm:cxn modelId="{A6D738DA-A365-4A2E-9506-85F99AF1F382}" srcId="{953253D5-E498-4118-A833-8FAE09509D6E}" destId="{6F49A1A6-91F9-4D6E-B62C-A52C13467084}" srcOrd="0" destOrd="0" parTransId="{2C5D64C4-0943-4C44-8262-E7E63346CC8B}" sibTransId="{BBFF1432-2256-4F82-9058-9D657773D1D9}"/>
    <dgm:cxn modelId="{A058DBE5-9FBB-45E5-B28E-19CDE35F2B21}" type="presOf" srcId="{B1628561-966E-4161-AF04-367D87C7224F}" destId="{0BECBB4D-C784-487B-AA59-11A05D5CCC34}" srcOrd="0" destOrd="0" presId="urn:microsoft.com/office/officeart/2005/8/layout/hierarchy3"/>
    <dgm:cxn modelId="{6513FCE6-65C4-4421-BBA4-09BB771389D3}" type="presOf" srcId="{6F49A1A6-91F9-4D6E-B62C-A52C13467084}" destId="{9B2BDEA9-52D9-4091-B700-0A37C37F5FEF}" srcOrd="0" destOrd="0" presId="urn:microsoft.com/office/officeart/2005/8/layout/hierarchy3"/>
    <dgm:cxn modelId="{B1465BE8-75B3-4F57-9EA7-FB50716EE756}" type="presOf" srcId="{9587CB35-3843-4840-91AC-199B2B10B40D}" destId="{0FE7431A-D5E3-4F21-BE19-97FAF9711E88}" srcOrd="0" destOrd="0" presId="urn:microsoft.com/office/officeart/2005/8/layout/hierarchy3"/>
    <dgm:cxn modelId="{4E0870E8-B54A-4EBB-A72A-8A2E6F3B527B}" type="presOf" srcId="{3F069AB4-16DC-4CD9-B046-BB92B28584DA}" destId="{DEF09954-1EBA-40EB-90CF-7A1E422874CE}" srcOrd="1" destOrd="0" presId="urn:microsoft.com/office/officeart/2005/8/layout/hierarchy3"/>
    <dgm:cxn modelId="{B1E48E65-FF46-4404-A3B2-6B2C56C307D6}" type="presParOf" srcId="{90B55269-F813-4E55-B8B1-EB7300C5D12E}" destId="{27A751E3-CE31-40E0-B022-C52591DFFEAA}" srcOrd="0" destOrd="0" presId="urn:microsoft.com/office/officeart/2005/8/layout/hierarchy3"/>
    <dgm:cxn modelId="{3840EB40-E388-412B-855B-5E7D59503B03}" type="presParOf" srcId="{27A751E3-CE31-40E0-B022-C52591DFFEAA}" destId="{6610E3E8-91A4-4B31-8B4E-FB134C40F081}" srcOrd="0" destOrd="0" presId="urn:microsoft.com/office/officeart/2005/8/layout/hierarchy3"/>
    <dgm:cxn modelId="{154B98B1-6190-49FC-9BFA-15FCED85A8E9}" type="presParOf" srcId="{6610E3E8-91A4-4B31-8B4E-FB134C40F081}" destId="{0D83A550-2CA4-437D-9BCD-C51BC318DCEC}" srcOrd="0" destOrd="0" presId="urn:microsoft.com/office/officeart/2005/8/layout/hierarchy3"/>
    <dgm:cxn modelId="{FFAFC928-BB88-4060-9B0C-9EA5E059A0A2}" type="presParOf" srcId="{6610E3E8-91A4-4B31-8B4E-FB134C40F081}" destId="{039DBA64-9CF3-47FC-B5EC-0D359CD753A7}" srcOrd="1" destOrd="0" presId="urn:microsoft.com/office/officeart/2005/8/layout/hierarchy3"/>
    <dgm:cxn modelId="{CD75FC47-B47B-44E6-8AA1-05952CD22D7A}" type="presParOf" srcId="{27A751E3-CE31-40E0-B022-C52591DFFEAA}" destId="{B7C8A2DA-3815-462B-8BE5-4635BAA680C4}" srcOrd="1" destOrd="0" presId="urn:microsoft.com/office/officeart/2005/8/layout/hierarchy3"/>
    <dgm:cxn modelId="{9CE623CA-DEAD-44EA-83C7-EB0194F65AC4}" type="presParOf" srcId="{B7C8A2DA-3815-462B-8BE5-4635BAA680C4}" destId="{CD2B5D2F-C4D3-4ED9-8421-72D39E7D185D}" srcOrd="0" destOrd="0" presId="urn:microsoft.com/office/officeart/2005/8/layout/hierarchy3"/>
    <dgm:cxn modelId="{0E128B48-8322-4333-A84C-7C7B762C2BEF}" type="presParOf" srcId="{B7C8A2DA-3815-462B-8BE5-4635BAA680C4}" destId="{9B2BDEA9-52D9-4091-B700-0A37C37F5FEF}" srcOrd="1" destOrd="0" presId="urn:microsoft.com/office/officeart/2005/8/layout/hierarchy3"/>
    <dgm:cxn modelId="{FD7603FC-A33D-40F7-89AC-B5A4F46C6852}" type="presParOf" srcId="{90B55269-F813-4E55-B8B1-EB7300C5D12E}" destId="{C1D222AA-7127-4ECF-BC67-914B3B642B2C}" srcOrd="1" destOrd="0" presId="urn:microsoft.com/office/officeart/2005/8/layout/hierarchy3"/>
    <dgm:cxn modelId="{479D45E1-5C9C-483F-8CE3-0D4C2D37D3D8}" type="presParOf" srcId="{C1D222AA-7127-4ECF-BC67-914B3B642B2C}" destId="{633A3743-DB6B-4EBB-AF08-34F55EF4C965}" srcOrd="0" destOrd="0" presId="urn:microsoft.com/office/officeart/2005/8/layout/hierarchy3"/>
    <dgm:cxn modelId="{8EC74E8B-BCAB-4AA1-AEF8-03672723A919}" type="presParOf" srcId="{633A3743-DB6B-4EBB-AF08-34F55EF4C965}" destId="{51CFA4C8-4143-467E-BF38-802CB3BF1125}" srcOrd="0" destOrd="0" presId="urn:microsoft.com/office/officeart/2005/8/layout/hierarchy3"/>
    <dgm:cxn modelId="{3620D1B0-0C3B-4447-AF51-F1339B93A241}" type="presParOf" srcId="{633A3743-DB6B-4EBB-AF08-34F55EF4C965}" destId="{DEF09954-1EBA-40EB-90CF-7A1E422874CE}" srcOrd="1" destOrd="0" presId="urn:microsoft.com/office/officeart/2005/8/layout/hierarchy3"/>
    <dgm:cxn modelId="{D585AD39-0FA7-42C2-A11B-D09D1159EB9B}" type="presParOf" srcId="{C1D222AA-7127-4ECF-BC67-914B3B642B2C}" destId="{34AC6F79-7BE4-44B5-B481-082AC7EE9A9E}" srcOrd="1" destOrd="0" presId="urn:microsoft.com/office/officeart/2005/8/layout/hierarchy3"/>
    <dgm:cxn modelId="{E93A4554-3F42-46F0-AC71-E2C3BDC9DB87}" type="presParOf" srcId="{34AC6F79-7BE4-44B5-B481-082AC7EE9A9E}" destId="{4B472AB7-E6B0-43E3-86AC-1D3B0D747318}" srcOrd="0" destOrd="0" presId="urn:microsoft.com/office/officeart/2005/8/layout/hierarchy3"/>
    <dgm:cxn modelId="{1E39858B-0C7F-4688-B913-5CB623E1B78E}" type="presParOf" srcId="{34AC6F79-7BE4-44B5-B481-082AC7EE9A9E}" destId="{CB726E2B-AFDF-4FC9-A0B1-83176AAF4E35}" srcOrd="1" destOrd="0" presId="urn:microsoft.com/office/officeart/2005/8/layout/hierarchy3"/>
    <dgm:cxn modelId="{0BD025B8-1C5C-4606-A996-88A3C50E6592}" type="presParOf" srcId="{90B55269-F813-4E55-B8B1-EB7300C5D12E}" destId="{0563F034-E6BC-4FBA-BD39-B6163EE8A8A2}" srcOrd="2" destOrd="0" presId="urn:microsoft.com/office/officeart/2005/8/layout/hierarchy3"/>
    <dgm:cxn modelId="{F1A51BCE-77CB-437B-8633-EF1B315470D8}" type="presParOf" srcId="{0563F034-E6BC-4FBA-BD39-B6163EE8A8A2}" destId="{4F6475B7-701C-450D-BF52-772925E3D446}" srcOrd="0" destOrd="0" presId="urn:microsoft.com/office/officeart/2005/8/layout/hierarchy3"/>
    <dgm:cxn modelId="{A76FDF6F-A449-49AA-81C2-6F96491C6884}" type="presParOf" srcId="{4F6475B7-701C-450D-BF52-772925E3D446}" destId="{0BECBB4D-C784-487B-AA59-11A05D5CCC34}" srcOrd="0" destOrd="0" presId="urn:microsoft.com/office/officeart/2005/8/layout/hierarchy3"/>
    <dgm:cxn modelId="{A9E3D450-1453-4F52-BCFA-5F6ABEA295CB}" type="presParOf" srcId="{4F6475B7-701C-450D-BF52-772925E3D446}" destId="{818B1810-01A3-4194-8479-8372C2D0DBBC}" srcOrd="1" destOrd="0" presId="urn:microsoft.com/office/officeart/2005/8/layout/hierarchy3"/>
    <dgm:cxn modelId="{81E10994-92D4-4957-8F57-2641445B2518}" type="presParOf" srcId="{0563F034-E6BC-4FBA-BD39-B6163EE8A8A2}" destId="{B1226560-A1D3-4022-98D2-BA7BCD52E2F5}" srcOrd="1" destOrd="0" presId="urn:microsoft.com/office/officeart/2005/8/layout/hierarchy3"/>
    <dgm:cxn modelId="{01F76C38-15FE-4748-84E3-C4519E0126CA}" type="presParOf" srcId="{B1226560-A1D3-4022-98D2-BA7BCD52E2F5}" destId="{0FE7431A-D5E3-4F21-BE19-97FAF9711E88}" srcOrd="0" destOrd="0" presId="urn:microsoft.com/office/officeart/2005/8/layout/hierarchy3"/>
    <dgm:cxn modelId="{32F5C8B0-C995-45C3-905B-5E928EAD38CA}" type="presParOf" srcId="{B1226560-A1D3-4022-98D2-BA7BCD52E2F5}" destId="{33506097-B117-4274-B18C-364B3D3C574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AB8B70-3E4F-41E6-9EAF-12AC232D91F4}" type="doc">
      <dgm:prSet loTypeId="urn:microsoft.com/office/officeart/2005/8/layout/l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412EA4C4-8BE3-4882-B03F-74BCFC09C4B1}">
      <dgm:prSet phldrT="[Texto]" custT="1"/>
      <dgm:spPr/>
      <dgm:t>
        <a:bodyPr/>
        <a:lstStyle/>
        <a:p>
          <a:r>
            <a:rPr lang="pt-BR" sz="2200" b="1" dirty="0">
              <a:latin typeface="Roboto" pitchFamily="2" charset="0"/>
              <a:ea typeface="Roboto" pitchFamily="2" charset="0"/>
            </a:rPr>
            <a:t>Medidas tomadas pelo governo japonês</a:t>
          </a:r>
        </a:p>
      </dgm:t>
    </dgm:pt>
    <dgm:pt modelId="{3ABCC14F-54D6-4FFD-8E23-166C549D7570}" type="parTrans" cxnId="{1E61F674-F691-4801-BA0A-DC745C35135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75C1025-C708-4431-9416-76B0129EEEA0}" type="sibTrans" cxnId="{1E61F674-F691-4801-BA0A-DC745C35135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15E5188-F719-45B5-92D9-1253132A3A9C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Proibiu a construção de navios capazes de navegar pelos oceanos. </a:t>
          </a:r>
        </a:p>
      </dgm:t>
    </dgm:pt>
    <dgm:pt modelId="{9A378EC3-C416-4A07-8A1F-C1B147E85610}" type="parTrans" cxnId="{D3B54226-FA2C-4034-94CC-96050EF6FAF8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044325D-EC42-480C-A432-DE2B7140618B}" type="sibTrans" cxnId="{D3B54226-FA2C-4034-94CC-96050EF6FAF8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3167318-43EB-402E-927E-50DCA2D44785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Interditou a importação e a exportação de mercadorias.</a:t>
          </a:r>
        </a:p>
      </dgm:t>
    </dgm:pt>
    <dgm:pt modelId="{254E2F87-B79E-4C2B-A9A8-586DAABBC745}" type="parTrans" cxnId="{B7D292E4-5BC8-4BC9-8F30-753EACD6EB5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9F82AD78-6010-4327-8244-DCDEA0679665}" type="sibTrans" cxnId="{B7D292E4-5BC8-4BC9-8F30-753EACD6EB5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F69C62BD-A603-4053-951E-C4C4D95BEC6A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  <a:p>
          <a:r>
            <a:rPr lang="pt-BR" sz="2200" dirty="0">
              <a:latin typeface="Roboto" pitchFamily="2" charset="0"/>
              <a:ea typeface="Roboto" pitchFamily="2" charset="0"/>
            </a:rPr>
            <a:t>Obrigou os imigrantes que viviam no Japão a se mudarem para um ilha no porto de Nagasaki. </a:t>
          </a:r>
        </a:p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242110EA-2BD7-4C73-A7D7-4CAE7010DED1}" type="parTrans" cxnId="{95EF306A-0FAC-41A8-A32F-6D045BDCB1BA}">
      <dgm:prSet/>
      <dgm:spPr/>
      <dgm:t>
        <a:bodyPr/>
        <a:lstStyle/>
        <a:p>
          <a:endParaRPr lang="pt-BR"/>
        </a:p>
      </dgm:t>
    </dgm:pt>
    <dgm:pt modelId="{FC7C61C7-4895-4486-8E04-DA776F7FFC66}" type="sibTrans" cxnId="{95EF306A-0FAC-41A8-A32F-6D045BDCB1BA}">
      <dgm:prSet/>
      <dgm:spPr/>
      <dgm:t>
        <a:bodyPr/>
        <a:lstStyle/>
        <a:p>
          <a:endParaRPr lang="pt-BR"/>
        </a:p>
      </dgm:t>
    </dgm:pt>
    <dgm:pt modelId="{1B708AF3-8C21-4AED-9925-1374D7A4016F}" type="pres">
      <dgm:prSet presAssocID="{B1AB8B70-3E4F-41E6-9EAF-12AC232D91F4}" presName="Name0" presStyleCnt="0">
        <dgm:presLayoutVars>
          <dgm:dir/>
          <dgm:animLvl val="lvl"/>
          <dgm:resizeHandles val="exact"/>
        </dgm:presLayoutVars>
      </dgm:prSet>
      <dgm:spPr/>
    </dgm:pt>
    <dgm:pt modelId="{024F7F83-AF1F-4F26-9287-9320194A989C}" type="pres">
      <dgm:prSet presAssocID="{412EA4C4-8BE3-4882-B03F-74BCFC09C4B1}" presName="vertFlow" presStyleCnt="0"/>
      <dgm:spPr/>
    </dgm:pt>
    <dgm:pt modelId="{5EC05427-54EE-4E49-B213-9F93195307A9}" type="pres">
      <dgm:prSet presAssocID="{412EA4C4-8BE3-4882-B03F-74BCFC09C4B1}" presName="header" presStyleLbl="node1" presStyleIdx="0" presStyleCnt="1" custScaleX="220962"/>
      <dgm:spPr/>
    </dgm:pt>
    <dgm:pt modelId="{4B398C1D-1790-440C-808B-CC510571A993}" type="pres">
      <dgm:prSet presAssocID="{9A378EC3-C416-4A07-8A1F-C1B147E85610}" presName="parTrans" presStyleLbl="sibTrans2D1" presStyleIdx="0" presStyleCnt="3"/>
      <dgm:spPr/>
    </dgm:pt>
    <dgm:pt modelId="{376F78DC-8C2F-4954-9BE4-58998EEDD7E5}" type="pres">
      <dgm:prSet presAssocID="{615E5188-F719-45B5-92D9-1253132A3A9C}" presName="child" presStyleLbl="alignAccFollowNode1" presStyleIdx="0" presStyleCnt="3" custScaleX="220962">
        <dgm:presLayoutVars>
          <dgm:chMax val="0"/>
          <dgm:bulletEnabled val="1"/>
        </dgm:presLayoutVars>
      </dgm:prSet>
      <dgm:spPr/>
    </dgm:pt>
    <dgm:pt modelId="{831CDDB2-D5C9-4FB8-8DF2-DEA8424F4168}" type="pres">
      <dgm:prSet presAssocID="{B044325D-EC42-480C-A432-DE2B7140618B}" presName="sibTrans" presStyleLbl="sibTrans2D1" presStyleIdx="1" presStyleCnt="3"/>
      <dgm:spPr/>
    </dgm:pt>
    <dgm:pt modelId="{59C43520-C675-400B-8058-DDF0772BEBD5}" type="pres">
      <dgm:prSet presAssocID="{63167318-43EB-402E-927E-50DCA2D44785}" presName="child" presStyleLbl="alignAccFollowNode1" presStyleIdx="1" presStyleCnt="3" custScaleX="220962">
        <dgm:presLayoutVars>
          <dgm:chMax val="0"/>
          <dgm:bulletEnabled val="1"/>
        </dgm:presLayoutVars>
      </dgm:prSet>
      <dgm:spPr/>
    </dgm:pt>
    <dgm:pt modelId="{D2D03236-DD07-40B3-9194-6F4ADAE2BD32}" type="pres">
      <dgm:prSet presAssocID="{9F82AD78-6010-4327-8244-DCDEA0679665}" presName="sibTrans" presStyleLbl="sibTrans2D1" presStyleIdx="2" presStyleCnt="3"/>
      <dgm:spPr/>
    </dgm:pt>
    <dgm:pt modelId="{2023A14E-C135-4868-AB3B-06A3DBAF58F5}" type="pres">
      <dgm:prSet presAssocID="{F69C62BD-A603-4053-951E-C4C4D95BEC6A}" presName="child" presStyleLbl="alignAccFollowNode1" presStyleIdx="2" presStyleCnt="3" custScaleX="221234">
        <dgm:presLayoutVars>
          <dgm:chMax val="0"/>
          <dgm:bulletEnabled val="1"/>
        </dgm:presLayoutVars>
      </dgm:prSet>
      <dgm:spPr/>
    </dgm:pt>
  </dgm:ptLst>
  <dgm:cxnLst>
    <dgm:cxn modelId="{D3B54226-FA2C-4034-94CC-96050EF6FAF8}" srcId="{412EA4C4-8BE3-4882-B03F-74BCFC09C4B1}" destId="{615E5188-F719-45B5-92D9-1253132A3A9C}" srcOrd="0" destOrd="0" parTransId="{9A378EC3-C416-4A07-8A1F-C1B147E85610}" sibTransId="{B044325D-EC42-480C-A432-DE2B7140618B}"/>
    <dgm:cxn modelId="{A0537D30-5A91-4837-AEE5-5EE1B54D4F99}" type="presOf" srcId="{B044325D-EC42-480C-A432-DE2B7140618B}" destId="{831CDDB2-D5C9-4FB8-8DF2-DEA8424F4168}" srcOrd="0" destOrd="0" presId="urn:microsoft.com/office/officeart/2005/8/layout/lProcess1"/>
    <dgm:cxn modelId="{95EF306A-0FAC-41A8-A32F-6D045BDCB1BA}" srcId="{412EA4C4-8BE3-4882-B03F-74BCFC09C4B1}" destId="{F69C62BD-A603-4053-951E-C4C4D95BEC6A}" srcOrd="2" destOrd="0" parTransId="{242110EA-2BD7-4C73-A7D7-4CAE7010DED1}" sibTransId="{FC7C61C7-4895-4486-8E04-DA776F7FFC66}"/>
    <dgm:cxn modelId="{DC38CD6C-33FF-4FC9-9252-FBEA4A28DD12}" type="presOf" srcId="{412EA4C4-8BE3-4882-B03F-74BCFC09C4B1}" destId="{5EC05427-54EE-4E49-B213-9F93195307A9}" srcOrd="0" destOrd="0" presId="urn:microsoft.com/office/officeart/2005/8/layout/lProcess1"/>
    <dgm:cxn modelId="{E8E0BC6D-EC34-44E8-B4F0-B74BEA72B135}" type="presOf" srcId="{F69C62BD-A603-4053-951E-C4C4D95BEC6A}" destId="{2023A14E-C135-4868-AB3B-06A3DBAF58F5}" srcOrd="0" destOrd="0" presId="urn:microsoft.com/office/officeart/2005/8/layout/lProcess1"/>
    <dgm:cxn modelId="{367D1B6E-2606-4DBA-995B-D1B9A62D2ABE}" type="presOf" srcId="{615E5188-F719-45B5-92D9-1253132A3A9C}" destId="{376F78DC-8C2F-4954-9BE4-58998EEDD7E5}" srcOrd="0" destOrd="0" presId="urn:microsoft.com/office/officeart/2005/8/layout/lProcess1"/>
    <dgm:cxn modelId="{1E61F674-F691-4801-BA0A-DC745C351356}" srcId="{B1AB8B70-3E4F-41E6-9EAF-12AC232D91F4}" destId="{412EA4C4-8BE3-4882-B03F-74BCFC09C4B1}" srcOrd="0" destOrd="0" parTransId="{3ABCC14F-54D6-4FFD-8E23-166C549D7570}" sibTransId="{A75C1025-C708-4431-9416-76B0129EEEA0}"/>
    <dgm:cxn modelId="{95874EB8-8B3D-4EF2-A3BF-C2B11411115C}" type="presOf" srcId="{9F82AD78-6010-4327-8244-DCDEA0679665}" destId="{D2D03236-DD07-40B3-9194-6F4ADAE2BD32}" srcOrd="0" destOrd="0" presId="urn:microsoft.com/office/officeart/2005/8/layout/lProcess1"/>
    <dgm:cxn modelId="{113B3DD2-66B1-4DEB-A95E-365CB3874FE0}" type="presOf" srcId="{9A378EC3-C416-4A07-8A1F-C1B147E85610}" destId="{4B398C1D-1790-440C-808B-CC510571A993}" srcOrd="0" destOrd="0" presId="urn:microsoft.com/office/officeart/2005/8/layout/lProcess1"/>
    <dgm:cxn modelId="{B7D292E4-5BC8-4BC9-8F30-753EACD6EB53}" srcId="{412EA4C4-8BE3-4882-B03F-74BCFC09C4B1}" destId="{63167318-43EB-402E-927E-50DCA2D44785}" srcOrd="1" destOrd="0" parTransId="{254E2F87-B79E-4C2B-A9A8-586DAABBC745}" sibTransId="{9F82AD78-6010-4327-8244-DCDEA0679665}"/>
    <dgm:cxn modelId="{F85E5EF4-418A-4CAE-80C9-E7FDD64F4C3D}" type="presOf" srcId="{B1AB8B70-3E4F-41E6-9EAF-12AC232D91F4}" destId="{1B708AF3-8C21-4AED-9925-1374D7A4016F}" srcOrd="0" destOrd="0" presId="urn:microsoft.com/office/officeart/2005/8/layout/lProcess1"/>
    <dgm:cxn modelId="{C35BC1FB-2EA2-424C-BD3E-E12F7FB54441}" type="presOf" srcId="{63167318-43EB-402E-927E-50DCA2D44785}" destId="{59C43520-C675-400B-8058-DDF0772BEBD5}" srcOrd="0" destOrd="0" presId="urn:microsoft.com/office/officeart/2005/8/layout/lProcess1"/>
    <dgm:cxn modelId="{A3C3BA0B-AEC9-4A11-BA82-4AEB2C49D234}" type="presParOf" srcId="{1B708AF3-8C21-4AED-9925-1374D7A4016F}" destId="{024F7F83-AF1F-4F26-9287-9320194A989C}" srcOrd="0" destOrd="0" presId="urn:microsoft.com/office/officeart/2005/8/layout/lProcess1"/>
    <dgm:cxn modelId="{2B948CAD-0E00-4B10-954E-28EECF6B1798}" type="presParOf" srcId="{024F7F83-AF1F-4F26-9287-9320194A989C}" destId="{5EC05427-54EE-4E49-B213-9F93195307A9}" srcOrd="0" destOrd="0" presId="urn:microsoft.com/office/officeart/2005/8/layout/lProcess1"/>
    <dgm:cxn modelId="{2358FE5F-3479-44AE-91E4-0FD637A63ADA}" type="presParOf" srcId="{024F7F83-AF1F-4F26-9287-9320194A989C}" destId="{4B398C1D-1790-440C-808B-CC510571A993}" srcOrd="1" destOrd="0" presId="urn:microsoft.com/office/officeart/2005/8/layout/lProcess1"/>
    <dgm:cxn modelId="{F0228526-E669-4C7F-BDD8-193793ED2D94}" type="presParOf" srcId="{024F7F83-AF1F-4F26-9287-9320194A989C}" destId="{376F78DC-8C2F-4954-9BE4-58998EEDD7E5}" srcOrd="2" destOrd="0" presId="urn:microsoft.com/office/officeart/2005/8/layout/lProcess1"/>
    <dgm:cxn modelId="{C71936B2-26FD-4B35-AF31-6371343BC04B}" type="presParOf" srcId="{024F7F83-AF1F-4F26-9287-9320194A989C}" destId="{831CDDB2-D5C9-4FB8-8DF2-DEA8424F4168}" srcOrd="3" destOrd="0" presId="urn:microsoft.com/office/officeart/2005/8/layout/lProcess1"/>
    <dgm:cxn modelId="{164C83BF-2234-41EC-863A-36C813F9A30D}" type="presParOf" srcId="{024F7F83-AF1F-4F26-9287-9320194A989C}" destId="{59C43520-C675-400B-8058-DDF0772BEBD5}" srcOrd="4" destOrd="0" presId="urn:microsoft.com/office/officeart/2005/8/layout/lProcess1"/>
    <dgm:cxn modelId="{43F8EB4F-BE7D-4833-8EB2-99F38FB59211}" type="presParOf" srcId="{024F7F83-AF1F-4F26-9287-9320194A989C}" destId="{D2D03236-DD07-40B3-9194-6F4ADAE2BD32}" srcOrd="5" destOrd="0" presId="urn:microsoft.com/office/officeart/2005/8/layout/lProcess1"/>
    <dgm:cxn modelId="{54F578DA-A696-487A-8B77-0851CF437DA2}" type="presParOf" srcId="{024F7F83-AF1F-4F26-9287-9320194A989C}" destId="{2023A14E-C135-4868-AB3B-06A3DBAF58F5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AAA660-2D7B-4DE1-814A-39896A7E6369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4A508197-EADA-4052-8898-CCC2271E00EA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Em 1642, navegadores holandeses chegaram a um dos últimos lugares do planeta ainda desconhecido: a atual Nova Zelândia. </a:t>
          </a:r>
        </a:p>
      </dgm:t>
    </dgm:pt>
    <dgm:pt modelId="{539CDC67-9260-4042-902F-EE0260009A21}" type="parTrans" cxnId="{9E201411-90EF-4252-A44D-491A48AC107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8DAE142-466B-4866-A94D-B23B47431F19}" type="sibTrans" cxnId="{9E201411-90EF-4252-A44D-491A48AC107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5DE7E3DF-8FE1-4E14-B294-7C84EF38AD4A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Os marinheiros eram liderados pelo comandante holandês Abel Janszoon Tasman, a serviço da Companhia das Índias Orientais. </a:t>
          </a:r>
        </a:p>
      </dgm:t>
    </dgm:pt>
    <dgm:pt modelId="{070C1A46-9520-4C4F-AC59-D51632779CD3}" type="parTrans" cxnId="{7BAA737E-A10C-4ABD-860F-176091161D4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EC0C1A34-FE03-4D93-9909-79FDBB7C932F}" type="sibTrans" cxnId="{7BAA737E-A10C-4ABD-860F-176091161D4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DB150677-B97B-4E65-9FF8-565A9A111968}">
      <dgm:prSet phldrT="[Texto]"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  <a:p>
          <a:r>
            <a:rPr lang="pt-BR" sz="2200" dirty="0">
              <a:latin typeface="Roboto" pitchFamily="2" charset="0"/>
              <a:ea typeface="Roboto" pitchFamily="2" charset="0"/>
            </a:rPr>
            <a:t>Embarcações foram ancoradas em uma baía dominada pelos maoris, população nativa. Houve conflito entre europeus e nativos. </a:t>
          </a:r>
        </a:p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CECC8574-02E0-4B4E-A35A-90A7AC01D4F0}" type="parTrans" cxnId="{B7E97A09-B5D5-4840-94E7-DE4ABED85CD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38026FD-51DE-4FB3-A21A-A80CB646862F}" type="sibTrans" cxnId="{B7E97A09-B5D5-4840-94E7-DE4ABED85CD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DADB76BB-2FDD-47BD-AC74-13E744AB82FC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Somente em 1769, os europeus retornaram à ilha. Essa tarefa ficou a cargo do explorador britânico James Cook. </a:t>
          </a:r>
        </a:p>
      </dgm:t>
    </dgm:pt>
    <dgm:pt modelId="{809D8193-C0F8-47EA-9D40-A8F02946216B}" type="parTrans" cxnId="{5B81FA35-9BCB-43D0-AE06-8769DF028C3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D0D8A38-C029-4B61-BE32-4DF635D8DEB1}" type="sibTrans" cxnId="{5B81FA35-9BCB-43D0-AE06-8769DF028C3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40F831A-1AD2-4FA8-94CA-DEEB1F3DB210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0655C790-83A2-4525-822B-A9735167D2B8}" type="parTrans" cxnId="{F70FDB16-C291-4080-AF1F-F0D5923A7BB1}">
      <dgm:prSet/>
      <dgm:spPr/>
      <dgm:t>
        <a:bodyPr/>
        <a:lstStyle/>
        <a:p>
          <a:endParaRPr lang="pt-BR"/>
        </a:p>
      </dgm:t>
    </dgm:pt>
    <dgm:pt modelId="{4B772B8C-A231-4D5A-8158-DE0EFD933871}" type="sibTrans" cxnId="{F70FDB16-C291-4080-AF1F-F0D5923A7BB1}">
      <dgm:prSet/>
      <dgm:spPr/>
      <dgm:t>
        <a:bodyPr/>
        <a:lstStyle/>
        <a:p>
          <a:endParaRPr lang="pt-BR"/>
        </a:p>
      </dgm:t>
    </dgm:pt>
    <dgm:pt modelId="{338C3C4C-835D-4353-A806-AA297522101E}" type="pres">
      <dgm:prSet presAssocID="{27AAA660-2D7B-4DE1-814A-39896A7E6369}" presName="linear" presStyleCnt="0">
        <dgm:presLayoutVars>
          <dgm:animLvl val="lvl"/>
          <dgm:resizeHandles val="exact"/>
        </dgm:presLayoutVars>
      </dgm:prSet>
      <dgm:spPr/>
    </dgm:pt>
    <dgm:pt modelId="{5F99CA5C-9D8B-43EB-8078-4978D90A2AAD}" type="pres">
      <dgm:prSet presAssocID="{4A508197-EADA-4052-8898-CCC2271E00E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3BD176B-C040-40D3-B2E3-882EFCB9EECD}" type="pres">
      <dgm:prSet presAssocID="{4A508197-EADA-4052-8898-CCC2271E00EA}" presName="childText" presStyleLbl="revTx" presStyleIdx="0" presStyleCnt="2">
        <dgm:presLayoutVars>
          <dgm:bulletEnabled val="1"/>
        </dgm:presLayoutVars>
      </dgm:prSet>
      <dgm:spPr/>
    </dgm:pt>
    <dgm:pt modelId="{53D0862A-531C-45CF-8582-E813D84E3687}" type="pres">
      <dgm:prSet presAssocID="{DB150677-B97B-4E65-9FF8-565A9A11196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35ABA58-B72A-48F8-91B0-C48B3429EE90}" type="pres">
      <dgm:prSet presAssocID="{DB150677-B97B-4E65-9FF8-565A9A11196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7E97A09-B5D5-4840-94E7-DE4ABED85CDF}" srcId="{27AAA660-2D7B-4DE1-814A-39896A7E6369}" destId="{DB150677-B97B-4E65-9FF8-565A9A111968}" srcOrd="1" destOrd="0" parTransId="{CECC8574-02E0-4B4E-A35A-90A7AC01D4F0}" sibTransId="{A38026FD-51DE-4FB3-A21A-A80CB646862F}"/>
    <dgm:cxn modelId="{9E201411-90EF-4252-A44D-491A48AC107F}" srcId="{27AAA660-2D7B-4DE1-814A-39896A7E6369}" destId="{4A508197-EADA-4052-8898-CCC2271E00EA}" srcOrd="0" destOrd="0" parTransId="{539CDC67-9260-4042-902F-EE0260009A21}" sibTransId="{B8DAE142-466B-4866-A94D-B23B47431F19}"/>
    <dgm:cxn modelId="{F70FDB16-C291-4080-AF1F-F0D5923A7BB1}" srcId="{4A508197-EADA-4052-8898-CCC2271E00EA}" destId="{140F831A-1AD2-4FA8-94CA-DEEB1F3DB210}" srcOrd="1" destOrd="0" parTransId="{0655C790-83A2-4525-822B-A9735167D2B8}" sibTransId="{4B772B8C-A231-4D5A-8158-DE0EFD933871}"/>
    <dgm:cxn modelId="{5B81FA35-9BCB-43D0-AE06-8769DF028C33}" srcId="{DB150677-B97B-4E65-9FF8-565A9A111968}" destId="{DADB76BB-2FDD-47BD-AC74-13E744AB82FC}" srcOrd="0" destOrd="0" parTransId="{809D8193-C0F8-47EA-9D40-A8F02946216B}" sibTransId="{CD0D8A38-C029-4B61-BE32-4DF635D8DEB1}"/>
    <dgm:cxn modelId="{72605F69-FE4A-443F-9522-28EA37922B0F}" type="presOf" srcId="{DADB76BB-2FDD-47BD-AC74-13E744AB82FC}" destId="{F35ABA58-B72A-48F8-91B0-C48B3429EE90}" srcOrd="0" destOrd="0" presId="urn:microsoft.com/office/officeart/2005/8/layout/vList2"/>
    <dgm:cxn modelId="{9E1EFF56-5D65-4E52-87F6-B48334A16DE4}" type="presOf" srcId="{DB150677-B97B-4E65-9FF8-565A9A111968}" destId="{53D0862A-531C-45CF-8582-E813D84E3687}" srcOrd="0" destOrd="0" presId="urn:microsoft.com/office/officeart/2005/8/layout/vList2"/>
    <dgm:cxn modelId="{7BAA737E-A10C-4ABD-860F-176091161D46}" srcId="{4A508197-EADA-4052-8898-CCC2271E00EA}" destId="{5DE7E3DF-8FE1-4E14-B294-7C84EF38AD4A}" srcOrd="0" destOrd="0" parTransId="{070C1A46-9520-4C4F-AC59-D51632779CD3}" sibTransId="{EC0C1A34-FE03-4D93-9909-79FDBB7C932F}"/>
    <dgm:cxn modelId="{6BE84692-5FBA-44E2-B6EA-D1718C446BAF}" type="presOf" srcId="{5DE7E3DF-8FE1-4E14-B294-7C84EF38AD4A}" destId="{C3BD176B-C040-40D3-B2E3-882EFCB9EECD}" srcOrd="0" destOrd="0" presId="urn:microsoft.com/office/officeart/2005/8/layout/vList2"/>
    <dgm:cxn modelId="{3A772DA2-88C1-4BC9-9128-AB4685C8D9B3}" type="presOf" srcId="{27AAA660-2D7B-4DE1-814A-39896A7E6369}" destId="{338C3C4C-835D-4353-A806-AA297522101E}" srcOrd="0" destOrd="0" presId="urn:microsoft.com/office/officeart/2005/8/layout/vList2"/>
    <dgm:cxn modelId="{F09377AF-BE76-40DB-82F2-0F32DABA4F81}" type="presOf" srcId="{140F831A-1AD2-4FA8-94CA-DEEB1F3DB210}" destId="{C3BD176B-C040-40D3-B2E3-882EFCB9EECD}" srcOrd="0" destOrd="1" presId="urn:microsoft.com/office/officeart/2005/8/layout/vList2"/>
    <dgm:cxn modelId="{48740AFF-BFED-4F43-BC76-77263C65AC06}" type="presOf" srcId="{4A508197-EADA-4052-8898-CCC2271E00EA}" destId="{5F99CA5C-9D8B-43EB-8078-4978D90A2AAD}" srcOrd="0" destOrd="0" presId="urn:microsoft.com/office/officeart/2005/8/layout/vList2"/>
    <dgm:cxn modelId="{95F38E56-AF90-4DF2-85F4-098520228861}" type="presParOf" srcId="{338C3C4C-835D-4353-A806-AA297522101E}" destId="{5F99CA5C-9D8B-43EB-8078-4978D90A2AAD}" srcOrd="0" destOrd="0" presId="urn:microsoft.com/office/officeart/2005/8/layout/vList2"/>
    <dgm:cxn modelId="{5D6AE65F-C24C-48B2-B74B-89BEC813C6AF}" type="presParOf" srcId="{338C3C4C-835D-4353-A806-AA297522101E}" destId="{C3BD176B-C040-40D3-B2E3-882EFCB9EECD}" srcOrd="1" destOrd="0" presId="urn:microsoft.com/office/officeart/2005/8/layout/vList2"/>
    <dgm:cxn modelId="{3BD0E7A5-B755-4A32-B21A-CDE65F95A668}" type="presParOf" srcId="{338C3C4C-835D-4353-A806-AA297522101E}" destId="{53D0862A-531C-45CF-8582-E813D84E3687}" srcOrd="2" destOrd="0" presId="urn:microsoft.com/office/officeart/2005/8/layout/vList2"/>
    <dgm:cxn modelId="{4EE4906A-3B57-4EA0-A4D5-ACDE8DD7F3D2}" type="presParOf" srcId="{338C3C4C-835D-4353-A806-AA297522101E}" destId="{F35ABA58-B72A-48F8-91B0-C48B3429EE9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5C8748-7928-4460-AF28-59A3F1583A57}" type="doc">
      <dgm:prSet loTypeId="urn:microsoft.com/office/officeart/2005/8/layout/bProcess3" loCatId="process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1AE9A332-738D-47CD-A446-1D3F10F5F00F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Por isso, foi o produto escolhido para iniciar o processo de colonização do Brasil.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E3B5FA9C-B77C-430E-A345-B06AFE5F3FBB}" type="parTrans" cxnId="{337C3B32-5525-45F5-9217-7ECFD372EEC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4EBD1E4-6F8C-4740-8745-E5168A2A299C}" type="sibTrans" cxnId="{337C3B32-5525-45F5-9217-7ECFD372EECA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2D56F16D-0B8D-41E9-84C4-B9F5DF37CCC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portugueses também tinham experiência no plantio e na produção de cana nas ilhas do litoral africano. </a:t>
          </a:r>
        </a:p>
      </dgm:t>
    </dgm:pt>
    <dgm:pt modelId="{38B0D1A2-E6F6-4147-9E0A-B7C0EFC8754E}" type="parTrans" cxnId="{57D13167-AA54-4BBF-ABF9-FB9CE6624F6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E558638-5EC4-4004-9353-A45700BC7829}" type="sibTrans" cxnId="{57D13167-AA54-4BBF-ABF9-FB9CE6624F6C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A3B0D7D3-210A-4F2A-9601-F4E24C2C3A3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No Brasil, o açúcar foi produzido nos engenhos.</a:t>
          </a:r>
        </a:p>
      </dgm:t>
    </dgm:pt>
    <dgm:pt modelId="{4BE3C326-ADA8-463F-A7DE-467E25E8EFEC}" type="parTrans" cxnId="{3F111803-3748-4337-8FFE-2E9B9E855ED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F7724CF-E8EC-4CF6-8AC2-81F41B92C727}" type="sibTrans" cxnId="{3F111803-3748-4337-8FFE-2E9B9E855ED6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6077B4A-AFFA-4597-90C4-0CF1F78C2053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Nos séculos XV e XVI, tinha grande valor econômico.</a:t>
          </a:r>
        </a:p>
      </dgm:t>
    </dgm:pt>
    <dgm:pt modelId="{49A3E1A0-565D-41C0-916E-78C0E1896F13}" type="parTrans" cxnId="{00E44AD7-8C61-4CCA-8978-CDF4DA334A8F}">
      <dgm:prSet/>
      <dgm:spPr/>
      <dgm:t>
        <a:bodyPr/>
        <a:lstStyle/>
        <a:p>
          <a:endParaRPr lang="pt-BR"/>
        </a:p>
      </dgm:t>
    </dgm:pt>
    <dgm:pt modelId="{C01D40F0-8ADC-47B5-8F1D-25BFCD5A57B3}" type="sibTrans" cxnId="{00E44AD7-8C61-4CCA-8978-CDF4DA334A8F}">
      <dgm:prSet/>
      <dgm:spPr/>
      <dgm:t>
        <a:bodyPr/>
        <a:lstStyle/>
        <a:p>
          <a:endParaRPr lang="pt-BR" dirty="0"/>
        </a:p>
      </dgm:t>
    </dgm:pt>
    <dgm:pt modelId="{3699B04E-E9B8-4B38-941D-786477949707}">
      <dgm:prSet custT="1"/>
      <dgm:spPr/>
      <dgm:t>
        <a:bodyPr/>
        <a:lstStyle/>
        <a:p>
          <a:pPr>
            <a:lnSpc>
              <a:spcPts val="2000"/>
            </a:lnSpc>
          </a:pPr>
          <a:r>
            <a:rPr lang="pt-BR" sz="1900" dirty="0">
              <a:latin typeface="Roboto" pitchFamily="2" charset="0"/>
              <a:ea typeface="Roboto" pitchFamily="2" charset="0"/>
            </a:rPr>
            <a:t>Obtido da cana-de-‐açúcar, o açúcar é uma das substâncias mais consumidas no mundo.</a:t>
          </a:r>
        </a:p>
      </dgm:t>
    </dgm:pt>
    <dgm:pt modelId="{80244655-5061-4130-A6A4-74CBDD16A81B}" type="parTrans" cxnId="{49A0F332-F407-4B99-B53A-EB158004BC58}">
      <dgm:prSet/>
      <dgm:spPr/>
      <dgm:t>
        <a:bodyPr/>
        <a:lstStyle/>
        <a:p>
          <a:endParaRPr lang="pt-BR"/>
        </a:p>
      </dgm:t>
    </dgm:pt>
    <dgm:pt modelId="{D65981C2-D450-4DE2-9053-DF1E77EB90A5}" type="sibTrans" cxnId="{49A0F332-F407-4B99-B53A-EB158004BC58}">
      <dgm:prSet/>
      <dgm:spPr/>
      <dgm:t>
        <a:bodyPr/>
        <a:lstStyle/>
        <a:p>
          <a:endParaRPr lang="pt-BR" dirty="0"/>
        </a:p>
      </dgm:t>
    </dgm:pt>
    <dgm:pt modelId="{8618E314-53CD-4F74-82CC-07A7B4D8F8CA}" type="pres">
      <dgm:prSet presAssocID="{425C8748-7928-4460-AF28-59A3F1583A57}" presName="Name0" presStyleCnt="0">
        <dgm:presLayoutVars>
          <dgm:dir/>
          <dgm:resizeHandles val="exact"/>
        </dgm:presLayoutVars>
      </dgm:prSet>
      <dgm:spPr/>
    </dgm:pt>
    <dgm:pt modelId="{D8791038-7FCF-4BC1-BB2F-82F987432D76}" type="pres">
      <dgm:prSet presAssocID="{3699B04E-E9B8-4B38-941D-786477949707}" presName="node" presStyleLbl="node1" presStyleIdx="0" presStyleCnt="5" custScaleY="117450">
        <dgm:presLayoutVars>
          <dgm:bulletEnabled val="1"/>
        </dgm:presLayoutVars>
      </dgm:prSet>
      <dgm:spPr/>
    </dgm:pt>
    <dgm:pt modelId="{BE3C8683-DA10-4C6C-AF38-F954DAB6BFFA}" type="pres">
      <dgm:prSet presAssocID="{D65981C2-D450-4DE2-9053-DF1E77EB90A5}" presName="sibTrans" presStyleLbl="sibTrans1D1" presStyleIdx="0" presStyleCnt="4"/>
      <dgm:spPr/>
    </dgm:pt>
    <dgm:pt modelId="{BDB884E6-47FB-4EE6-9E6B-16BC7F11E92C}" type="pres">
      <dgm:prSet presAssocID="{D65981C2-D450-4DE2-9053-DF1E77EB90A5}" presName="connectorText" presStyleLbl="sibTrans1D1" presStyleIdx="0" presStyleCnt="4"/>
      <dgm:spPr/>
    </dgm:pt>
    <dgm:pt modelId="{F0272FB7-B9BB-4462-B39B-69D2321DB41B}" type="pres">
      <dgm:prSet presAssocID="{66077B4A-AFFA-4597-90C4-0CF1F78C2053}" presName="node" presStyleLbl="node1" presStyleIdx="1" presStyleCnt="5">
        <dgm:presLayoutVars>
          <dgm:bulletEnabled val="1"/>
        </dgm:presLayoutVars>
      </dgm:prSet>
      <dgm:spPr/>
    </dgm:pt>
    <dgm:pt modelId="{D4FD0746-0B49-4596-8688-0252DF61B31E}" type="pres">
      <dgm:prSet presAssocID="{C01D40F0-8ADC-47B5-8F1D-25BFCD5A57B3}" presName="sibTrans" presStyleLbl="sibTrans1D1" presStyleIdx="1" presStyleCnt="4"/>
      <dgm:spPr/>
    </dgm:pt>
    <dgm:pt modelId="{D6B12A88-CF59-48E3-B77B-FBC965A04B9E}" type="pres">
      <dgm:prSet presAssocID="{C01D40F0-8ADC-47B5-8F1D-25BFCD5A57B3}" presName="connectorText" presStyleLbl="sibTrans1D1" presStyleIdx="1" presStyleCnt="4"/>
      <dgm:spPr/>
    </dgm:pt>
    <dgm:pt modelId="{574FB223-F7F6-4CCF-867B-CF79AECB1121}" type="pres">
      <dgm:prSet presAssocID="{1AE9A332-738D-47CD-A446-1D3F10F5F00F}" presName="node" presStyleLbl="node1" presStyleIdx="2" presStyleCnt="5" custScaleY="127302">
        <dgm:presLayoutVars>
          <dgm:bulletEnabled val="1"/>
        </dgm:presLayoutVars>
      </dgm:prSet>
      <dgm:spPr/>
    </dgm:pt>
    <dgm:pt modelId="{9908CED3-AF6E-4F8C-860E-6E000D23F231}" type="pres">
      <dgm:prSet presAssocID="{A4EBD1E4-6F8C-4740-8745-E5168A2A299C}" presName="sibTrans" presStyleLbl="sibTrans1D1" presStyleIdx="2" presStyleCnt="4"/>
      <dgm:spPr/>
    </dgm:pt>
    <dgm:pt modelId="{0417570B-0EAC-4694-9D31-86B048D5B3A0}" type="pres">
      <dgm:prSet presAssocID="{A4EBD1E4-6F8C-4740-8745-E5168A2A299C}" presName="connectorText" presStyleLbl="sibTrans1D1" presStyleIdx="2" presStyleCnt="4"/>
      <dgm:spPr/>
    </dgm:pt>
    <dgm:pt modelId="{D3A8E093-4701-4834-B2E0-AB407D8776AE}" type="pres">
      <dgm:prSet presAssocID="{2D56F16D-0B8D-41E9-84C4-B9F5DF37CCCE}" presName="node" presStyleLbl="node1" presStyleIdx="3" presStyleCnt="5" custScaleY="127302">
        <dgm:presLayoutVars>
          <dgm:bulletEnabled val="1"/>
        </dgm:presLayoutVars>
      </dgm:prSet>
      <dgm:spPr/>
    </dgm:pt>
    <dgm:pt modelId="{807A5584-2C5D-40C7-9926-7FAA491740DF}" type="pres">
      <dgm:prSet presAssocID="{6E558638-5EC4-4004-9353-A45700BC7829}" presName="sibTrans" presStyleLbl="sibTrans1D1" presStyleIdx="3" presStyleCnt="4"/>
      <dgm:spPr/>
    </dgm:pt>
    <dgm:pt modelId="{836B18EF-4415-4850-9AAD-A6B67658B289}" type="pres">
      <dgm:prSet presAssocID="{6E558638-5EC4-4004-9353-A45700BC7829}" presName="connectorText" presStyleLbl="sibTrans1D1" presStyleIdx="3" presStyleCnt="4"/>
      <dgm:spPr/>
    </dgm:pt>
    <dgm:pt modelId="{46D689D8-ECD7-4B06-88DB-C242BCACE661}" type="pres">
      <dgm:prSet presAssocID="{A3B0D7D3-210A-4F2A-9601-F4E24C2C3A3C}" presName="node" presStyleLbl="node1" presStyleIdx="4" presStyleCnt="5" custScaleY="127302">
        <dgm:presLayoutVars>
          <dgm:bulletEnabled val="1"/>
        </dgm:presLayoutVars>
      </dgm:prSet>
      <dgm:spPr/>
    </dgm:pt>
  </dgm:ptLst>
  <dgm:cxnLst>
    <dgm:cxn modelId="{3F111803-3748-4337-8FFE-2E9B9E855ED6}" srcId="{425C8748-7928-4460-AF28-59A3F1583A57}" destId="{A3B0D7D3-210A-4F2A-9601-F4E24C2C3A3C}" srcOrd="4" destOrd="0" parTransId="{4BE3C326-ADA8-463F-A7DE-467E25E8EFEC}" sibTransId="{7F7724CF-E8EC-4CF6-8AC2-81F41B92C727}"/>
    <dgm:cxn modelId="{789F0105-ED71-48E9-962C-17ECD004570D}" type="presOf" srcId="{C01D40F0-8ADC-47B5-8F1D-25BFCD5A57B3}" destId="{D6B12A88-CF59-48E3-B77B-FBC965A04B9E}" srcOrd="1" destOrd="0" presId="urn:microsoft.com/office/officeart/2005/8/layout/bProcess3"/>
    <dgm:cxn modelId="{C7E3CA0B-7F45-4DDF-9693-5ECEFB285318}" type="presOf" srcId="{1AE9A332-738D-47CD-A446-1D3F10F5F00F}" destId="{574FB223-F7F6-4CCF-867B-CF79AECB1121}" srcOrd="0" destOrd="0" presId="urn:microsoft.com/office/officeart/2005/8/layout/bProcess3"/>
    <dgm:cxn modelId="{ADF10615-6A94-433E-BC10-512552501CFB}" type="presOf" srcId="{6E558638-5EC4-4004-9353-A45700BC7829}" destId="{807A5584-2C5D-40C7-9926-7FAA491740DF}" srcOrd="0" destOrd="0" presId="urn:microsoft.com/office/officeart/2005/8/layout/bProcess3"/>
    <dgm:cxn modelId="{5E29BD31-A4A5-4255-B142-4BB2F763B9D2}" type="presOf" srcId="{D65981C2-D450-4DE2-9053-DF1E77EB90A5}" destId="{BDB884E6-47FB-4EE6-9E6B-16BC7F11E92C}" srcOrd="1" destOrd="0" presId="urn:microsoft.com/office/officeart/2005/8/layout/bProcess3"/>
    <dgm:cxn modelId="{337C3B32-5525-45F5-9217-7ECFD372EECA}" srcId="{425C8748-7928-4460-AF28-59A3F1583A57}" destId="{1AE9A332-738D-47CD-A446-1D3F10F5F00F}" srcOrd="2" destOrd="0" parTransId="{E3B5FA9C-B77C-430E-A345-B06AFE5F3FBB}" sibTransId="{A4EBD1E4-6F8C-4740-8745-E5168A2A299C}"/>
    <dgm:cxn modelId="{49A0F332-F407-4B99-B53A-EB158004BC58}" srcId="{425C8748-7928-4460-AF28-59A3F1583A57}" destId="{3699B04E-E9B8-4B38-941D-786477949707}" srcOrd="0" destOrd="0" parTransId="{80244655-5061-4130-A6A4-74CBDD16A81B}" sibTransId="{D65981C2-D450-4DE2-9053-DF1E77EB90A5}"/>
    <dgm:cxn modelId="{B4D9305B-1698-40AB-87DE-91F1DAB3D7EF}" type="presOf" srcId="{3699B04E-E9B8-4B38-941D-786477949707}" destId="{D8791038-7FCF-4BC1-BB2F-82F987432D76}" srcOrd="0" destOrd="0" presId="urn:microsoft.com/office/officeart/2005/8/layout/bProcess3"/>
    <dgm:cxn modelId="{E2822865-230B-472E-AD6A-4B5E16D362F5}" type="presOf" srcId="{A3B0D7D3-210A-4F2A-9601-F4E24C2C3A3C}" destId="{46D689D8-ECD7-4B06-88DB-C242BCACE661}" srcOrd="0" destOrd="0" presId="urn:microsoft.com/office/officeart/2005/8/layout/bProcess3"/>
    <dgm:cxn modelId="{57D13167-AA54-4BBF-ABF9-FB9CE6624F6C}" srcId="{425C8748-7928-4460-AF28-59A3F1583A57}" destId="{2D56F16D-0B8D-41E9-84C4-B9F5DF37CCCE}" srcOrd="3" destOrd="0" parTransId="{38B0D1A2-E6F6-4147-9E0A-B7C0EFC8754E}" sibTransId="{6E558638-5EC4-4004-9353-A45700BC7829}"/>
    <dgm:cxn modelId="{43620873-99CC-40BA-89AD-AB989E0CD54B}" type="presOf" srcId="{6E558638-5EC4-4004-9353-A45700BC7829}" destId="{836B18EF-4415-4850-9AAD-A6B67658B289}" srcOrd="1" destOrd="0" presId="urn:microsoft.com/office/officeart/2005/8/layout/bProcess3"/>
    <dgm:cxn modelId="{1D024B57-8193-47D3-99C8-9DD45E98D0C1}" type="presOf" srcId="{2D56F16D-0B8D-41E9-84C4-B9F5DF37CCCE}" destId="{D3A8E093-4701-4834-B2E0-AB407D8776AE}" srcOrd="0" destOrd="0" presId="urn:microsoft.com/office/officeart/2005/8/layout/bProcess3"/>
    <dgm:cxn modelId="{A21EFA82-00AC-4A9F-8360-FAB54C1E6B07}" type="presOf" srcId="{425C8748-7928-4460-AF28-59A3F1583A57}" destId="{8618E314-53CD-4F74-82CC-07A7B4D8F8CA}" srcOrd="0" destOrd="0" presId="urn:microsoft.com/office/officeart/2005/8/layout/bProcess3"/>
    <dgm:cxn modelId="{2B9A1393-8D61-4199-933D-4C704BC66F1F}" type="presOf" srcId="{A4EBD1E4-6F8C-4740-8745-E5168A2A299C}" destId="{9908CED3-AF6E-4F8C-860E-6E000D23F231}" srcOrd="0" destOrd="0" presId="urn:microsoft.com/office/officeart/2005/8/layout/bProcess3"/>
    <dgm:cxn modelId="{9B26F2B8-7269-4732-9C8C-ECEBAB5EA605}" type="presOf" srcId="{A4EBD1E4-6F8C-4740-8745-E5168A2A299C}" destId="{0417570B-0EAC-4694-9D31-86B048D5B3A0}" srcOrd="1" destOrd="0" presId="urn:microsoft.com/office/officeart/2005/8/layout/bProcess3"/>
    <dgm:cxn modelId="{11402DD0-E743-4905-9DD4-F6D157934B33}" type="presOf" srcId="{66077B4A-AFFA-4597-90C4-0CF1F78C2053}" destId="{F0272FB7-B9BB-4462-B39B-69D2321DB41B}" srcOrd="0" destOrd="0" presId="urn:microsoft.com/office/officeart/2005/8/layout/bProcess3"/>
    <dgm:cxn modelId="{00E44AD7-8C61-4CCA-8978-CDF4DA334A8F}" srcId="{425C8748-7928-4460-AF28-59A3F1583A57}" destId="{66077B4A-AFFA-4597-90C4-0CF1F78C2053}" srcOrd="1" destOrd="0" parTransId="{49A3E1A0-565D-41C0-916E-78C0E1896F13}" sibTransId="{C01D40F0-8ADC-47B5-8F1D-25BFCD5A57B3}"/>
    <dgm:cxn modelId="{AA0A47D9-02D6-49C6-951C-7C0FDF58514A}" type="presOf" srcId="{D65981C2-D450-4DE2-9053-DF1E77EB90A5}" destId="{BE3C8683-DA10-4C6C-AF38-F954DAB6BFFA}" srcOrd="0" destOrd="0" presId="urn:microsoft.com/office/officeart/2005/8/layout/bProcess3"/>
    <dgm:cxn modelId="{1DB206FD-E080-4DFB-AAB8-FA611AB3A86D}" type="presOf" srcId="{C01D40F0-8ADC-47B5-8F1D-25BFCD5A57B3}" destId="{D4FD0746-0B49-4596-8688-0252DF61B31E}" srcOrd="0" destOrd="0" presId="urn:microsoft.com/office/officeart/2005/8/layout/bProcess3"/>
    <dgm:cxn modelId="{17113E43-A03F-41F5-AF80-C65C8C18E211}" type="presParOf" srcId="{8618E314-53CD-4F74-82CC-07A7B4D8F8CA}" destId="{D8791038-7FCF-4BC1-BB2F-82F987432D76}" srcOrd="0" destOrd="0" presId="urn:microsoft.com/office/officeart/2005/8/layout/bProcess3"/>
    <dgm:cxn modelId="{122C5FCB-648D-4AB4-A6A3-33A98DCC9878}" type="presParOf" srcId="{8618E314-53CD-4F74-82CC-07A7B4D8F8CA}" destId="{BE3C8683-DA10-4C6C-AF38-F954DAB6BFFA}" srcOrd="1" destOrd="0" presId="urn:microsoft.com/office/officeart/2005/8/layout/bProcess3"/>
    <dgm:cxn modelId="{A05BCA92-C9CB-42BA-A870-B9F1CE3CE8B2}" type="presParOf" srcId="{BE3C8683-DA10-4C6C-AF38-F954DAB6BFFA}" destId="{BDB884E6-47FB-4EE6-9E6B-16BC7F11E92C}" srcOrd="0" destOrd="0" presId="urn:microsoft.com/office/officeart/2005/8/layout/bProcess3"/>
    <dgm:cxn modelId="{EC4027C5-5BB0-493B-9008-38DA63D488AB}" type="presParOf" srcId="{8618E314-53CD-4F74-82CC-07A7B4D8F8CA}" destId="{F0272FB7-B9BB-4462-B39B-69D2321DB41B}" srcOrd="2" destOrd="0" presId="urn:microsoft.com/office/officeart/2005/8/layout/bProcess3"/>
    <dgm:cxn modelId="{639FB61C-DE03-4FD5-99A9-F9F3AE555C15}" type="presParOf" srcId="{8618E314-53CD-4F74-82CC-07A7B4D8F8CA}" destId="{D4FD0746-0B49-4596-8688-0252DF61B31E}" srcOrd="3" destOrd="0" presId="urn:microsoft.com/office/officeart/2005/8/layout/bProcess3"/>
    <dgm:cxn modelId="{35365C69-5AF2-4B28-8492-3DF7E7AAC498}" type="presParOf" srcId="{D4FD0746-0B49-4596-8688-0252DF61B31E}" destId="{D6B12A88-CF59-48E3-B77B-FBC965A04B9E}" srcOrd="0" destOrd="0" presId="urn:microsoft.com/office/officeart/2005/8/layout/bProcess3"/>
    <dgm:cxn modelId="{D8183613-BACA-4FEF-A28C-BFF02C5047D7}" type="presParOf" srcId="{8618E314-53CD-4F74-82CC-07A7B4D8F8CA}" destId="{574FB223-F7F6-4CCF-867B-CF79AECB1121}" srcOrd="4" destOrd="0" presId="urn:microsoft.com/office/officeart/2005/8/layout/bProcess3"/>
    <dgm:cxn modelId="{15253EFC-1C6D-488B-89A1-C71C00B7FD18}" type="presParOf" srcId="{8618E314-53CD-4F74-82CC-07A7B4D8F8CA}" destId="{9908CED3-AF6E-4F8C-860E-6E000D23F231}" srcOrd="5" destOrd="0" presId="urn:microsoft.com/office/officeart/2005/8/layout/bProcess3"/>
    <dgm:cxn modelId="{CE504DD2-E969-41D1-9FE6-1598510C4E06}" type="presParOf" srcId="{9908CED3-AF6E-4F8C-860E-6E000D23F231}" destId="{0417570B-0EAC-4694-9D31-86B048D5B3A0}" srcOrd="0" destOrd="0" presId="urn:microsoft.com/office/officeart/2005/8/layout/bProcess3"/>
    <dgm:cxn modelId="{D065A444-4E93-42EF-9C4B-D5C30C858AEE}" type="presParOf" srcId="{8618E314-53CD-4F74-82CC-07A7B4D8F8CA}" destId="{D3A8E093-4701-4834-B2E0-AB407D8776AE}" srcOrd="6" destOrd="0" presId="urn:microsoft.com/office/officeart/2005/8/layout/bProcess3"/>
    <dgm:cxn modelId="{DC38FD5B-F8AA-4B1D-8A43-F77238CB7E28}" type="presParOf" srcId="{8618E314-53CD-4F74-82CC-07A7B4D8F8CA}" destId="{807A5584-2C5D-40C7-9926-7FAA491740DF}" srcOrd="7" destOrd="0" presId="urn:microsoft.com/office/officeart/2005/8/layout/bProcess3"/>
    <dgm:cxn modelId="{88CB8AE2-BBE1-4802-A19B-92294E248DEB}" type="presParOf" srcId="{807A5584-2C5D-40C7-9926-7FAA491740DF}" destId="{836B18EF-4415-4850-9AAD-A6B67658B289}" srcOrd="0" destOrd="0" presId="urn:microsoft.com/office/officeart/2005/8/layout/bProcess3"/>
    <dgm:cxn modelId="{DF98EB84-260A-41AB-9588-CD78A4777F8B}" type="presParOf" srcId="{8618E314-53CD-4F74-82CC-07A7B4D8F8CA}" destId="{46D689D8-ECD7-4B06-88DB-C242BCACE661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7E1960-8973-44E7-ACB5-3495A5A7BA24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D9C59FF-B206-49F1-AA57-3AFEBFEAF6E7}">
      <dgm:prSet phldrT="[Texto]" custT="1"/>
      <dgm:spPr/>
      <dgm:t>
        <a:bodyPr/>
        <a:lstStyle/>
        <a:p>
          <a:r>
            <a:rPr lang="pt-BR" sz="2800" b="1" dirty="0">
              <a:latin typeface="Roboto" pitchFamily="2" charset="0"/>
              <a:ea typeface="Roboto" pitchFamily="2" charset="0"/>
            </a:rPr>
            <a:t>A estrutura dos engenhos no Brasil </a:t>
          </a:r>
        </a:p>
      </dgm:t>
    </dgm:pt>
    <dgm:pt modelId="{829E06FD-EBE4-46D0-8D2A-49B1100C2DFF}" type="parTrans" cxnId="{0D5098EC-B38D-466E-A8CA-378BE189340D}">
      <dgm:prSet/>
      <dgm:spPr/>
      <dgm:t>
        <a:bodyPr/>
        <a:lstStyle/>
        <a:p>
          <a:endParaRPr lang="pt-BR" sz="2400">
            <a:latin typeface="Roboto" pitchFamily="2" charset="0"/>
            <a:ea typeface="Roboto" pitchFamily="2" charset="0"/>
          </a:endParaRPr>
        </a:p>
      </dgm:t>
    </dgm:pt>
    <dgm:pt modelId="{73F1168E-D4EE-4BC7-B798-79C065A255A5}" type="sibTrans" cxnId="{0D5098EC-B38D-466E-A8CA-378BE189340D}">
      <dgm:prSet/>
      <dgm:spPr/>
      <dgm:t>
        <a:bodyPr/>
        <a:lstStyle/>
        <a:p>
          <a:endParaRPr lang="pt-BR" sz="2400">
            <a:latin typeface="Roboto" pitchFamily="2" charset="0"/>
            <a:ea typeface="Roboto" pitchFamily="2" charset="0"/>
          </a:endParaRPr>
        </a:p>
      </dgm:t>
    </dgm:pt>
    <dgm:pt modelId="{230F0A6A-685D-4F87-800D-4A3ECA7E9772}">
      <dgm:prSet custT="1"/>
      <dgm:spPr/>
      <dgm:t>
        <a:bodyPr/>
        <a:lstStyle/>
        <a:p>
          <a:r>
            <a:rPr lang="pt-BR" sz="2400" dirty="0">
              <a:latin typeface="Roboto" pitchFamily="2" charset="0"/>
              <a:ea typeface="Roboto" pitchFamily="2" charset="0"/>
            </a:rPr>
            <a:t>Os engenhos eram grandes propriedades rurais onde se realizavam as etapas da produção do açúcar, por meio, sobretudo, do trabalho escravo. </a:t>
          </a:r>
        </a:p>
      </dgm:t>
    </dgm:pt>
    <dgm:pt modelId="{55AE2B15-0170-4B1E-BF68-087B7FA038F8}" type="parTrans" cxnId="{D3C4FDEE-57DD-4B53-AEFA-0BD66D915E15}">
      <dgm:prSet/>
      <dgm:spPr/>
      <dgm:t>
        <a:bodyPr/>
        <a:lstStyle/>
        <a:p>
          <a:endParaRPr lang="pt-BR" sz="2400">
            <a:latin typeface="Roboto" pitchFamily="2" charset="0"/>
            <a:ea typeface="Roboto" pitchFamily="2" charset="0"/>
          </a:endParaRPr>
        </a:p>
      </dgm:t>
    </dgm:pt>
    <dgm:pt modelId="{FFF805D1-D0FA-4177-ACEE-98EE55B1B795}" type="sibTrans" cxnId="{D3C4FDEE-57DD-4B53-AEFA-0BD66D915E15}">
      <dgm:prSet/>
      <dgm:spPr/>
      <dgm:t>
        <a:bodyPr/>
        <a:lstStyle/>
        <a:p>
          <a:endParaRPr lang="pt-BR" sz="2400">
            <a:latin typeface="Roboto" pitchFamily="2" charset="0"/>
            <a:ea typeface="Roboto" pitchFamily="2" charset="0"/>
          </a:endParaRPr>
        </a:p>
      </dgm:t>
    </dgm:pt>
    <dgm:pt modelId="{46318CC3-2609-499C-B483-C19A2CED931B}" type="pres">
      <dgm:prSet presAssocID="{A07E1960-8973-44E7-ACB5-3495A5A7BA24}" presName="vert0" presStyleCnt="0">
        <dgm:presLayoutVars>
          <dgm:dir/>
          <dgm:animOne val="branch"/>
          <dgm:animLvl val="lvl"/>
        </dgm:presLayoutVars>
      </dgm:prSet>
      <dgm:spPr/>
    </dgm:pt>
    <dgm:pt modelId="{B3E98FA7-D3B1-4684-9C9E-17E5B3966337}" type="pres">
      <dgm:prSet presAssocID="{6D9C59FF-B206-49F1-AA57-3AFEBFEAF6E7}" presName="thickLine" presStyleLbl="alignNode1" presStyleIdx="0" presStyleCnt="1"/>
      <dgm:spPr/>
    </dgm:pt>
    <dgm:pt modelId="{D63BF5A8-8947-492F-AD1D-1B6BD579A6D8}" type="pres">
      <dgm:prSet presAssocID="{6D9C59FF-B206-49F1-AA57-3AFEBFEAF6E7}" presName="horz1" presStyleCnt="0"/>
      <dgm:spPr/>
    </dgm:pt>
    <dgm:pt modelId="{19FFC018-AE2A-4D68-84B7-D9E3CBDF1579}" type="pres">
      <dgm:prSet presAssocID="{6D9C59FF-B206-49F1-AA57-3AFEBFEAF6E7}" presName="tx1" presStyleLbl="revTx" presStyleIdx="0" presStyleCnt="2" custScaleX="183133"/>
      <dgm:spPr/>
    </dgm:pt>
    <dgm:pt modelId="{E8AF2304-D71F-45D6-8095-5A18DB236703}" type="pres">
      <dgm:prSet presAssocID="{6D9C59FF-B206-49F1-AA57-3AFEBFEAF6E7}" presName="vert1" presStyleCnt="0"/>
      <dgm:spPr/>
    </dgm:pt>
    <dgm:pt modelId="{2C9E02FA-AB81-4E3E-BB19-0B1B69725E88}" type="pres">
      <dgm:prSet presAssocID="{230F0A6A-685D-4F87-800D-4A3ECA7E9772}" presName="vertSpace2a" presStyleCnt="0"/>
      <dgm:spPr/>
    </dgm:pt>
    <dgm:pt modelId="{5D77404C-19F2-46D8-BEB8-D2697968EE85}" type="pres">
      <dgm:prSet presAssocID="{230F0A6A-685D-4F87-800D-4A3ECA7E9772}" presName="horz2" presStyleCnt="0"/>
      <dgm:spPr/>
    </dgm:pt>
    <dgm:pt modelId="{61704D53-F22B-4840-AFBB-07774F832B50}" type="pres">
      <dgm:prSet presAssocID="{230F0A6A-685D-4F87-800D-4A3ECA7E9772}" presName="horzSpace2" presStyleCnt="0"/>
      <dgm:spPr/>
    </dgm:pt>
    <dgm:pt modelId="{31FD7B76-5CA8-4DE9-957D-8B90D4AFC950}" type="pres">
      <dgm:prSet presAssocID="{230F0A6A-685D-4F87-800D-4A3ECA7E9772}" presName="tx2" presStyleLbl="revTx" presStyleIdx="1" presStyleCnt="2" custScaleY="121031"/>
      <dgm:spPr/>
    </dgm:pt>
    <dgm:pt modelId="{CB8C259B-3B30-41A8-8FC5-103965F00F1A}" type="pres">
      <dgm:prSet presAssocID="{230F0A6A-685D-4F87-800D-4A3ECA7E9772}" presName="vert2" presStyleCnt="0"/>
      <dgm:spPr/>
    </dgm:pt>
    <dgm:pt modelId="{84121B1C-9BC3-4C5F-966D-68DC48024E9E}" type="pres">
      <dgm:prSet presAssocID="{230F0A6A-685D-4F87-800D-4A3ECA7E9772}" presName="thinLine2b" presStyleLbl="callout" presStyleIdx="0" presStyleCnt="1"/>
      <dgm:spPr/>
    </dgm:pt>
    <dgm:pt modelId="{FEBCC433-7CC1-4D73-8B22-8B9354223144}" type="pres">
      <dgm:prSet presAssocID="{230F0A6A-685D-4F87-800D-4A3ECA7E9772}" presName="vertSpace2b" presStyleCnt="0"/>
      <dgm:spPr/>
    </dgm:pt>
  </dgm:ptLst>
  <dgm:cxnLst>
    <dgm:cxn modelId="{580E7C21-179B-417F-9250-746628AAD2D9}" type="presOf" srcId="{6D9C59FF-B206-49F1-AA57-3AFEBFEAF6E7}" destId="{19FFC018-AE2A-4D68-84B7-D9E3CBDF1579}" srcOrd="0" destOrd="0" presId="urn:microsoft.com/office/officeart/2008/layout/LinedList"/>
    <dgm:cxn modelId="{AF8EA552-5BEC-4871-8EF5-A103B459B9C7}" type="presOf" srcId="{230F0A6A-685D-4F87-800D-4A3ECA7E9772}" destId="{31FD7B76-5CA8-4DE9-957D-8B90D4AFC950}" srcOrd="0" destOrd="0" presId="urn:microsoft.com/office/officeart/2008/layout/LinedList"/>
    <dgm:cxn modelId="{20FE76D6-60C7-41C9-854B-135541F64DF7}" type="presOf" srcId="{A07E1960-8973-44E7-ACB5-3495A5A7BA24}" destId="{46318CC3-2609-499C-B483-C19A2CED931B}" srcOrd="0" destOrd="0" presId="urn:microsoft.com/office/officeart/2008/layout/LinedList"/>
    <dgm:cxn modelId="{0D5098EC-B38D-466E-A8CA-378BE189340D}" srcId="{A07E1960-8973-44E7-ACB5-3495A5A7BA24}" destId="{6D9C59FF-B206-49F1-AA57-3AFEBFEAF6E7}" srcOrd="0" destOrd="0" parTransId="{829E06FD-EBE4-46D0-8D2A-49B1100C2DFF}" sibTransId="{73F1168E-D4EE-4BC7-B798-79C065A255A5}"/>
    <dgm:cxn modelId="{D3C4FDEE-57DD-4B53-AEFA-0BD66D915E15}" srcId="{6D9C59FF-B206-49F1-AA57-3AFEBFEAF6E7}" destId="{230F0A6A-685D-4F87-800D-4A3ECA7E9772}" srcOrd="0" destOrd="0" parTransId="{55AE2B15-0170-4B1E-BF68-087B7FA038F8}" sibTransId="{FFF805D1-D0FA-4177-ACEE-98EE55B1B795}"/>
    <dgm:cxn modelId="{8878CDFC-EA98-4DAD-A6F0-35B60D212C04}" type="presParOf" srcId="{46318CC3-2609-499C-B483-C19A2CED931B}" destId="{B3E98FA7-D3B1-4684-9C9E-17E5B3966337}" srcOrd="0" destOrd="0" presId="urn:microsoft.com/office/officeart/2008/layout/LinedList"/>
    <dgm:cxn modelId="{EB501F0F-22A1-4306-93A4-A295DABF7525}" type="presParOf" srcId="{46318CC3-2609-499C-B483-C19A2CED931B}" destId="{D63BF5A8-8947-492F-AD1D-1B6BD579A6D8}" srcOrd="1" destOrd="0" presId="urn:microsoft.com/office/officeart/2008/layout/LinedList"/>
    <dgm:cxn modelId="{5EE41441-A116-4684-9B13-67D80DF3357F}" type="presParOf" srcId="{D63BF5A8-8947-492F-AD1D-1B6BD579A6D8}" destId="{19FFC018-AE2A-4D68-84B7-D9E3CBDF1579}" srcOrd="0" destOrd="0" presId="urn:microsoft.com/office/officeart/2008/layout/LinedList"/>
    <dgm:cxn modelId="{C161D34E-D083-4896-B165-11A2E1EAD859}" type="presParOf" srcId="{D63BF5A8-8947-492F-AD1D-1B6BD579A6D8}" destId="{E8AF2304-D71F-45D6-8095-5A18DB236703}" srcOrd="1" destOrd="0" presId="urn:microsoft.com/office/officeart/2008/layout/LinedList"/>
    <dgm:cxn modelId="{A6FDA78D-DD6F-4AB7-B82F-F15E664BCEF5}" type="presParOf" srcId="{E8AF2304-D71F-45D6-8095-5A18DB236703}" destId="{2C9E02FA-AB81-4E3E-BB19-0B1B69725E88}" srcOrd="0" destOrd="0" presId="urn:microsoft.com/office/officeart/2008/layout/LinedList"/>
    <dgm:cxn modelId="{1EEBD506-BD1C-4FED-9242-743E17EB3FBE}" type="presParOf" srcId="{E8AF2304-D71F-45D6-8095-5A18DB236703}" destId="{5D77404C-19F2-46D8-BEB8-D2697968EE85}" srcOrd="1" destOrd="0" presId="urn:microsoft.com/office/officeart/2008/layout/LinedList"/>
    <dgm:cxn modelId="{3C69397D-83E2-4D6D-A531-80402E238C7E}" type="presParOf" srcId="{5D77404C-19F2-46D8-BEB8-D2697968EE85}" destId="{61704D53-F22B-4840-AFBB-07774F832B50}" srcOrd="0" destOrd="0" presId="urn:microsoft.com/office/officeart/2008/layout/LinedList"/>
    <dgm:cxn modelId="{0F15E74F-0613-49A9-8151-4132FF96C691}" type="presParOf" srcId="{5D77404C-19F2-46D8-BEB8-D2697968EE85}" destId="{31FD7B76-5CA8-4DE9-957D-8B90D4AFC950}" srcOrd="1" destOrd="0" presId="urn:microsoft.com/office/officeart/2008/layout/LinedList"/>
    <dgm:cxn modelId="{7B7799FC-E958-4E66-9570-60B711B2597C}" type="presParOf" srcId="{5D77404C-19F2-46D8-BEB8-D2697968EE85}" destId="{CB8C259B-3B30-41A8-8FC5-103965F00F1A}" srcOrd="2" destOrd="0" presId="urn:microsoft.com/office/officeart/2008/layout/LinedList"/>
    <dgm:cxn modelId="{02ECDA4E-86DF-4742-B0B3-A31E3E4CD91A}" type="presParOf" srcId="{E8AF2304-D71F-45D6-8095-5A18DB236703}" destId="{84121B1C-9BC3-4C5F-966D-68DC48024E9E}" srcOrd="2" destOrd="0" presId="urn:microsoft.com/office/officeart/2008/layout/LinedList"/>
    <dgm:cxn modelId="{B07B52D4-4C1A-4D71-959F-D5CBD91106AE}" type="presParOf" srcId="{E8AF2304-D71F-45D6-8095-5A18DB236703}" destId="{FEBCC433-7CC1-4D73-8B22-8B9354223144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E5DADFA-8378-405F-B8F2-5EDCA781E3B9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D839906-E866-4516-BE36-0989516BCA49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1580-1640 União Ibérica </a:t>
          </a:r>
        </a:p>
      </dgm:t>
    </dgm:pt>
    <dgm:pt modelId="{FCDB2A37-BDD5-4319-B123-41EB21E64D80}" type="parTrans" cxnId="{74304FE6-12E8-4A7F-B61D-B7D724BBA01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27E37C9-7A9C-4BA8-A62B-951959DF3B75}" type="sibTrans" cxnId="{74304FE6-12E8-4A7F-B61D-B7D724BBA01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E705E8DF-075E-4DE4-8209-681C01E24F53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1581 Independência holandesa</a:t>
          </a:r>
        </a:p>
      </dgm:t>
    </dgm:pt>
    <dgm:pt modelId="{0D71DF48-C1F3-4F59-B81E-8BA2678A6226}" type="parTrans" cxnId="{2D27F145-BA1E-4A2C-B644-93B6A2EDD6D4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3F112F45-57F6-4113-B99F-B17AE2902E80}" type="sibTrans" cxnId="{2D27F145-BA1E-4A2C-B644-93B6A2EDD6D4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251CF57-CED2-4648-9F0F-C31C0414BBAD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1624  Holandeses invadem Salvador</a:t>
          </a:r>
        </a:p>
      </dgm:t>
    </dgm:pt>
    <dgm:pt modelId="{151762C6-307C-4ED8-BCE7-A5BE4CA9FCA4}" type="parTrans" cxnId="{77E4FC4A-5F5C-460D-BF73-510AC5CC557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5CD7013B-2AC7-4DD5-B836-675FE47FD2FF}" type="sibTrans" cxnId="{77E4FC4A-5F5C-460D-BF73-510AC5CC557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47FF584-A327-41ED-9FCD-AF9000B181FC}" type="pres">
      <dgm:prSet presAssocID="{8E5DADFA-8378-405F-B8F2-5EDCA781E3B9}" presName="rootnode" presStyleCnt="0">
        <dgm:presLayoutVars>
          <dgm:chMax/>
          <dgm:chPref/>
          <dgm:dir/>
          <dgm:animLvl val="lvl"/>
        </dgm:presLayoutVars>
      </dgm:prSet>
      <dgm:spPr/>
    </dgm:pt>
    <dgm:pt modelId="{06F0DAD8-0D82-406B-9C6B-7A411913D547}" type="pres">
      <dgm:prSet presAssocID="{BD839906-E866-4516-BE36-0989516BCA49}" presName="composite" presStyleCnt="0"/>
      <dgm:spPr/>
    </dgm:pt>
    <dgm:pt modelId="{62C9FA32-0D0E-4657-A579-5B03250BA847}" type="pres">
      <dgm:prSet presAssocID="{BD839906-E866-4516-BE36-0989516BCA49}" presName="LShape" presStyleLbl="alignNode1" presStyleIdx="0" presStyleCnt="5"/>
      <dgm:spPr/>
    </dgm:pt>
    <dgm:pt modelId="{319737E5-5B43-4326-8410-B88395984BA8}" type="pres">
      <dgm:prSet presAssocID="{BD839906-E866-4516-BE36-0989516BCA49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72FD7AB-6CC4-4B03-BAF6-557DD2329B3E}" type="pres">
      <dgm:prSet presAssocID="{BD839906-E866-4516-BE36-0989516BCA49}" presName="Triangle" presStyleLbl="alignNode1" presStyleIdx="1" presStyleCnt="5"/>
      <dgm:spPr/>
    </dgm:pt>
    <dgm:pt modelId="{ECA67C15-320F-4B4A-A0D9-740124525ED2}" type="pres">
      <dgm:prSet presAssocID="{427E37C9-7A9C-4BA8-A62B-951959DF3B75}" presName="sibTrans" presStyleCnt="0"/>
      <dgm:spPr/>
    </dgm:pt>
    <dgm:pt modelId="{A312F424-D252-4E81-A61D-3CD13E0C6F79}" type="pres">
      <dgm:prSet presAssocID="{427E37C9-7A9C-4BA8-A62B-951959DF3B75}" presName="space" presStyleCnt="0"/>
      <dgm:spPr/>
    </dgm:pt>
    <dgm:pt modelId="{E8BB65A4-9D88-4CE4-B909-54571C65902B}" type="pres">
      <dgm:prSet presAssocID="{E705E8DF-075E-4DE4-8209-681C01E24F53}" presName="composite" presStyleCnt="0"/>
      <dgm:spPr/>
    </dgm:pt>
    <dgm:pt modelId="{3AC15F53-5A0D-448A-9752-B89AA4E1F7C4}" type="pres">
      <dgm:prSet presAssocID="{E705E8DF-075E-4DE4-8209-681C01E24F53}" presName="LShape" presStyleLbl="alignNode1" presStyleIdx="2" presStyleCnt="5"/>
      <dgm:spPr/>
    </dgm:pt>
    <dgm:pt modelId="{5984F8C7-49D2-442A-9077-5C2FFE90E974}" type="pres">
      <dgm:prSet presAssocID="{E705E8DF-075E-4DE4-8209-681C01E24F53}" presName="ParentText" presStyleLbl="revTx" presStyleIdx="1" presStyleCnt="3" custScaleX="117214" custLinFactNeighborX="9606" custLinFactNeighborY="-1740">
        <dgm:presLayoutVars>
          <dgm:chMax val="0"/>
          <dgm:chPref val="0"/>
          <dgm:bulletEnabled val="1"/>
        </dgm:presLayoutVars>
      </dgm:prSet>
      <dgm:spPr/>
    </dgm:pt>
    <dgm:pt modelId="{9DD1D5BE-A56B-49DF-B8C2-F091638BCC0F}" type="pres">
      <dgm:prSet presAssocID="{E705E8DF-075E-4DE4-8209-681C01E24F53}" presName="Triangle" presStyleLbl="alignNode1" presStyleIdx="3" presStyleCnt="5"/>
      <dgm:spPr/>
    </dgm:pt>
    <dgm:pt modelId="{EF33DCA4-4E36-4204-AEEA-9F093D49C49A}" type="pres">
      <dgm:prSet presAssocID="{3F112F45-57F6-4113-B99F-B17AE2902E80}" presName="sibTrans" presStyleCnt="0"/>
      <dgm:spPr/>
    </dgm:pt>
    <dgm:pt modelId="{C73E923E-2350-46E7-8422-38ABF99051C4}" type="pres">
      <dgm:prSet presAssocID="{3F112F45-57F6-4113-B99F-B17AE2902E80}" presName="space" presStyleCnt="0"/>
      <dgm:spPr/>
    </dgm:pt>
    <dgm:pt modelId="{31D7CA7A-7700-4C3A-BBB7-7375254CACA8}" type="pres">
      <dgm:prSet presAssocID="{2251CF57-CED2-4648-9F0F-C31C0414BBAD}" presName="composite" presStyleCnt="0"/>
      <dgm:spPr/>
    </dgm:pt>
    <dgm:pt modelId="{A2D7736B-8C5B-4A3F-BED3-6FF9D3F0F872}" type="pres">
      <dgm:prSet presAssocID="{2251CF57-CED2-4648-9F0F-C31C0414BBAD}" presName="LShape" presStyleLbl="alignNode1" presStyleIdx="4" presStyleCnt="5"/>
      <dgm:spPr/>
    </dgm:pt>
    <dgm:pt modelId="{7931CA57-5F47-44EF-8068-FD4AA5E70CC2}" type="pres">
      <dgm:prSet presAssocID="{2251CF57-CED2-4648-9F0F-C31C0414BBAD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D74EDD3A-CA25-4000-A43B-DF216641326A}" type="presOf" srcId="{2251CF57-CED2-4648-9F0F-C31C0414BBAD}" destId="{7931CA57-5F47-44EF-8068-FD4AA5E70CC2}" srcOrd="0" destOrd="0" presId="urn:microsoft.com/office/officeart/2009/3/layout/StepUpProcess"/>
    <dgm:cxn modelId="{2D27F145-BA1E-4A2C-B644-93B6A2EDD6D4}" srcId="{8E5DADFA-8378-405F-B8F2-5EDCA781E3B9}" destId="{E705E8DF-075E-4DE4-8209-681C01E24F53}" srcOrd="1" destOrd="0" parTransId="{0D71DF48-C1F3-4F59-B81E-8BA2678A6226}" sibTransId="{3F112F45-57F6-4113-B99F-B17AE2902E80}"/>
    <dgm:cxn modelId="{77E4FC4A-5F5C-460D-BF73-510AC5CC5570}" srcId="{8E5DADFA-8378-405F-B8F2-5EDCA781E3B9}" destId="{2251CF57-CED2-4648-9F0F-C31C0414BBAD}" srcOrd="2" destOrd="0" parTransId="{151762C6-307C-4ED8-BCE7-A5BE4CA9FCA4}" sibTransId="{5CD7013B-2AC7-4DD5-B836-675FE47FD2FF}"/>
    <dgm:cxn modelId="{8FFEBC79-32BF-4488-93AB-9A4313F794CC}" type="presOf" srcId="{8E5DADFA-8378-405F-B8F2-5EDCA781E3B9}" destId="{647FF584-A327-41ED-9FCD-AF9000B181FC}" srcOrd="0" destOrd="0" presId="urn:microsoft.com/office/officeart/2009/3/layout/StepUpProcess"/>
    <dgm:cxn modelId="{D598FFB1-FBFE-4071-B180-88CAD4175501}" type="presOf" srcId="{BD839906-E866-4516-BE36-0989516BCA49}" destId="{319737E5-5B43-4326-8410-B88395984BA8}" srcOrd="0" destOrd="0" presId="urn:microsoft.com/office/officeart/2009/3/layout/StepUpProcess"/>
    <dgm:cxn modelId="{1F159ED3-935A-400D-AE55-F93FA3BC66B9}" type="presOf" srcId="{E705E8DF-075E-4DE4-8209-681C01E24F53}" destId="{5984F8C7-49D2-442A-9077-5C2FFE90E974}" srcOrd="0" destOrd="0" presId="urn:microsoft.com/office/officeart/2009/3/layout/StepUpProcess"/>
    <dgm:cxn modelId="{74304FE6-12E8-4A7F-B61D-B7D724BBA016}" srcId="{8E5DADFA-8378-405F-B8F2-5EDCA781E3B9}" destId="{BD839906-E866-4516-BE36-0989516BCA49}" srcOrd="0" destOrd="0" parTransId="{FCDB2A37-BDD5-4319-B123-41EB21E64D80}" sibTransId="{427E37C9-7A9C-4BA8-A62B-951959DF3B75}"/>
    <dgm:cxn modelId="{77252FC4-EE57-4A7D-AB91-AA8D824D6D87}" type="presParOf" srcId="{647FF584-A327-41ED-9FCD-AF9000B181FC}" destId="{06F0DAD8-0D82-406B-9C6B-7A411913D547}" srcOrd="0" destOrd="0" presId="urn:microsoft.com/office/officeart/2009/3/layout/StepUpProcess"/>
    <dgm:cxn modelId="{B941941C-69E2-4876-B087-C595D38E78EE}" type="presParOf" srcId="{06F0DAD8-0D82-406B-9C6B-7A411913D547}" destId="{62C9FA32-0D0E-4657-A579-5B03250BA847}" srcOrd="0" destOrd="0" presId="urn:microsoft.com/office/officeart/2009/3/layout/StepUpProcess"/>
    <dgm:cxn modelId="{B381F324-FC55-4001-93B8-40F357D63F85}" type="presParOf" srcId="{06F0DAD8-0D82-406B-9C6B-7A411913D547}" destId="{319737E5-5B43-4326-8410-B88395984BA8}" srcOrd="1" destOrd="0" presId="urn:microsoft.com/office/officeart/2009/3/layout/StepUpProcess"/>
    <dgm:cxn modelId="{5A1E8DB7-4112-48E5-AA0A-F0A32D4253D7}" type="presParOf" srcId="{06F0DAD8-0D82-406B-9C6B-7A411913D547}" destId="{272FD7AB-6CC4-4B03-BAF6-557DD2329B3E}" srcOrd="2" destOrd="0" presId="urn:microsoft.com/office/officeart/2009/3/layout/StepUpProcess"/>
    <dgm:cxn modelId="{F3BFB26A-3A42-4EB1-B241-D070FE69829B}" type="presParOf" srcId="{647FF584-A327-41ED-9FCD-AF9000B181FC}" destId="{ECA67C15-320F-4B4A-A0D9-740124525ED2}" srcOrd="1" destOrd="0" presId="urn:microsoft.com/office/officeart/2009/3/layout/StepUpProcess"/>
    <dgm:cxn modelId="{5A4C9A89-285E-4868-A2FF-60B59EA77949}" type="presParOf" srcId="{ECA67C15-320F-4B4A-A0D9-740124525ED2}" destId="{A312F424-D252-4E81-A61D-3CD13E0C6F79}" srcOrd="0" destOrd="0" presId="urn:microsoft.com/office/officeart/2009/3/layout/StepUpProcess"/>
    <dgm:cxn modelId="{DD3CFFA2-CE3B-473D-BA11-164E2A03A07A}" type="presParOf" srcId="{647FF584-A327-41ED-9FCD-AF9000B181FC}" destId="{E8BB65A4-9D88-4CE4-B909-54571C65902B}" srcOrd="2" destOrd="0" presId="urn:microsoft.com/office/officeart/2009/3/layout/StepUpProcess"/>
    <dgm:cxn modelId="{C37E615E-6424-4D3B-992D-1018129764C1}" type="presParOf" srcId="{E8BB65A4-9D88-4CE4-B909-54571C65902B}" destId="{3AC15F53-5A0D-448A-9752-B89AA4E1F7C4}" srcOrd="0" destOrd="0" presId="urn:microsoft.com/office/officeart/2009/3/layout/StepUpProcess"/>
    <dgm:cxn modelId="{0218788D-24F8-4BC7-9C4F-DAB387ACD165}" type="presParOf" srcId="{E8BB65A4-9D88-4CE4-B909-54571C65902B}" destId="{5984F8C7-49D2-442A-9077-5C2FFE90E974}" srcOrd="1" destOrd="0" presId="urn:microsoft.com/office/officeart/2009/3/layout/StepUpProcess"/>
    <dgm:cxn modelId="{95A8EC99-043E-4416-A570-291956178BBB}" type="presParOf" srcId="{E8BB65A4-9D88-4CE4-B909-54571C65902B}" destId="{9DD1D5BE-A56B-49DF-B8C2-F091638BCC0F}" srcOrd="2" destOrd="0" presId="urn:microsoft.com/office/officeart/2009/3/layout/StepUpProcess"/>
    <dgm:cxn modelId="{E55EFC0D-C9BB-45B0-8EF8-49A1B7061A01}" type="presParOf" srcId="{647FF584-A327-41ED-9FCD-AF9000B181FC}" destId="{EF33DCA4-4E36-4204-AEEA-9F093D49C49A}" srcOrd="3" destOrd="0" presId="urn:microsoft.com/office/officeart/2009/3/layout/StepUpProcess"/>
    <dgm:cxn modelId="{4A6D26AF-31A0-487D-8692-9B231899EE58}" type="presParOf" srcId="{EF33DCA4-4E36-4204-AEEA-9F093D49C49A}" destId="{C73E923E-2350-46E7-8422-38ABF99051C4}" srcOrd="0" destOrd="0" presId="urn:microsoft.com/office/officeart/2009/3/layout/StepUpProcess"/>
    <dgm:cxn modelId="{E46D913D-FEF9-4FC4-AAD1-3D9EE43F8935}" type="presParOf" srcId="{647FF584-A327-41ED-9FCD-AF9000B181FC}" destId="{31D7CA7A-7700-4C3A-BBB7-7375254CACA8}" srcOrd="4" destOrd="0" presId="urn:microsoft.com/office/officeart/2009/3/layout/StepUpProcess"/>
    <dgm:cxn modelId="{26DD8FF7-E3E4-4C46-BD36-FC8F6BEA1290}" type="presParOf" srcId="{31D7CA7A-7700-4C3A-BBB7-7375254CACA8}" destId="{A2D7736B-8C5B-4A3F-BED3-6FF9D3F0F872}" srcOrd="0" destOrd="0" presId="urn:microsoft.com/office/officeart/2009/3/layout/StepUpProcess"/>
    <dgm:cxn modelId="{7117A53B-DF7F-487B-94C7-1628E35554F9}" type="presParOf" srcId="{31D7CA7A-7700-4C3A-BBB7-7375254CACA8}" destId="{7931CA57-5F47-44EF-8068-FD4AA5E70CC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5DADFA-8378-405F-B8F2-5EDCA781E3B9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D839906-E866-4516-BE36-0989516BCA49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1625 Expulsão holandesa da cidade de Salvador</a:t>
          </a:r>
        </a:p>
      </dgm:t>
    </dgm:pt>
    <dgm:pt modelId="{FCDB2A37-BDD5-4319-B123-41EB21E64D80}" type="parTrans" cxnId="{74304FE6-12E8-4A7F-B61D-B7D724BBA01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27E37C9-7A9C-4BA8-A62B-951959DF3B75}" type="sibTrans" cxnId="{74304FE6-12E8-4A7F-B61D-B7D724BBA01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E705E8DF-075E-4DE4-8209-681C01E24F53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1630</a:t>
          </a:r>
        </a:p>
        <a:p>
          <a:r>
            <a:rPr lang="pt-BR" sz="2200" dirty="0">
              <a:latin typeface="Roboto" pitchFamily="2" charset="0"/>
              <a:ea typeface="Roboto" pitchFamily="2" charset="0"/>
            </a:rPr>
            <a:t>Conquista de Olinda e de Recife</a:t>
          </a:r>
        </a:p>
      </dgm:t>
    </dgm:pt>
    <dgm:pt modelId="{0D71DF48-C1F3-4F59-B81E-8BA2678A6226}" type="parTrans" cxnId="{2D27F145-BA1E-4A2C-B644-93B6A2EDD6D4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3F112F45-57F6-4113-B99F-B17AE2902E80}" type="sibTrans" cxnId="{2D27F145-BA1E-4A2C-B644-93B6A2EDD6D4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251CF57-CED2-4648-9F0F-C31C0414BBAD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1654  Expulsão definitiva dos holandeses</a:t>
          </a:r>
        </a:p>
      </dgm:t>
    </dgm:pt>
    <dgm:pt modelId="{151762C6-307C-4ED8-BCE7-A5BE4CA9FCA4}" type="parTrans" cxnId="{77E4FC4A-5F5C-460D-BF73-510AC5CC557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5CD7013B-2AC7-4DD5-B836-675FE47FD2FF}" type="sibTrans" cxnId="{77E4FC4A-5F5C-460D-BF73-510AC5CC557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47FF584-A327-41ED-9FCD-AF9000B181FC}" type="pres">
      <dgm:prSet presAssocID="{8E5DADFA-8378-405F-B8F2-5EDCA781E3B9}" presName="rootnode" presStyleCnt="0">
        <dgm:presLayoutVars>
          <dgm:chMax/>
          <dgm:chPref/>
          <dgm:dir/>
          <dgm:animLvl val="lvl"/>
        </dgm:presLayoutVars>
      </dgm:prSet>
      <dgm:spPr/>
    </dgm:pt>
    <dgm:pt modelId="{06F0DAD8-0D82-406B-9C6B-7A411913D547}" type="pres">
      <dgm:prSet presAssocID="{BD839906-E866-4516-BE36-0989516BCA49}" presName="composite" presStyleCnt="0"/>
      <dgm:spPr/>
    </dgm:pt>
    <dgm:pt modelId="{62C9FA32-0D0E-4657-A579-5B03250BA847}" type="pres">
      <dgm:prSet presAssocID="{BD839906-E866-4516-BE36-0989516BCA49}" presName="LShape" presStyleLbl="alignNode1" presStyleIdx="0" presStyleCnt="5"/>
      <dgm:spPr/>
    </dgm:pt>
    <dgm:pt modelId="{319737E5-5B43-4326-8410-B88395984BA8}" type="pres">
      <dgm:prSet presAssocID="{BD839906-E866-4516-BE36-0989516BCA49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72FD7AB-6CC4-4B03-BAF6-557DD2329B3E}" type="pres">
      <dgm:prSet presAssocID="{BD839906-E866-4516-BE36-0989516BCA49}" presName="Triangle" presStyleLbl="alignNode1" presStyleIdx="1" presStyleCnt="5"/>
      <dgm:spPr/>
    </dgm:pt>
    <dgm:pt modelId="{ECA67C15-320F-4B4A-A0D9-740124525ED2}" type="pres">
      <dgm:prSet presAssocID="{427E37C9-7A9C-4BA8-A62B-951959DF3B75}" presName="sibTrans" presStyleCnt="0"/>
      <dgm:spPr/>
    </dgm:pt>
    <dgm:pt modelId="{A312F424-D252-4E81-A61D-3CD13E0C6F79}" type="pres">
      <dgm:prSet presAssocID="{427E37C9-7A9C-4BA8-A62B-951959DF3B75}" presName="space" presStyleCnt="0"/>
      <dgm:spPr/>
    </dgm:pt>
    <dgm:pt modelId="{E8BB65A4-9D88-4CE4-B909-54571C65902B}" type="pres">
      <dgm:prSet presAssocID="{E705E8DF-075E-4DE4-8209-681C01E24F53}" presName="composite" presStyleCnt="0"/>
      <dgm:spPr/>
    </dgm:pt>
    <dgm:pt modelId="{3AC15F53-5A0D-448A-9752-B89AA4E1F7C4}" type="pres">
      <dgm:prSet presAssocID="{E705E8DF-075E-4DE4-8209-681C01E24F53}" presName="LShape" presStyleLbl="alignNode1" presStyleIdx="2" presStyleCnt="5"/>
      <dgm:spPr/>
    </dgm:pt>
    <dgm:pt modelId="{5984F8C7-49D2-442A-9077-5C2FFE90E974}" type="pres">
      <dgm:prSet presAssocID="{E705E8DF-075E-4DE4-8209-681C01E24F53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9DD1D5BE-A56B-49DF-B8C2-F091638BCC0F}" type="pres">
      <dgm:prSet presAssocID="{E705E8DF-075E-4DE4-8209-681C01E24F53}" presName="Triangle" presStyleLbl="alignNode1" presStyleIdx="3" presStyleCnt="5"/>
      <dgm:spPr/>
    </dgm:pt>
    <dgm:pt modelId="{EF33DCA4-4E36-4204-AEEA-9F093D49C49A}" type="pres">
      <dgm:prSet presAssocID="{3F112F45-57F6-4113-B99F-B17AE2902E80}" presName="sibTrans" presStyleCnt="0"/>
      <dgm:spPr/>
    </dgm:pt>
    <dgm:pt modelId="{C73E923E-2350-46E7-8422-38ABF99051C4}" type="pres">
      <dgm:prSet presAssocID="{3F112F45-57F6-4113-B99F-B17AE2902E80}" presName="space" presStyleCnt="0"/>
      <dgm:spPr/>
    </dgm:pt>
    <dgm:pt modelId="{31D7CA7A-7700-4C3A-BBB7-7375254CACA8}" type="pres">
      <dgm:prSet presAssocID="{2251CF57-CED2-4648-9F0F-C31C0414BBAD}" presName="composite" presStyleCnt="0"/>
      <dgm:spPr/>
    </dgm:pt>
    <dgm:pt modelId="{A2D7736B-8C5B-4A3F-BED3-6FF9D3F0F872}" type="pres">
      <dgm:prSet presAssocID="{2251CF57-CED2-4648-9F0F-C31C0414BBAD}" presName="LShape" presStyleLbl="alignNode1" presStyleIdx="4" presStyleCnt="5"/>
      <dgm:spPr/>
    </dgm:pt>
    <dgm:pt modelId="{7931CA57-5F47-44EF-8068-FD4AA5E70CC2}" type="pres">
      <dgm:prSet presAssocID="{2251CF57-CED2-4648-9F0F-C31C0414BBAD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2D27F145-BA1E-4A2C-B644-93B6A2EDD6D4}" srcId="{8E5DADFA-8378-405F-B8F2-5EDCA781E3B9}" destId="{E705E8DF-075E-4DE4-8209-681C01E24F53}" srcOrd="1" destOrd="0" parTransId="{0D71DF48-C1F3-4F59-B81E-8BA2678A6226}" sibTransId="{3F112F45-57F6-4113-B99F-B17AE2902E80}"/>
    <dgm:cxn modelId="{E9ABE06A-131A-4F83-8C96-0AC83685C6BD}" type="presOf" srcId="{E705E8DF-075E-4DE4-8209-681C01E24F53}" destId="{5984F8C7-49D2-442A-9077-5C2FFE90E974}" srcOrd="0" destOrd="0" presId="urn:microsoft.com/office/officeart/2009/3/layout/StepUpProcess"/>
    <dgm:cxn modelId="{77E4FC4A-5F5C-460D-BF73-510AC5CC5570}" srcId="{8E5DADFA-8378-405F-B8F2-5EDCA781E3B9}" destId="{2251CF57-CED2-4648-9F0F-C31C0414BBAD}" srcOrd="2" destOrd="0" parTransId="{151762C6-307C-4ED8-BCE7-A5BE4CA9FCA4}" sibTransId="{5CD7013B-2AC7-4DD5-B836-675FE47FD2FF}"/>
    <dgm:cxn modelId="{5F33C54B-61C3-47AE-BB4C-3F8379EF5BFA}" type="presOf" srcId="{8E5DADFA-8378-405F-B8F2-5EDCA781E3B9}" destId="{647FF584-A327-41ED-9FCD-AF9000B181FC}" srcOrd="0" destOrd="0" presId="urn:microsoft.com/office/officeart/2009/3/layout/StepUpProcess"/>
    <dgm:cxn modelId="{E1E7C45A-2B66-4B7C-8012-33BC2E91F9DA}" type="presOf" srcId="{2251CF57-CED2-4648-9F0F-C31C0414BBAD}" destId="{7931CA57-5F47-44EF-8068-FD4AA5E70CC2}" srcOrd="0" destOrd="0" presId="urn:microsoft.com/office/officeart/2009/3/layout/StepUpProcess"/>
    <dgm:cxn modelId="{74304FE6-12E8-4A7F-B61D-B7D724BBA016}" srcId="{8E5DADFA-8378-405F-B8F2-5EDCA781E3B9}" destId="{BD839906-E866-4516-BE36-0989516BCA49}" srcOrd="0" destOrd="0" parTransId="{FCDB2A37-BDD5-4319-B123-41EB21E64D80}" sibTransId="{427E37C9-7A9C-4BA8-A62B-951959DF3B75}"/>
    <dgm:cxn modelId="{CDBA2AEB-B97F-42EB-A89D-9ABED1909E72}" type="presOf" srcId="{BD839906-E866-4516-BE36-0989516BCA49}" destId="{319737E5-5B43-4326-8410-B88395984BA8}" srcOrd="0" destOrd="0" presId="urn:microsoft.com/office/officeart/2009/3/layout/StepUpProcess"/>
    <dgm:cxn modelId="{BE952231-99AC-4AB1-8112-FA201A8C6E8F}" type="presParOf" srcId="{647FF584-A327-41ED-9FCD-AF9000B181FC}" destId="{06F0DAD8-0D82-406B-9C6B-7A411913D547}" srcOrd="0" destOrd="0" presId="urn:microsoft.com/office/officeart/2009/3/layout/StepUpProcess"/>
    <dgm:cxn modelId="{29AAEEBE-87A3-45FD-8242-E6B1CC6EDCC8}" type="presParOf" srcId="{06F0DAD8-0D82-406B-9C6B-7A411913D547}" destId="{62C9FA32-0D0E-4657-A579-5B03250BA847}" srcOrd="0" destOrd="0" presId="urn:microsoft.com/office/officeart/2009/3/layout/StepUpProcess"/>
    <dgm:cxn modelId="{D9B0402B-1D8B-4BF0-8CB7-CD1A652FA2C5}" type="presParOf" srcId="{06F0DAD8-0D82-406B-9C6B-7A411913D547}" destId="{319737E5-5B43-4326-8410-B88395984BA8}" srcOrd="1" destOrd="0" presId="urn:microsoft.com/office/officeart/2009/3/layout/StepUpProcess"/>
    <dgm:cxn modelId="{3D14C000-80DD-487B-BD30-49E6B9D2E18B}" type="presParOf" srcId="{06F0DAD8-0D82-406B-9C6B-7A411913D547}" destId="{272FD7AB-6CC4-4B03-BAF6-557DD2329B3E}" srcOrd="2" destOrd="0" presId="urn:microsoft.com/office/officeart/2009/3/layout/StepUpProcess"/>
    <dgm:cxn modelId="{1B848CDD-DA00-4C94-B5C0-15CB3EB0C4E5}" type="presParOf" srcId="{647FF584-A327-41ED-9FCD-AF9000B181FC}" destId="{ECA67C15-320F-4B4A-A0D9-740124525ED2}" srcOrd="1" destOrd="0" presId="urn:microsoft.com/office/officeart/2009/3/layout/StepUpProcess"/>
    <dgm:cxn modelId="{E8715AB5-5823-4D9B-8B0C-89B94815E5F1}" type="presParOf" srcId="{ECA67C15-320F-4B4A-A0D9-740124525ED2}" destId="{A312F424-D252-4E81-A61D-3CD13E0C6F79}" srcOrd="0" destOrd="0" presId="urn:microsoft.com/office/officeart/2009/3/layout/StepUpProcess"/>
    <dgm:cxn modelId="{F37FC469-F220-4011-9E72-2F9AB1E4BACC}" type="presParOf" srcId="{647FF584-A327-41ED-9FCD-AF9000B181FC}" destId="{E8BB65A4-9D88-4CE4-B909-54571C65902B}" srcOrd="2" destOrd="0" presId="urn:microsoft.com/office/officeart/2009/3/layout/StepUpProcess"/>
    <dgm:cxn modelId="{6D7E55D9-93AA-4F12-B645-4F88CE931698}" type="presParOf" srcId="{E8BB65A4-9D88-4CE4-B909-54571C65902B}" destId="{3AC15F53-5A0D-448A-9752-B89AA4E1F7C4}" srcOrd="0" destOrd="0" presId="urn:microsoft.com/office/officeart/2009/3/layout/StepUpProcess"/>
    <dgm:cxn modelId="{50F497F5-5027-4F4D-9A54-94853D56E92E}" type="presParOf" srcId="{E8BB65A4-9D88-4CE4-B909-54571C65902B}" destId="{5984F8C7-49D2-442A-9077-5C2FFE90E974}" srcOrd="1" destOrd="0" presId="urn:microsoft.com/office/officeart/2009/3/layout/StepUpProcess"/>
    <dgm:cxn modelId="{AC4076F3-0769-4BAF-BF47-2A8508DE9CE0}" type="presParOf" srcId="{E8BB65A4-9D88-4CE4-B909-54571C65902B}" destId="{9DD1D5BE-A56B-49DF-B8C2-F091638BCC0F}" srcOrd="2" destOrd="0" presId="urn:microsoft.com/office/officeart/2009/3/layout/StepUpProcess"/>
    <dgm:cxn modelId="{39937A60-5234-4B44-91D9-B81882E447B0}" type="presParOf" srcId="{647FF584-A327-41ED-9FCD-AF9000B181FC}" destId="{EF33DCA4-4E36-4204-AEEA-9F093D49C49A}" srcOrd="3" destOrd="0" presId="urn:microsoft.com/office/officeart/2009/3/layout/StepUpProcess"/>
    <dgm:cxn modelId="{62DB04BA-C196-4BF0-8C33-8DEAD1293EE5}" type="presParOf" srcId="{EF33DCA4-4E36-4204-AEEA-9F093D49C49A}" destId="{C73E923E-2350-46E7-8422-38ABF99051C4}" srcOrd="0" destOrd="0" presId="urn:microsoft.com/office/officeart/2009/3/layout/StepUpProcess"/>
    <dgm:cxn modelId="{66E67427-39C3-44DF-897F-1A6A776E5DF2}" type="presParOf" srcId="{647FF584-A327-41ED-9FCD-AF9000B181FC}" destId="{31D7CA7A-7700-4C3A-BBB7-7375254CACA8}" srcOrd="4" destOrd="0" presId="urn:microsoft.com/office/officeart/2009/3/layout/StepUpProcess"/>
    <dgm:cxn modelId="{D1164919-AE30-45AC-97B3-B708DF3ABC33}" type="presParOf" srcId="{31D7CA7A-7700-4C3A-BBB7-7375254CACA8}" destId="{A2D7736B-8C5B-4A3F-BED3-6FF9D3F0F872}" srcOrd="0" destOrd="0" presId="urn:microsoft.com/office/officeart/2009/3/layout/StepUpProcess"/>
    <dgm:cxn modelId="{08BE4E09-8C8E-4C75-9FF0-DED7FCEE7D71}" type="presParOf" srcId="{31D7CA7A-7700-4C3A-BBB7-7375254CACA8}" destId="{7931CA57-5F47-44EF-8068-FD4AA5E70CC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A4E80B1-886F-44B2-91C0-3DB1A641DC6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EE106F3F-1A98-496B-AC2A-1DC1C7F49AE2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Empréstimo de dinheiro aos senhores de engenho. </a:t>
          </a:r>
        </a:p>
      </dgm:t>
    </dgm:pt>
    <dgm:pt modelId="{76CDBB17-BBBC-4C5A-BA16-2C2C981BC8DE}" type="parTrans" cxnId="{F68A868F-9D8A-48A0-9CA1-D3618114F50C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CE22554-2FD0-4752-8486-23D5E54F3376}" type="sibTrans" cxnId="{F68A868F-9D8A-48A0-9CA1-D3618114F50C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F3A2C25-7862-48C9-925B-5A1EC3CE510B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Fiscalização do fornecimento de mão de obra escravizada.</a:t>
          </a:r>
        </a:p>
      </dgm:t>
    </dgm:pt>
    <dgm:pt modelId="{ADE8B28E-A6C5-4620-8EB7-E37D266BB664}" type="parTrans" cxnId="{F4F113E2-5F21-4F97-916C-63FE0B04FBA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1908A23-3795-49ED-ADCD-96E9CE1444D2}" type="sibTrans" cxnId="{F4F113E2-5F21-4F97-916C-63FE0B04FBA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C894886-067B-418D-8455-2FE2C04974F5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Garantia de liberdade de culto aos judeus e católicos. </a:t>
          </a:r>
        </a:p>
      </dgm:t>
    </dgm:pt>
    <dgm:pt modelId="{0A486164-EA80-4011-AED5-AC24C1B13209}" type="parTrans" cxnId="{DD813F70-C11E-460C-8DAA-56B285904DA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5F5EBB9A-1E5F-4FC8-AE67-A62216A14FD1}" type="sibTrans" cxnId="{DD813F70-C11E-460C-8DAA-56B285904DA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E9A60B2-C6B0-4630-8020-C7B67473E966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Igualdade de direitos a todos os moradores, holandeses ou portugueses. </a:t>
          </a:r>
        </a:p>
      </dgm:t>
    </dgm:pt>
    <dgm:pt modelId="{E7DE7D14-9333-4E49-AFCB-6CD33C1B88F2}" type="parTrans" cxnId="{FA28638B-7D16-4A36-8588-93AC0729201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8B47178-5897-4AAF-9042-B159E3540AF3}" type="sibTrans" cxnId="{FA28638B-7D16-4A36-8588-93AC0729201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A338574-5F20-4352-B238-7391FCCB8205}">
      <dgm:prSet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Transformação da paisagem de Recife.</a:t>
          </a:r>
        </a:p>
      </dgm:t>
    </dgm:pt>
    <dgm:pt modelId="{31C0AF8E-73A1-439A-9295-B62D07769920}" type="parTrans" cxnId="{1AA1FD67-DD16-4A21-B779-C726047065B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5F737D8-40CD-42C0-A04D-FC65E76B724F}" type="sibTrans" cxnId="{1AA1FD67-DD16-4A21-B779-C726047065B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465167B-ACA4-4858-BFC3-9FCDE5EE2DE5}">
      <dgm:prSet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Contratação de artistas. </a:t>
          </a:r>
        </a:p>
      </dgm:t>
    </dgm:pt>
    <dgm:pt modelId="{3A1FC83F-D20B-48E1-9AF4-7C12C3045535}" type="parTrans" cxnId="{12E86604-8EF3-46A0-85E2-2220AE67035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53F6221-FA3E-468E-83C2-F65B33B351DB}" type="sibTrans" cxnId="{12E86604-8EF3-46A0-85E2-2220AE67035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D03B303E-987A-47FC-8879-8F518B4ECCF2}" type="pres">
      <dgm:prSet presAssocID="{1A4E80B1-886F-44B2-91C0-3DB1A641DC6A}" presName="diagram" presStyleCnt="0">
        <dgm:presLayoutVars>
          <dgm:dir/>
          <dgm:resizeHandles val="exact"/>
        </dgm:presLayoutVars>
      </dgm:prSet>
      <dgm:spPr/>
    </dgm:pt>
    <dgm:pt modelId="{91483B86-9A43-4C81-916B-4C1E1D280A55}" type="pres">
      <dgm:prSet presAssocID="{EE106F3F-1A98-496B-AC2A-1DC1C7F49AE2}" presName="node" presStyleLbl="node1" presStyleIdx="0" presStyleCnt="6" custScaleX="120850" custScaleY="126478">
        <dgm:presLayoutVars>
          <dgm:bulletEnabled val="1"/>
        </dgm:presLayoutVars>
      </dgm:prSet>
      <dgm:spPr/>
    </dgm:pt>
    <dgm:pt modelId="{04354AAF-7EF5-4227-9D2E-87F129107851}" type="pres">
      <dgm:prSet presAssocID="{CCE22554-2FD0-4752-8486-23D5E54F3376}" presName="sibTrans" presStyleCnt="0"/>
      <dgm:spPr/>
    </dgm:pt>
    <dgm:pt modelId="{6B383A3C-797E-4DCA-AF85-C23B2EABDA06}" type="pres">
      <dgm:prSet presAssocID="{BF3A2C25-7862-48C9-925B-5A1EC3CE510B}" presName="node" presStyleLbl="node1" presStyleIdx="1" presStyleCnt="6" custScaleX="120850" custScaleY="126478">
        <dgm:presLayoutVars>
          <dgm:bulletEnabled val="1"/>
        </dgm:presLayoutVars>
      </dgm:prSet>
      <dgm:spPr/>
    </dgm:pt>
    <dgm:pt modelId="{5C04840A-19D5-437A-ABD7-87D4BABCFB41}" type="pres">
      <dgm:prSet presAssocID="{81908A23-3795-49ED-ADCD-96E9CE1444D2}" presName="sibTrans" presStyleCnt="0"/>
      <dgm:spPr/>
    </dgm:pt>
    <dgm:pt modelId="{CA0B26C9-A4F1-47BB-89A1-6E3CB82EB6F0}" type="pres">
      <dgm:prSet presAssocID="{AC894886-067B-418D-8455-2FE2C04974F5}" presName="node" presStyleLbl="node1" presStyleIdx="2" presStyleCnt="6" custScaleX="120850" custScaleY="126478">
        <dgm:presLayoutVars>
          <dgm:bulletEnabled val="1"/>
        </dgm:presLayoutVars>
      </dgm:prSet>
      <dgm:spPr/>
    </dgm:pt>
    <dgm:pt modelId="{A9850E88-E547-4E00-BDAD-9CC9336F862C}" type="pres">
      <dgm:prSet presAssocID="{5F5EBB9A-1E5F-4FC8-AE67-A62216A14FD1}" presName="sibTrans" presStyleCnt="0"/>
      <dgm:spPr/>
    </dgm:pt>
    <dgm:pt modelId="{274AF45A-2461-414D-A019-055213442043}" type="pres">
      <dgm:prSet presAssocID="{8E9A60B2-C6B0-4630-8020-C7B67473E966}" presName="node" presStyleLbl="node1" presStyleIdx="3" presStyleCnt="6" custScaleX="120850" custScaleY="126478">
        <dgm:presLayoutVars>
          <dgm:bulletEnabled val="1"/>
        </dgm:presLayoutVars>
      </dgm:prSet>
      <dgm:spPr/>
    </dgm:pt>
    <dgm:pt modelId="{7CFB4B7E-7959-4582-A83E-962222C1727E}" type="pres">
      <dgm:prSet presAssocID="{C8B47178-5897-4AAF-9042-B159E3540AF3}" presName="sibTrans" presStyleCnt="0"/>
      <dgm:spPr/>
    </dgm:pt>
    <dgm:pt modelId="{9590D71E-F971-4640-A408-A49FA4B054FA}" type="pres">
      <dgm:prSet presAssocID="{1A338574-5F20-4352-B238-7391FCCB8205}" presName="node" presStyleLbl="node1" presStyleIdx="4" presStyleCnt="6" custScaleX="120850" custScaleY="126478">
        <dgm:presLayoutVars>
          <dgm:bulletEnabled val="1"/>
        </dgm:presLayoutVars>
      </dgm:prSet>
      <dgm:spPr/>
    </dgm:pt>
    <dgm:pt modelId="{EAE9A68B-CC8A-450A-9830-47D626E5E40A}" type="pres">
      <dgm:prSet presAssocID="{C5F737D8-40CD-42C0-A04D-FC65E76B724F}" presName="sibTrans" presStyleCnt="0"/>
      <dgm:spPr/>
    </dgm:pt>
    <dgm:pt modelId="{4619C40E-4DE6-4E67-ABA0-EF8A02EA9AAD}" type="pres">
      <dgm:prSet presAssocID="{1465167B-ACA4-4858-BFC3-9FCDE5EE2DE5}" presName="node" presStyleLbl="node1" presStyleIdx="5" presStyleCnt="6" custScaleX="120850" custScaleY="126478">
        <dgm:presLayoutVars>
          <dgm:bulletEnabled val="1"/>
        </dgm:presLayoutVars>
      </dgm:prSet>
      <dgm:spPr/>
    </dgm:pt>
  </dgm:ptLst>
  <dgm:cxnLst>
    <dgm:cxn modelId="{12E86604-8EF3-46A0-85E2-2220AE670353}" srcId="{1A4E80B1-886F-44B2-91C0-3DB1A641DC6A}" destId="{1465167B-ACA4-4858-BFC3-9FCDE5EE2DE5}" srcOrd="5" destOrd="0" parTransId="{3A1FC83F-D20B-48E1-9AF4-7C12C3045535}" sibTransId="{253F6221-FA3E-468E-83C2-F65B33B351DB}"/>
    <dgm:cxn modelId="{1AA1FD67-DD16-4A21-B779-C726047065B0}" srcId="{1A4E80B1-886F-44B2-91C0-3DB1A641DC6A}" destId="{1A338574-5F20-4352-B238-7391FCCB8205}" srcOrd="4" destOrd="0" parTransId="{31C0AF8E-73A1-439A-9295-B62D07769920}" sibTransId="{C5F737D8-40CD-42C0-A04D-FC65E76B724F}"/>
    <dgm:cxn modelId="{DD813F70-C11E-460C-8DAA-56B285904DAE}" srcId="{1A4E80B1-886F-44B2-91C0-3DB1A641DC6A}" destId="{AC894886-067B-418D-8455-2FE2C04974F5}" srcOrd="2" destOrd="0" parTransId="{0A486164-EA80-4011-AED5-AC24C1B13209}" sibTransId="{5F5EBB9A-1E5F-4FC8-AE67-A62216A14FD1}"/>
    <dgm:cxn modelId="{0FFA065A-7024-48F9-AAD3-58767A12193D}" type="presOf" srcId="{AC894886-067B-418D-8455-2FE2C04974F5}" destId="{CA0B26C9-A4F1-47BB-89A1-6E3CB82EB6F0}" srcOrd="0" destOrd="0" presId="urn:microsoft.com/office/officeart/2005/8/layout/default"/>
    <dgm:cxn modelId="{5A83BA88-47D8-49E9-B148-9FFA17DB1272}" type="presOf" srcId="{BF3A2C25-7862-48C9-925B-5A1EC3CE510B}" destId="{6B383A3C-797E-4DCA-AF85-C23B2EABDA06}" srcOrd="0" destOrd="0" presId="urn:microsoft.com/office/officeart/2005/8/layout/default"/>
    <dgm:cxn modelId="{FA28638B-7D16-4A36-8588-93AC07292011}" srcId="{1A4E80B1-886F-44B2-91C0-3DB1A641DC6A}" destId="{8E9A60B2-C6B0-4630-8020-C7B67473E966}" srcOrd="3" destOrd="0" parTransId="{E7DE7D14-9333-4E49-AFCB-6CD33C1B88F2}" sibTransId="{C8B47178-5897-4AAF-9042-B159E3540AF3}"/>
    <dgm:cxn modelId="{F68A868F-9D8A-48A0-9CA1-D3618114F50C}" srcId="{1A4E80B1-886F-44B2-91C0-3DB1A641DC6A}" destId="{EE106F3F-1A98-496B-AC2A-1DC1C7F49AE2}" srcOrd="0" destOrd="0" parTransId="{76CDBB17-BBBC-4C5A-BA16-2C2C981BC8DE}" sibTransId="{CCE22554-2FD0-4752-8486-23D5E54F3376}"/>
    <dgm:cxn modelId="{135254B2-8A66-4E82-BAFB-D903084786A5}" type="presOf" srcId="{8E9A60B2-C6B0-4630-8020-C7B67473E966}" destId="{274AF45A-2461-414D-A019-055213442043}" srcOrd="0" destOrd="0" presId="urn:microsoft.com/office/officeart/2005/8/layout/default"/>
    <dgm:cxn modelId="{1A222DB9-95E5-41B6-BE1C-80BA0ACDCA26}" type="presOf" srcId="{1A338574-5F20-4352-B238-7391FCCB8205}" destId="{9590D71E-F971-4640-A408-A49FA4B054FA}" srcOrd="0" destOrd="0" presId="urn:microsoft.com/office/officeart/2005/8/layout/default"/>
    <dgm:cxn modelId="{730503D7-9AD2-4EE9-8049-E641869DAEDC}" type="presOf" srcId="{EE106F3F-1A98-496B-AC2A-1DC1C7F49AE2}" destId="{91483B86-9A43-4C81-916B-4C1E1D280A55}" srcOrd="0" destOrd="0" presId="urn:microsoft.com/office/officeart/2005/8/layout/default"/>
    <dgm:cxn modelId="{EAF3A8DF-7637-4ACF-9DB0-0C0BCE378458}" type="presOf" srcId="{1A4E80B1-886F-44B2-91C0-3DB1A641DC6A}" destId="{D03B303E-987A-47FC-8879-8F518B4ECCF2}" srcOrd="0" destOrd="0" presId="urn:microsoft.com/office/officeart/2005/8/layout/default"/>
    <dgm:cxn modelId="{F4F113E2-5F21-4F97-916C-63FE0B04FBAE}" srcId="{1A4E80B1-886F-44B2-91C0-3DB1A641DC6A}" destId="{BF3A2C25-7862-48C9-925B-5A1EC3CE510B}" srcOrd="1" destOrd="0" parTransId="{ADE8B28E-A6C5-4620-8EB7-E37D266BB664}" sibTransId="{81908A23-3795-49ED-ADCD-96E9CE1444D2}"/>
    <dgm:cxn modelId="{48173AFB-1CD9-475C-8BB0-F66678F45BA2}" type="presOf" srcId="{1465167B-ACA4-4858-BFC3-9FCDE5EE2DE5}" destId="{4619C40E-4DE6-4E67-ABA0-EF8A02EA9AAD}" srcOrd="0" destOrd="0" presId="urn:microsoft.com/office/officeart/2005/8/layout/default"/>
    <dgm:cxn modelId="{0A720478-2FEB-450C-9D61-B46134C099BD}" type="presParOf" srcId="{D03B303E-987A-47FC-8879-8F518B4ECCF2}" destId="{91483B86-9A43-4C81-916B-4C1E1D280A55}" srcOrd="0" destOrd="0" presId="urn:microsoft.com/office/officeart/2005/8/layout/default"/>
    <dgm:cxn modelId="{EDEE193A-99FD-48A4-BC74-D87AB1B3C994}" type="presParOf" srcId="{D03B303E-987A-47FC-8879-8F518B4ECCF2}" destId="{04354AAF-7EF5-4227-9D2E-87F129107851}" srcOrd="1" destOrd="0" presId="urn:microsoft.com/office/officeart/2005/8/layout/default"/>
    <dgm:cxn modelId="{157E9C8B-B84B-4AD9-B883-DDCE139E1C90}" type="presParOf" srcId="{D03B303E-987A-47FC-8879-8F518B4ECCF2}" destId="{6B383A3C-797E-4DCA-AF85-C23B2EABDA06}" srcOrd="2" destOrd="0" presId="urn:microsoft.com/office/officeart/2005/8/layout/default"/>
    <dgm:cxn modelId="{CA830532-A8E9-4D64-88C4-73951EED30DE}" type="presParOf" srcId="{D03B303E-987A-47FC-8879-8F518B4ECCF2}" destId="{5C04840A-19D5-437A-ABD7-87D4BABCFB41}" srcOrd="3" destOrd="0" presId="urn:microsoft.com/office/officeart/2005/8/layout/default"/>
    <dgm:cxn modelId="{246FD14C-379F-41C3-B697-42DE2B528690}" type="presParOf" srcId="{D03B303E-987A-47FC-8879-8F518B4ECCF2}" destId="{CA0B26C9-A4F1-47BB-89A1-6E3CB82EB6F0}" srcOrd="4" destOrd="0" presId="urn:microsoft.com/office/officeart/2005/8/layout/default"/>
    <dgm:cxn modelId="{1EB2BA28-D064-446D-B2F8-DDB7F2907589}" type="presParOf" srcId="{D03B303E-987A-47FC-8879-8F518B4ECCF2}" destId="{A9850E88-E547-4E00-BDAD-9CC9336F862C}" srcOrd="5" destOrd="0" presId="urn:microsoft.com/office/officeart/2005/8/layout/default"/>
    <dgm:cxn modelId="{C4B0440F-F0F6-4CE0-B491-0E6EBAA4757C}" type="presParOf" srcId="{D03B303E-987A-47FC-8879-8F518B4ECCF2}" destId="{274AF45A-2461-414D-A019-055213442043}" srcOrd="6" destOrd="0" presId="urn:microsoft.com/office/officeart/2005/8/layout/default"/>
    <dgm:cxn modelId="{D987BAA9-E087-4355-982B-2FC16E7A83CC}" type="presParOf" srcId="{D03B303E-987A-47FC-8879-8F518B4ECCF2}" destId="{7CFB4B7E-7959-4582-A83E-962222C1727E}" srcOrd="7" destOrd="0" presId="urn:microsoft.com/office/officeart/2005/8/layout/default"/>
    <dgm:cxn modelId="{B4066207-7910-4060-9A25-F99FC83562B1}" type="presParOf" srcId="{D03B303E-987A-47FC-8879-8F518B4ECCF2}" destId="{9590D71E-F971-4640-A408-A49FA4B054FA}" srcOrd="8" destOrd="0" presId="urn:microsoft.com/office/officeart/2005/8/layout/default"/>
    <dgm:cxn modelId="{B92AB755-42A4-4463-86E0-7684A5DBDB64}" type="presParOf" srcId="{D03B303E-987A-47FC-8879-8F518B4ECCF2}" destId="{EAE9A68B-CC8A-450A-9830-47D626E5E40A}" srcOrd="9" destOrd="0" presId="urn:microsoft.com/office/officeart/2005/8/layout/default"/>
    <dgm:cxn modelId="{2A3B6CBE-5126-40E7-90FA-7AA5B2F078B3}" type="presParOf" srcId="{D03B303E-987A-47FC-8879-8F518B4ECCF2}" destId="{4619C40E-4DE6-4E67-ABA0-EF8A02EA9AA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3A8FD-BEA6-45D4-B033-8D7353CAA6D0}">
      <dsp:nvSpPr>
        <dsp:cNvPr id="0" name=""/>
        <dsp:cNvSpPr/>
      </dsp:nvSpPr>
      <dsp:spPr>
        <a:xfrm rot="16200000">
          <a:off x="386509" y="-381007"/>
          <a:ext cx="4530605" cy="5292620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1" kern="1200" dirty="0">
              <a:latin typeface="Roboto" pitchFamily="2" charset="0"/>
              <a:ea typeface="Roboto" pitchFamily="2" charset="0"/>
            </a:rPr>
            <a:t>Metrópoles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Criação de Companhias de Comércio das Índias Orientais e das Índias Ocidentais na Inglaterra e na Holanda.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 expansão marítima significou a acumulação de poder e de riquezas.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 rot="5400000">
        <a:off x="5502" y="906121"/>
        <a:ext cx="5292620" cy="2718363"/>
      </dsp:txXfrm>
    </dsp:sp>
    <dsp:sp modelId="{3AE812FA-28D8-4923-82CA-F589E1CC72FD}">
      <dsp:nvSpPr>
        <dsp:cNvPr id="0" name=""/>
        <dsp:cNvSpPr/>
      </dsp:nvSpPr>
      <dsp:spPr>
        <a:xfrm rot="16200000">
          <a:off x="6076076" y="-381007"/>
          <a:ext cx="4530605" cy="5292620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1" kern="1200" dirty="0">
              <a:latin typeface="Roboto" pitchFamily="2" charset="0"/>
              <a:ea typeface="Roboto" pitchFamily="2" charset="0"/>
            </a:rPr>
            <a:t>Colônias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As conquistas ultramarinas significaram violência, trabalho escravo, intolerância cultural e religiosidade.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As regiões só podiam produzir aquilo que era interessante para as metrópoles. 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 rot="5400000">
        <a:off x="5695069" y="906121"/>
        <a:ext cx="5292620" cy="27183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3A550-2CA4-437D-9BCD-C51BC318DCEC}">
      <dsp:nvSpPr>
        <dsp:cNvPr id="0" name=""/>
        <dsp:cNvSpPr/>
      </dsp:nvSpPr>
      <dsp:spPr>
        <a:xfrm>
          <a:off x="1036065" y="248808"/>
          <a:ext cx="2373137" cy="11865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Protecionismo</a:t>
          </a:r>
        </a:p>
      </dsp:txBody>
      <dsp:txXfrm>
        <a:off x="1070818" y="283561"/>
        <a:ext cx="2303631" cy="1117062"/>
      </dsp:txXfrm>
    </dsp:sp>
    <dsp:sp modelId="{CD2B5D2F-C4D3-4ED9-8421-72D39E7D185D}">
      <dsp:nvSpPr>
        <dsp:cNvPr id="0" name=""/>
        <dsp:cNvSpPr/>
      </dsp:nvSpPr>
      <dsp:spPr>
        <a:xfrm>
          <a:off x="1273379" y="1435376"/>
          <a:ext cx="237313" cy="1380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768"/>
              </a:lnTo>
              <a:lnTo>
                <a:pt x="237313" y="13807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BDEA9-52D9-4091-B700-0A37C37F5FEF}">
      <dsp:nvSpPr>
        <dsp:cNvPr id="0" name=""/>
        <dsp:cNvSpPr/>
      </dsp:nvSpPr>
      <dsp:spPr>
        <a:xfrm>
          <a:off x="1510693" y="1483266"/>
          <a:ext cx="2562988" cy="2665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Para incentivar o consumo dos produtos nacionais, o governo estabelecia altos impostos sobre produtos estrangeiros. </a:t>
          </a:r>
        </a:p>
      </dsp:txBody>
      <dsp:txXfrm>
        <a:off x="1585760" y="1558333"/>
        <a:ext cx="2412854" cy="2515623"/>
      </dsp:txXfrm>
    </dsp:sp>
    <dsp:sp modelId="{51CFA4C8-4143-467E-BF38-802CB3BF1125}">
      <dsp:nvSpPr>
        <dsp:cNvPr id="0" name=""/>
        <dsp:cNvSpPr/>
      </dsp:nvSpPr>
      <dsp:spPr>
        <a:xfrm>
          <a:off x="4192338" y="248808"/>
          <a:ext cx="2373137" cy="1186568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Metalismo</a:t>
          </a:r>
        </a:p>
      </dsp:txBody>
      <dsp:txXfrm>
        <a:off x="4227091" y="283561"/>
        <a:ext cx="2303631" cy="1117062"/>
      </dsp:txXfrm>
    </dsp:sp>
    <dsp:sp modelId="{4B472AB7-E6B0-43E3-86AC-1D3B0D747318}">
      <dsp:nvSpPr>
        <dsp:cNvPr id="0" name=""/>
        <dsp:cNvSpPr/>
      </dsp:nvSpPr>
      <dsp:spPr>
        <a:xfrm>
          <a:off x="4429652" y="1435376"/>
          <a:ext cx="237313" cy="1380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768"/>
              </a:lnTo>
              <a:lnTo>
                <a:pt x="237313" y="13807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26E2B-AFDF-4FC9-A0B1-83176AAF4E35}">
      <dsp:nvSpPr>
        <dsp:cNvPr id="0" name=""/>
        <dsp:cNvSpPr/>
      </dsp:nvSpPr>
      <dsp:spPr>
        <a:xfrm>
          <a:off x="4666966" y="1483266"/>
          <a:ext cx="2562988" cy="2665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riqueza de um país era medida pela quantidade de metais preciosos que possuía.</a:t>
          </a:r>
        </a:p>
      </dsp:txBody>
      <dsp:txXfrm>
        <a:off x="4742033" y="1558333"/>
        <a:ext cx="2412854" cy="2515623"/>
      </dsp:txXfrm>
    </dsp:sp>
    <dsp:sp modelId="{0BECBB4D-C784-487B-AA59-11A05D5CCC34}">
      <dsp:nvSpPr>
        <dsp:cNvPr id="0" name=""/>
        <dsp:cNvSpPr/>
      </dsp:nvSpPr>
      <dsp:spPr>
        <a:xfrm>
          <a:off x="7348612" y="248808"/>
          <a:ext cx="2373137" cy="1186568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Balança comercial favorável</a:t>
          </a:r>
        </a:p>
      </dsp:txBody>
      <dsp:txXfrm>
        <a:off x="7383365" y="283561"/>
        <a:ext cx="2303631" cy="1117062"/>
      </dsp:txXfrm>
    </dsp:sp>
    <dsp:sp modelId="{0FE7431A-D5E3-4F21-BE19-97FAF9711E88}">
      <dsp:nvSpPr>
        <dsp:cNvPr id="0" name=""/>
        <dsp:cNvSpPr/>
      </dsp:nvSpPr>
      <dsp:spPr>
        <a:xfrm>
          <a:off x="7585925" y="1435376"/>
          <a:ext cx="237313" cy="1380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768"/>
              </a:lnTo>
              <a:lnTo>
                <a:pt x="237313" y="13807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06097-B117-4274-B18C-364B3D3C5747}">
      <dsp:nvSpPr>
        <dsp:cNvPr id="0" name=""/>
        <dsp:cNvSpPr/>
      </dsp:nvSpPr>
      <dsp:spPr>
        <a:xfrm>
          <a:off x="7823239" y="1483266"/>
          <a:ext cx="2562988" cy="2665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objetivo era exportar mais produtos e diminuir as importações.</a:t>
          </a:r>
        </a:p>
      </dsp:txBody>
      <dsp:txXfrm>
        <a:off x="7898306" y="1558333"/>
        <a:ext cx="2412854" cy="25156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05427-54EE-4E49-B213-9F93195307A9}">
      <dsp:nvSpPr>
        <dsp:cNvPr id="0" name=""/>
        <dsp:cNvSpPr/>
      </dsp:nvSpPr>
      <dsp:spPr>
        <a:xfrm>
          <a:off x="1282951" y="205"/>
          <a:ext cx="6552734" cy="7413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1" kern="1200" dirty="0">
              <a:latin typeface="Roboto" pitchFamily="2" charset="0"/>
              <a:ea typeface="Roboto" pitchFamily="2" charset="0"/>
            </a:rPr>
            <a:t>Medidas tomadas pelo governo japonês</a:t>
          </a:r>
        </a:p>
      </dsp:txBody>
      <dsp:txXfrm>
        <a:off x="1304665" y="21919"/>
        <a:ext cx="6509306" cy="697959"/>
      </dsp:txXfrm>
    </dsp:sp>
    <dsp:sp modelId="{4B398C1D-1790-440C-808B-CC510571A993}">
      <dsp:nvSpPr>
        <dsp:cNvPr id="0" name=""/>
        <dsp:cNvSpPr/>
      </dsp:nvSpPr>
      <dsp:spPr>
        <a:xfrm rot="5400000">
          <a:off x="4494447" y="806464"/>
          <a:ext cx="129742" cy="12974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F78DC-8C2F-4954-9BE4-58998EEDD7E5}">
      <dsp:nvSpPr>
        <dsp:cNvPr id="0" name=""/>
        <dsp:cNvSpPr/>
      </dsp:nvSpPr>
      <dsp:spPr>
        <a:xfrm>
          <a:off x="1282951" y="1001078"/>
          <a:ext cx="6552734" cy="74138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Proibiu a construção de navios capazes de navegar pelos oceanos. </a:t>
          </a:r>
        </a:p>
      </dsp:txBody>
      <dsp:txXfrm>
        <a:off x="1304665" y="1022792"/>
        <a:ext cx="6509306" cy="697959"/>
      </dsp:txXfrm>
    </dsp:sp>
    <dsp:sp modelId="{831CDDB2-D5C9-4FB8-8DF2-DEA8424F4168}">
      <dsp:nvSpPr>
        <dsp:cNvPr id="0" name=""/>
        <dsp:cNvSpPr/>
      </dsp:nvSpPr>
      <dsp:spPr>
        <a:xfrm rot="5400000">
          <a:off x="4494447" y="1807336"/>
          <a:ext cx="129742" cy="12974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C43520-C675-400B-8058-DDF0772BEBD5}">
      <dsp:nvSpPr>
        <dsp:cNvPr id="0" name=""/>
        <dsp:cNvSpPr/>
      </dsp:nvSpPr>
      <dsp:spPr>
        <a:xfrm>
          <a:off x="1282951" y="2001950"/>
          <a:ext cx="6552734" cy="74138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Interditou a importação e a exportação de mercadorias.</a:t>
          </a:r>
        </a:p>
      </dsp:txBody>
      <dsp:txXfrm>
        <a:off x="1304665" y="2023664"/>
        <a:ext cx="6509306" cy="697959"/>
      </dsp:txXfrm>
    </dsp:sp>
    <dsp:sp modelId="{D2D03236-DD07-40B3-9194-6F4ADAE2BD32}">
      <dsp:nvSpPr>
        <dsp:cNvPr id="0" name=""/>
        <dsp:cNvSpPr/>
      </dsp:nvSpPr>
      <dsp:spPr>
        <a:xfrm rot="5400000">
          <a:off x="4494447" y="2808209"/>
          <a:ext cx="129742" cy="12974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3A14E-C135-4868-AB3B-06A3DBAF58F5}">
      <dsp:nvSpPr>
        <dsp:cNvPr id="0" name=""/>
        <dsp:cNvSpPr/>
      </dsp:nvSpPr>
      <dsp:spPr>
        <a:xfrm>
          <a:off x="1278918" y="3002823"/>
          <a:ext cx="6560800" cy="74138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Obrigou os imigrantes que viviam no Japão a se mudarem para um ilha no porto de Nagasaki.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1300632" y="3024537"/>
        <a:ext cx="6517372" cy="6979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99CA5C-9D8B-43EB-8078-4978D90A2AAD}">
      <dsp:nvSpPr>
        <dsp:cNvPr id="0" name=""/>
        <dsp:cNvSpPr/>
      </dsp:nvSpPr>
      <dsp:spPr>
        <a:xfrm>
          <a:off x="0" y="3030"/>
          <a:ext cx="11422294" cy="164237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Em 1642, navegadores holandeses chegaram a um dos últimos lugares do planeta ainda desconhecido: a atual Nova Zelândia. </a:t>
          </a:r>
        </a:p>
      </dsp:txBody>
      <dsp:txXfrm>
        <a:off x="80174" y="83204"/>
        <a:ext cx="11261946" cy="1482030"/>
      </dsp:txXfrm>
    </dsp:sp>
    <dsp:sp modelId="{C3BD176B-C040-40D3-B2E3-882EFCB9EECD}">
      <dsp:nvSpPr>
        <dsp:cNvPr id="0" name=""/>
        <dsp:cNvSpPr/>
      </dsp:nvSpPr>
      <dsp:spPr>
        <a:xfrm>
          <a:off x="0" y="1645409"/>
          <a:ext cx="11422294" cy="923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658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Os marinheiros eram liderados pelo comandante holandês Abel Janszoon Tasman, a serviço da Companhia das Índias Orientais.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0" y="1645409"/>
        <a:ext cx="11422294" cy="923925"/>
      </dsp:txXfrm>
    </dsp:sp>
    <dsp:sp modelId="{53D0862A-531C-45CF-8582-E813D84E3687}">
      <dsp:nvSpPr>
        <dsp:cNvPr id="0" name=""/>
        <dsp:cNvSpPr/>
      </dsp:nvSpPr>
      <dsp:spPr>
        <a:xfrm>
          <a:off x="0" y="2569335"/>
          <a:ext cx="11422294" cy="164237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Embarcações foram ancoradas em uma baía dominada pelos maoris, população nativa. Houve conflito entre europeus e nativos.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80174" y="2649509"/>
        <a:ext cx="11261946" cy="1482030"/>
      </dsp:txXfrm>
    </dsp:sp>
    <dsp:sp modelId="{F35ABA58-B72A-48F8-91B0-C48B3429EE90}">
      <dsp:nvSpPr>
        <dsp:cNvPr id="0" name=""/>
        <dsp:cNvSpPr/>
      </dsp:nvSpPr>
      <dsp:spPr>
        <a:xfrm>
          <a:off x="0" y="4211714"/>
          <a:ext cx="11422294" cy="609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658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Somente em 1769, os europeus retornaram à ilha. Essa tarefa ficou a cargo do explorador britânico James Cook. </a:t>
          </a:r>
        </a:p>
      </dsp:txBody>
      <dsp:txXfrm>
        <a:off x="0" y="4211714"/>
        <a:ext cx="11422294" cy="6097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3C8683-DA10-4C6C-AF38-F954DAB6BFFA}">
      <dsp:nvSpPr>
        <dsp:cNvPr id="0" name=""/>
        <dsp:cNvSpPr/>
      </dsp:nvSpPr>
      <dsp:spPr>
        <a:xfrm>
          <a:off x="3507589" y="1088403"/>
          <a:ext cx="6479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7983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 dirty="0"/>
        </a:p>
      </dsp:txBody>
      <dsp:txXfrm>
        <a:off x="3814616" y="1130727"/>
        <a:ext cx="33929" cy="6792"/>
      </dsp:txXfrm>
    </dsp:sp>
    <dsp:sp modelId="{D8791038-7FCF-4BC1-BB2F-82F987432D76}">
      <dsp:nvSpPr>
        <dsp:cNvPr id="0" name=""/>
        <dsp:cNvSpPr/>
      </dsp:nvSpPr>
      <dsp:spPr>
        <a:xfrm>
          <a:off x="559027" y="94563"/>
          <a:ext cx="2950362" cy="20791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Obtido da cana-de-‐açúcar, o açúcar é uma das substâncias mais consumidas no mundo.</a:t>
          </a:r>
        </a:p>
      </dsp:txBody>
      <dsp:txXfrm>
        <a:off x="559027" y="94563"/>
        <a:ext cx="2950362" cy="2079120"/>
      </dsp:txXfrm>
    </dsp:sp>
    <dsp:sp modelId="{D4FD0746-0B49-4596-8688-0252DF61B31E}">
      <dsp:nvSpPr>
        <dsp:cNvPr id="0" name=""/>
        <dsp:cNvSpPr/>
      </dsp:nvSpPr>
      <dsp:spPr>
        <a:xfrm>
          <a:off x="7136535" y="1088403"/>
          <a:ext cx="6479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7983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 dirty="0"/>
        </a:p>
      </dsp:txBody>
      <dsp:txXfrm>
        <a:off x="7443562" y="1130727"/>
        <a:ext cx="33929" cy="6792"/>
      </dsp:txXfrm>
    </dsp:sp>
    <dsp:sp modelId="{F0272FB7-B9BB-4462-B39B-69D2321DB41B}">
      <dsp:nvSpPr>
        <dsp:cNvPr id="0" name=""/>
        <dsp:cNvSpPr/>
      </dsp:nvSpPr>
      <dsp:spPr>
        <a:xfrm>
          <a:off x="4187972" y="249014"/>
          <a:ext cx="2950362" cy="1770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Nos séculos XV e XVI, tinha grande valor econômico.</a:t>
          </a:r>
        </a:p>
      </dsp:txBody>
      <dsp:txXfrm>
        <a:off x="4187972" y="249014"/>
        <a:ext cx="2950362" cy="1770217"/>
      </dsp:txXfrm>
    </dsp:sp>
    <dsp:sp modelId="{9908CED3-AF6E-4F8C-860E-6E000D23F231}">
      <dsp:nvSpPr>
        <dsp:cNvPr id="0" name=""/>
        <dsp:cNvSpPr/>
      </dsp:nvSpPr>
      <dsp:spPr>
        <a:xfrm>
          <a:off x="2034208" y="2259084"/>
          <a:ext cx="7257891" cy="647983"/>
        </a:xfrm>
        <a:custGeom>
          <a:avLst/>
          <a:gdLst/>
          <a:ahLst/>
          <a:cxnLst/>
          <a:rect l="0" t="0" r="0" b="0"/>
          <a:pathLst>
            <a:path>
              <a:moveTo>
                <a:pt x="7257891" y="0"/>
              </a:moveTo>
              <a:lnTo>
                <a:pt x="7257891" y="341091"/>
              </a:lnTo>
              <a:lnTo>
                <a:pt x="0" y="341091"/>
              </a:lnTo>
              <a:lnTo>
                <a:pt x="0" y="647983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480915" y="2579679"/>
        <a:ext cx="364477" cy="6792"/>
      </dsp:txXfrm>
    </dsp:sp>
    <dsp:sp modelId="{574FB223-F7F6-4CCF-867B-CF79AECB1121}">
      <dsp:nvSpPr>
        <dsp:cNvPr id="0" name=""/>
        <dsp:cNvSpPr/>
      </dsp:nvSpPr>
      <dsp:spPr>
        <a:xfrm>
          <a:off x="7816918" y="7362"/>
          <a:ext cx="2950362" cy="2253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Por isso, foi o produto escolhido para iniciar o processo de colonização do Brasil.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7816918" y="7362"/>
        <a:ext cx="2950362" cy="2253522"/>
      </dsp:txXfrm>
    </dsp:sp>
    <dsp:sp modelId="{807A5584-2C5D-40C7-9926-7FAA491740DF}">
      <dsp:nvSpPr>
        <dsp:cNvPr id="0" name=""/>
        <dsp:cNvSpPr/>
      </dsp:nvSpPr>
      <dsp:spPr>
        <a:xfrm>
          <a:off x="3507589" y="4020508"/>
          <a:ext cx="6479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7983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3814616" y="4062832"/>
        <a:ext cx="33929" cy="6792"/>
      </dsp:txXfrm>
    </dsp:sp>
    <dsp:sp modelId="{D3A8E093-4701-4834-B2E0-AB407D8776AE}">
      <dsp:nvSpPr>
        <dsp:cNvPr id="0" name=""/>
        <dsp:cNvSpPr/>
      </dsp:nvSpPr>
      <dsp:spPr>
        <a:xfrm>
          <a:off x="559027" y="2939467"/>
          <a:ext cx="2950362" cy="2253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portugueses também tinham experiência no plantio e na produção de cana nas ilhas do litoral africano. </a:t>
          </a:r>
        </a:p>
      </dsp:txBody>
      <dsp:txXfrm>
        <a:off x="559027" y="2939467"/>
        <a:ext cx="2950362" cy="2253522"/>
      </dsp:txXfrm>
    </dsp:sp>
    <dsp:sp modelId="{46D689D8-ECD7-4B06-88DB-C242BCACE661}">
      <dsp:nvSpPr>
        <dsp:cNvPr id="0" name=""/>
        <dsp:cNvSpPr/>
      </dsp:nvSpPr>
      <dsp:spPr>
        <a:xfrm>
          <a:off x="4187972" y="2939467"/>
          <a:ext cx="2950362" cy="2253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No Brasil, o açúcar foi produzido nos engenhos.</a:t>
          </a:r>
        </a:p>
      </dsp:txBody>
      <dsp:txXfrm>
        <a:off x="4187972" y="2939467"/>
        <a:ext cx="2950362" cy="22535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98FA7-D3B1-4684-9C9E-17E5B3966337}">
      <dsp:nvSpPr>
        <dsp:cNvPr id="0" name=""/>
        <dsp:cNvSpPr/>
      </dsp:nvSpPr>
      <dsp:spPr>
        <a:xfrm>
          <a:off x="0" y="0"/>
          <a:ext cx="112303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FC018-AE2A-4D68-84B7-D9E3CBDF1579}">
      <dsp:nvSpPr>
        <dsp:cNvPr id="0" name=""/>
        <dsp:cNvSpPr/>
      </dsp:nvSpPr>
      <dsp:spPr>
        <a:xfrm>
          <a:off x="0" y="0"/>
          <a:ext cx="3526820" cy="180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latin typeface="Roboto" pitchFamily="2" charset="0"/>
              <a:ea typeface="Roboto" pitchFamily="2" charset="0"/>
            </a:rPr>
            <a:t>A estrutura dos engenhos no Brasil </a:t>
          </a:r>
        </a:p>
      </dsp:txBody>
      <dsp:txXfrm>
        <a:off x="0" y="0"/>
        <a:ext cx="3526820" cy="1800200"/>
      </dsp:txXfrm>
    </dsp:sp>
    <dsp:sp modelId="{31FD7B76-5CA8-4DE9-957D-8B90D4AFC950}">
      <dsp:nvSpPr>
        <dsp:cNvPr id="0" name=""/>
        <dsp:cNvSpPr/>
      </dsp:nvSpPr>
      <dsp:spPr>
        <a:xfrm>
          <a:off x="3671257" y="68650"/>
          <a:ext cx="7558862" cy="166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itchFamily="2" charset="0"/>
              <a:ea typeface="Roboto" pitchFamily="2" charset="0"/>
            </a:rPr>
            <a:t>Os engenhos eram grandes propriedades rurais onde se realizavam as etapas da produção do açúcar, por meio, sobretudo, do trabalho escravo. </a:t>
          </a:r>
        </a:p>
      </dsp:txBody>
      <dsp:txXfrm>
        <a:off x="3671257" y="68650"/>
        <a:ext cx="7558862" cy="1661760"/>
      </dsp:txXfrm>
    </dsp:sp>
    <dsp:sp modelId="{84121B1C-9BC3-4C5F-966D-68DC48024E9E}">
      <dsp:nvSpPr>
        <dsp:cNvPr id="0" name=""/>
        <dsp:cNvSpPr/>
      </dsp:nvSpPr>
      <dsp:spPr>
        <a:xfrm>
          <a:off x="3526820" y="1730410"/>
          <a:ext cx="77032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9FA32-0D0E-4657-A579-5B03250BA847}">
      <dsp:nvSpPr>
        <dsp:cNvPr id="0" name=""/>
        <dsp:cNvSpPr/>
      </dsp:nvSpPr>
      <dsp:spPr>
        <a:xfrm rot="5400000">
          <a:off x="1992121" y="696998"/>
          <a:ext cx="1202700" cy="200126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9737E5-5B43-4326-8410-B88395984BA8}">
      <dsp:nvSpPr>
        <dsp:cNvPr id="0" name=""/>
        <dsp:cNvSpPr/>
      </dsp:nvSpPr>
      <dsp:spPr>
        <a:xfrm>
          <a:off x="1791361" y="1294946"/>
          <a:ext cx="1806754" cy="1583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1580-1640 União Ibérica </a:t>
          </a:r>
        </a:p>
      </dsp:txBody>
      <dsp:txXfrm>
        <a:off x="1791361" y="1294946"/>
        <a:ext cx="1806754" cy="1583725"/>
      </dsp:txXfrm>
    </dsp:sp>
    <dsp:sp modelId="{272FD7AB-6CC4-4B03-BAF6-557DD2329B3E}">
      <dsp:nvSpPr>
        <dsp:cNvPr id="0" name=""/>
        <dsp:cNvSpPr/>
      </dsp:nvSpPr>
      <dsp:spPr>
        <a:xfrm>
          <a:off x="3257218" y="549663"/>
          <a:ext cx="340897" cy="3408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15F53-5A0D-448A-9752-B89AA4E1F7C4}">
      <dsp:nvSpPr>
        <dsp:cNvPr id="0" name=""/>
        <dsp:cNvSpPr/>
      </dsp:nvSpPr>
      <dsp:spPr>
        <a:xfrm rot="5400000">
          <a:off x="4203941" y="149681"/>
          <a:ext cx="1202700" cy="200126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4F8C7-49D2-442A-9077-5C2FFE90E974}">
      <dsp:nvSpPr>
        <dsp:cNvPr id="0" name=""/>
        <dsp:cNvSpPr/>
      </dsp:nvSpPr>
      <dsp:spPr>
        <a:xfrm>
          <a:off x="4021230" y="720072"/>
          <a:ext cx="2117768" cy="1583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1581 Independência holandesa</a:t>
          </a:r>
        </a:p>
      </dsp:txBody>
      <dsp:txXfrm>
        <a:off x="4021230" y="720072"/>
        <a:ext cx="2117768" cy="1583725"/>
      </dsp:txXfrm>
    </dsp:sp>
    <dsp:sp modelId="{9DD1D5BE-A56B-49DF-B8C2-F091638BCC0F}">
      <dsp:nvSpPr>
        <dsp:cNvPr id="0" name=""/>
        <dsp:cNvSpPr/>
      </dsp:nvSpPr>
      <dsp:spPr>
        <a:xfrm>
          <a:off x="5469038" y="2346"/>
          <a:ext cx="340897" cy="3408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D7736B-8C5B-4A3F-BED3-6FF9D3F0F872}">
      <dsp:nvSpPr>
        <dsp:cNvPr id="0" name=""/>
        <dsp:cNvSpPr/>
      </dsp:nvSpPr>
      <dsp:spPr>
        <a:xfrm rot="5400000">
          <a:off x="6415761" y="-397635"/>
          <a:ext cx="1202700" cy="200126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1CA57-5F47-44EF-8068-FD4AA5E70CC2}">
      <dsp:nvSpPr>
        <dsp:cNvPr id="0" name=""/>
        <dsp:cNvSpPr/>
      </dsp:nvSpPr>
      <dsp:spPr>
        <a:xfrm>
          <a:off x="6215001" y="200312"/>
          <a:ext cx="1806754" cy="1583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1624  Holandeses invadem Salvador</a:t>
          </a:r>
        </a:p>
      </dsp:txBody>
      <dsp:txXfrm>
        <a:off x="6215001" y="200312"/>
        <a:ext cx="1806754" cy="158372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9FA32-0D0E-4657-A579-5B03250BA847}">
      <dsp:nvSpPr>
        <dsp:cNvPr id="0" name=""/>
        <dsp:cNvSpPr/>
      </dsp:nvSpPr>
      <dsp:spPr>
        <a:xfrm rot="5400000">
          <a:off x="2294583" y="672947"/>
          <a:ext cx="1161198" cy="193220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9737E5-5B43-4326-8410-B88395984BA8}">
      <dsp:nvSpPr>
        <dsp:cNvPr id="0" name=""/>
        <dsp:cNvSpPr/>
      </dsp:nvSpPr>
      <dsp:spPr>
        <a:xfrm>
          <a:off x="2100750" y="1250261"/>
          <a:ext cx="1744407" cy="1529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1625 Expulsão holandesa da cidade de Salvador</a:t>
          </a:r>
        </a:p>
      </dsp:txBody>
      <dsp:txXfrm>
        <a:off x="2100750" y="1250261"/>
        <a:ext cx="1744407" cy="1529075"/>
      </dsp:txXfrm>
    </dsp:sp>
    <dsp:sp modelId="{272FD7AB-6CC4-4B03-BAF6-557DD2329B3E}">
      <dsp:nvSpPr>
        <dsp:cNvPr id="0" name=""/>
        <dsp:cNvSpPr/>
      </dsp:nvSpPr>
      <dsp:spPr>
        <a:xfrm>
          <a:off x="3516025" y="530696"/>
          <a:ext cx="329133" cy="32913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15F53-5A0D-448A-9752-B89AA4E1F7C4}">
      <dsp:nvSpPr>
        <dsp:cNvPr id="0" name=""/>
        <dsp:cNvSpPr/>
      </dsp:nvSpPr>
      <dsp:spPr>
        <a:xfrm rot="5400000">
          <a:off x="4430079" y="144516"/>
          <a:ext cx="1161198" cy="193220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4F8C7-49D2-442A-9077-5C2FFE90E974}">
      <dsp:nvSpPr>
        <dsp:cNvPr id="0" name=""/>
        <dsp:cNvSpPr/>
      </dsp:nvSpPr>
      <dsp:spPr>
        <a:xfrm>
          <a:off x="4236246" y="721830"/>
          <a:ext cx="1744407" cy="1529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1630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Conquista de Olinda e de Recife</a:t>
          </a:r>
        </a:p>
      </dsp:txBody>
      <dsp:txXfrm>
        <a:off x="4236246" y="721830"/>
        <a:ext cx="1744407" cy="1529075"/>
      </dsp:txXfrm>
    </dsp:sp>
    <dsp:sp modelId="{9DD1D5BE-A56B-49DF-B8C2-F091638BCC0F}">
      <dsp:nvSpPr>
        <dsp:cNvPr id="0" name=""/>
        <dsp:cNvSpPr/>
      </dsp:nvSpPr>
      <dsp:spPr>
        <a:xfrm>
          <a:off x="5651521" y="2265"/>
          <a:ext cx="329133" cy="32913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D7736B-8C5B-4A3F-BED3-6FF9D3F0F872}">
      <dsp:nvSpPr>
        <dsp:cNvPr id="0" name=""/>
        <dsp:cNvSpPr/>
      </dsp:nvSpPr>
      <dsp:spPr>
        <a:xfrm rot="5400000">
          <a:off x="6565575" y="-383913"/>
          <a:ext cx="1161198" cy="193220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1CA57-5F47-44EF-8068-FD4AA5E70CC2}">
      <dsp:nvSpPr>
        <dsp:cNvPr id="0" name=""/>
        <dsp:cNvSpPr/>
      </dsp:nvSpPr>
      <dsp:spPr>
        <a:xfrm>
          <a:off x="6371743" y="193399"/>
          <a:ext cx="1744407" cy="1529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1654  Expulsão definitiva dos holandeses</a:t>
          </a:r>
        </a:p>
      </dsp:txBody>
      <dsp:txXfrm>
        <a:off x="6371743" y="193399"/>
        <a:ext cx="1744407" cy="152907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83B86-9A43-4C81-916B-4C1E1D280A55}">
      <dsp:nvSpPr>
        <dsp:cNvPr id="0" name=""/>
        <dsp:cNvSpPr/>
      </dsp:nvSpPr>
      <dsp:spPr>
        <a:xfrm>
          <a:off x="811474" y="2291"/>
          <a:ext cx="3178739" cy="19960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Empréstimo de dinheiro aos senhores de engenho. </a:t>
          </a:r>
        </a:p>
      </dsp:txBody>
      <dsp:txXfrm>
        <a:off x="811474" y="2291"/>
        <a:ext cx="3178739" cy="1996064"/>
      </dsp:txXfrm>
    </dsp:sp>
    <dsp:sp modelId="{6B383A3C-797E-4DCA-AF85-C23B2EABDA06}">
      <dsp:nvSpPr>
        <dsp:cNvPr id="0" name=""/>
        <dsp:cNvSpPr/>
      </dsp:nvSpPr>
      <dsp:spPr>
        <a:xfrm>
          <a:off x="4253245" y="2291"/>
          <a:ext cx="3178739" cy="19960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Fiscalização do fornecimento de mão de obra escravizada.</a:t>
          </a:r>
        </a:p>
      </dsp:txBody>
      <dsp:txXfrm>
        <a:off x="4253245" y="2291"/>
        <a:ext cx="3178739" cy="1996064"/>
      </dsp:txXfrm>
    </dsp:sp>
    <dsp:sp modelId="{CA0B26C9-A4F1-47BB-89A1-6E3CB82EB6F0}">
      <dsp:nvSpPr>
        <dsp:cNvPr id="0" name=""/>
        <dsp:cNvSpPr/>
      </dsp:nvSpPr>
      <dsp:spPr>
        <a:xfrm>
          <a:off x="7695017" y="2291"/>
          <a:ext cx="3178739" cy="19960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Garantia de liberdade de culto aos judeus e católicos. </a:t>
          </a:r>
        </a:p>
      </dsp:txBody>
      <dsp:txXfrm>
        <a:off x="7695017" y="2291"/>
        <a:ext cx="3178739" cy="1996064"/>
      </dsp:txXfrm>
    </dsp:sp>
    <dsp:sp modelId="{274AF45A-2461-414D-A019-055213442043}">
      <dsp:nvSpPr>
        <dsp:cNvPr id="0" name=""/>
        <dsp:cNvSpPr/>
      </dsp:nvSpPr>
      <dsp:spPr>
        <a:xfrm>
          <a:off x="811474" y="2261387"/>
          <a:ext cx="3178739" cy="199606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Igualdade de direitos a todos os moradores, holandeses ou portugueses. </a:t>
          </a:r>
        </a:p>
      </dsp:txBody>
      <dsp:txXfrm>
        <a:off x="811474" y="2261387"/>
        <a:ext cx="3178739" cy="1996064"/>
      </dsp:txXfrm>
    </dsp:sp>
    <dsp:sp modelId="{9590D71E-F971-4640-A408-A49FA4B054FA}">
      <dsp:nvSpPr>
        <dsp:cNvPr id="0" name=""/>
        <dsp:cNvSpPr/>
      </dsp:nvSpPr>
      <dsp:spPr>
        <a:xfrm>
          <a:off x="4253245" y="2261387"/>
          <a:ext cx="3178739" cy="199606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Transformação da paisagem de Recife.</a:t>
          </a:r>
        </a:p>
      </dsp:txBody>
      <dsp:txXfrm>
        <a:off x="4253245" y="2261387"/>
        <a:ext cx="3178739" cy="1996064"/>
      </dsp:txXfrm>
    </dsp:sp>
    <dsp:sp modelId="{4619C40E-4DE6-4E67-ABA0-EF8A02EA9AAD}">
      <dsp:nvSpPr>
        <dsp:cNvPr id="0" name=""/>
        <dsp:cNvSpPr/>
      </dsp:nvSpPr>
      <dsp:spPr>
        <a:xfrm>
          <a:off x="7695017" y="2261387"/>
          <a:ext cx="3178739" cy="19960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Contratação de artistas. </a:t>
          </a:r>
        </a:p>
      </dsp:txBody>
      <dsp:txXfrm>
        <a:off x="7695017" y="2261387"/>
        <a:ext cx="3178739" cy="1996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2481A-345E-4D05-A670-86C92D3D582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5DB9E-C38D-4781-84EF-9E1A676AB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2596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44900-B49D-4305-9566-2D1689B9B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E20668-DC47-4FB1-AFA5-9CE87F1C8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F127C3-E088-4AA6-BC75-EC5CC04D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F3F2-5647-4AA5-B723-35E5D79B005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FD6D0E-DF64-48D7-8610-2DD69B8FA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9A7E55-C1E7-49F6-8C12-DFC3A1212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65F1-4F86-4701-ADF3-D6FC53F0E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69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DFC39-5951-4394-A8CE-EF9B1CB09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42A968D-3289-4FC3-8B0C-60DE8E5E1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A0ECED-16FA-4D75-B320-DF4228DE6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F3F2-5647-4AA5-B723-35E5D79B005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B3E6BC-8371-46FA-B74E-A38685AEF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E8FC0C-6B8A-4616-9D13-70B16994E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65F1-4F86-4701-ADF3-D6FC53F0E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22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69FF1C-7606-4504-8D62-F4B26766C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FA8D7E2-A369-4924-B13E-8F6C7A7E8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69CA43-1406-47A4-A1A8-C5B4AEF9E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F3F2-5647-4AA5-B723-35E5D79B005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BFEBC1-7493-4E39-8A1A-B504C8751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271D75-40EC-44AA-B231-8E91C4E3D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65F1-4F86-4701-ADF3-D6FC53F0E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43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2DC89-DD56-4CA9-A8F8-EE3B60C6B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242C6A-CFBB-4D23-A6A6-F3669ADA9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45466D-E065-4E37-BC28-5562E636D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F3F2-5647-4AA5-B723-35E5D79B005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450122-D126-4F9B-AA5A-149E99D8F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106EB7-835E-4DC2-8DFF-3DE3420B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65F1-4F86-4701-ADF3-D6FC53F0E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04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CA69B-369A-4B26-A36F-EFEDE2F9F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474130-B857-4474-BC4E-3BC831A11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3099DE-EFF7-40FF-8459-EE8DC145E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F3F2-5647-4AA5-B723-35E5D79B005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6CCD38-8175-4B94-A986-0276381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ABB345-2178-496B-8FE0-B24183EBB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65F1-4F86-4701-ADF3-D6FC53F0E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39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1AEB1-A01D-4BF1-B505-18491A4A9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C74C50-CC3A-4E3E-9128-73D3443C33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AD039D6-DAD4-48DC-B7C8-979C1A403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CDB2FB-1687-464C-BAA0-5F3F0F27A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F3F2-5647-4AA5-B723-35E5D79B005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00A6321-FD9B-473B-8471-AC91EE9C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27980C1-2543-48D8-8215-622A81FD2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65F1-4F86-4701-ADF3-D6FC53F0E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34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6A5587-E1EE-4093-A45D-6F93BD961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519EC36-0BAE-414D-8FE7-500CF19AD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0F90A08-89B7-4EE9-909E-2BAADF2EF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FAB117A-0DA2-432D-993F-491A84EF88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E573B12-70C1-4D93-9B94-564DA96CF8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D999A7F-CA7F-4CBD-B077-90617BCB1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F3F2-5647-4AA5-B723-35E5D79B005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591483F-26BE-4648-8BAE-0A93FD5FA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DD3DE0A-A474-4306-9295-177288159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65F1-4F86-4701-ADF3-D6FC53F0E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95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0D733-4D1C-4759-B8C9-CC96A2D21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588B5AF-9DD4-4144-9957-17037DD44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F3F2-5647-4AA5-B723-35E5D79B005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BC8AFA8-4E89-4B44-8CF7-22748797B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A5C849B-BA49-4758-83DC-9D7062771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65F1-4F86-4701-ADF3-D6FC53F0E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41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95DCA68-59D1-4404-8A39-6863A4007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F3F2-5647-4AA5-B723-35E5D79B005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36E7A96-8F33-4B3E-A43C-8D785472E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A71BF09-B2D0-4480-AD24-BC4D1219C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65F1-4F86-4701-ADF3-D6FC53F0E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40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2A03F-408D-4EE6-8BEA-D2625B4D6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713BED-12B8-4C62-86F9-CCD8F1E81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04AFB9-5BA8-465C-8FD2-D651891A0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807D88-259F-4BA1-A26C-3B536B375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F3F2-5647-4AA5-B723-35E5D79B005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E723BD4-98BB-4A1C-8877-4B4CE9401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EA7CFD2-1E8E-4393-B5A6-65D96A59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65F1-4F86-4701-ADF3-D6FC53F0E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60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E7383E-C9B2-472E-89B4-180925CE9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C72C3DD-46D0-4ED5-BB9A-C458FE8D2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07711FE-91E7-4CA9-B86D-C353D4F12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A1E21D-4700-4C7E-B3AB-8D10FE04C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F3F2-5647-4AA5-B723-35E5D79B005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DD8134-52B5-47DE-9796-889FCE01D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161D292-A083-4BDB-9F66-9E1CD701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65F1-4F86-4701-ADF3-D6FC53F0E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362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073086-EBFC-4509-8E5F-B5944D2B6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52F794-F32A-4D3E-BCAB-B71F8799A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08D2AC-116D-4611-A47A-E71A991CA7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F3F2-5647-4AA5-B723-35E5D79B005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610C50-16EB-4C66-92F1-E62BD4EE67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933CAD-3EB7-4DCD-80EE-9FF76D200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A65F1-4F86-4701-ADF3-D6FC53F0E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52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1349896"/>
            <a:ext cx="10969943" cy="1143000"/>
          </a:xfrm>
        </p:spPr>
        <p:txBody>
          <a:bodyPr>
            <a:normAutofit/>
          </a:bodyPr>
          <a:lstStyle/>
          <a:p>
            <a:r>
              <a:rPr lang="pt-BR" sz="2700" dirty="0">
                <a:latin typeface="Roboto" pitchFamily="2" charset="0"/>
                <a:ea typeface="Roboto" pitchFamily="2" charset="0"/>
              </a:rPr>
              <a:t>Apresentação 6</a:t>
            </a:r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r>
              <a:rPr lang="pt-BR" sz="4800" b="1" dirty="0">
                <a:latin typeface="Roboto" pitchFamily="2" charset="0"/>
                <a:ea typeface="Roboto" pitchFamily="2" charset="0"/>
              </a:rPr>
              <a:t>Produção açucareira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24818" y="3054440"/>
            <a:ext cx="109423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As lógicas mercantis e o domínio europeu sobre os mares e o contraponto Oriental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A importância do açúcar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A sociedade do engenho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Os holandeses na colônia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8594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governo de Nassau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65895" y="1282878"/>
            <a:ext cx="118770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>
                <a:latin typeface="Roboto" pitchFamily="2" charset="0"/>
                <a:ea typeface="Roboto" pitchFamily="2" charset="0"/>
              </a:rPr>
              <a:t>A administração de Nassau buscou recuperar a economia local, prejudicada pelas guerras de conquista. As principais medidas tomadas por ele foram:</a:t>
            </a:r>
          </a:p>
          <a:p>
            <a:pPr algn="ctr"/>
            <a:endParaRPr lang="pt-BR" sz="22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265896" y="2492896"/>
          <a:ext cx="11685231" cy="4259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10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3621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3037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Impérios coloniais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573994" y="2276873"/>
          <a:ext cx="10993191" cy="4530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36861" y="1435424"/>
            <a:ext cx="114222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>
                <a:latin typeface="Roboto" pitchFamily="2" charset="0"/>
                <a:ea typeface="Roboto" pitchFamily="2" charset="0"/>
              </a:rPr>
              <a:t>As Grandes Navegações proporcionaram a formação de Impérios coloniais europeus, com resultados diferentes para metrópoles e colônias.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2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156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804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política mercantilista</a:t>
            </a:r>
          </a:p>
        </p:txBody>
      </p:sp>
      <p:graphicFrame>
        <p:nvGraphicFramePr>
          <p:cNvPr id="3" name="Diagrama 2"/>
          <p:cNvGraphicFramePr/>
          <p:nvPr/>
        </p:nvGraphicFramePr>
        <p:xfrm>
          <a:off x="388673" y="2564904"/>
          <a:ext cx="11422294" cy="414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20804" y="1456908"/>
            <a:ext cx="111343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Forte intervenção do Estado na economia.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Adotada no contexto da expansão marítima europeia.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Marca o crescimento do comércio e a criação de um mercado mundial.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3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269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8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Japão no século XVII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1559496" y="2708920"/>
          <a:ext cx="9118638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36455" y="1406386"/>
            <a:ext cx="111816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>
                <a:latin typeface="Roboto" pitchFamily="2" charset="0"/>
                <a:ea typeface="Roboto" pitchFamily="2" charset="0"/>
              </a:rPr>
              <a:t>Temendo a ocupação de suas terras por outros povos, o Japão criou, entre 1633 e 1639, um conjunto de leis restringindo seu contato com as demais regiões do mundo.</a:t>
            </a:r>
          </a:p>
          <a:p>
            <a:pPr algn="ctr"/>
            <a:r>
              <a:rPr lang="pt-BR" sz="2200" dirty="0">
                <a:latin typeface="Roboto" pitchFamily="2" charset="0"/>
                <a:ea typeface="Roboto" pitchFamily="2" charset="0"/>
              </a:rPr>
              <a:t> </a:t>
            </a:r>
          </a:p>
          <a:p>
            <a:pPr algn="ctr"/>
            <a:endParaRPr lang="pt-BR" sz="2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4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221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chegada à Nova Zelândia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432846" y="1700808"/>
          <a:ext cx="1142229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5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126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8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Cana-de-açúcar no Brasil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528832" y="1469008"/>
          <a:ext cx="11326308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7817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432847" y="692696"/>
          <a:ext cx="11230323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720803" y="2811700"/>
            <a:ext cx="108463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Roboto" pitchFamily="2" charset="0"/>
                <a:ea typeface="Roboto" pitchFamily="2" charset="0"/>
              </a:rPr>
              <a:t>Elementos que compunham os engenhos: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Canaviais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Matas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Senzalas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Roças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Casa-grande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Capela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Moradia dos trabalhadores livres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Casa de engenho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Rio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8109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Os holandeses no Brasil 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-239053" y="2348880"/>
          <a:ext cx="961459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32847" y="1412778"/>
            <a:ext cx="113263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>
                <a:latin typeface="Roboto" pitchFamily="2" charset="0"/>
                <a:ea typeface="Roboto" pitchFamily="2" charset="0"/>
              </a:rPr>
              <a:t>A invasão holandesa no Nordeste brasileiro fez parte de um processo político que envolveu a Espanha, a Holanda e Portugal.</a:t>
            </a:r>
          </a:p>
        </p:txBody>
      </p:sp>
      <p:graphicFrame>
        <p:nvGraphicFramePr>
          <p:cNvPr id="7" name="Diagrama 6"/>
          <p:cNvGraphicFramePr/>
          <p:nvPr/>
        </p:nvGraphicFramePr>
        <p:xfrm>
          <a:off x="2640517" y="3789040"/>
          <a:ext cx="1002523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8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3369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Área de ocupação holandesa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238" y="1988840"/>
            <a:ext cx="6686509" cy="486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07241" y="5873539"/>
            <a:ext cx="4694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>
                <a:latin typeface="Roboto" pitchFamily="2" charset="0"/>
                <a:ea typeface="Roboto" pitchFamily="2" charset="0"/>
              </a:rPr>
              <a:t>Fonte: </a:t>
            </a:r>
            <a:r>
              <a:rPr lang="pt-BR" sz="1200" b="1" dirty="0">
                <a:latin typeface="Roboto" pitchFamily="2" charset="0"/>
                <a:ea typeface="Roboto" pitchFamily="2" charset="0"/>
              </a:rPr>
              <a:t>BRASIL 500 anos</a:t>
            </a:r>
          </a:p>
          <a:p>
            <a:pPr algn="r"/>
            <a:r>
              <a:rPr lang="pt-BR" sz="1200" b="1" dirty="0">
                <a:latin typeface="Roboto" pitchFamily="2" charset="0"/>
                <a:ea typeface="Roboto" pitchFamily="2" charset="0"/>
              </a:rPr>
              <a:t>(1620-1714)</a:t>
            </a:r>
            <a:r>
              <a:rPr lang="pt-BR" sz="1200" dirty="0">
                <a:latin typeface="Roboto" pitchFamily="2" charset="0"/>
                <a:ea typeface="Roboto" pitchFamily="2" charset="0"/>
              </a:rPr>
              <a:t>. v. 3. São Paulo:</a:t>
            </a:r>
          </a:p>
          <a:p>
            <a:pPr algn="r"/>
            <a:r>
              <a:rPr lang="pt-BR" sz="1200" dirty="0">
                <a:latin typeface="Roboto" pitchFamily="2" charset="0"/>
                <a:ea typeface="Roboto" pitchFamily="2" charset="0"/>
              </a:rPr>
              <a:t>Nova Cultural. p. 137.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07241" y="1568466"/>
            <a:ext cx="469499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Após a conquista de Olinda e de Recife, os holandeses expandiram seus domínios para outras regiões do Nordeste.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Em 1637, o nobre holandês João Maurício de Nassau-</a:t>
            </a:r>
          </a:p>
          <a:p>
            <a:r>
              <a:rPr lang="pt-BR" sz="1900" dirty="0">
                <a:latin typeface="Roboto" pitchFamily="2" charset="0"/>
                <a:ea typeface="Roboto" pitchFamily="2" charset="0"/>
              </a:rPr>
              <a:t>     -Siegen foi enviado para</a:t>
            </a:r>
          </a:p>
          <a:p>
            <a:r>
              <a:rPr lang="pt-BR" sz="1900" dirty="0">
                <a:latin typeface="Roboto" pitchFamily="2" charset="0"/>
                <a:ea typeface="Roboto" pitchFamily="2" charset="0"/>
              </a:rPr>
              <a:t>     administrar a região</a:t>
            </a:r>
          </a:p>
          <a:p>
            <a:r>
              <a:rPr lang="pt-BR" sz="1900" dirty="0">
                <a:latin typeface="Roboto" pitchFamily="2" charset="0"/>
                <a:ea typeface="Roboto" pitchFamily="2" charset="0"/>
              </a:rPr>
              <a:t>     batizada de Nova Holanda.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9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0296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697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Wingdings</vt:lpstr>
      <vt:lpstr>Tema do Office</vt:lpstr>
      <vt:lpstr>Apresentação 6 Produção açucareira</vt:lpstr>
      <vt:lpstr>Impérios coloniais</vt:lpstr>
      <vt:lpstr>A política mercantilista</vt:lpstr>
      <vt:lpstr>Japão no século XVII</vt:lpstr>
      <vt:lpstr>A chegada à Nova Zelândia</vt:lpstr>
      <vt:lpstr>Cana-de-açúcar no Brasil</vt:lpstr>
      <vt:lpstr>Apresentação do PowerPoint</vt:lpstr>
      <vt:lpstr>Os holandeses no Brasil </vt:lpstr>
      <vt:lpstr>Área de ocupação holandesa</vt:lpstr>
      <vt:lpstr>O governo de Nassau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6 Produção açucareira</dc:title>
  <dc:creator>João Paulo Bortoluci</dc:creator>
  <cp:lastModifiedBy>João Paulo Bortoluci</cp:lastModifiedBy>
  <cp:revision>1</cp:revision>
  <dcterms:created xsi:type="dcterms:W3CDTF">2020-04-03T01:53:54Z</dcterms:created>
  <dcterms:modified xsi:type="dcterms:W3CDTF">2020-04-03T01:57:36Z</dcterms:modified>
</cp:coreProperties>
</file>