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865" r:id="rId2"/>
  </p:sldMasterIdLst>
  <p:sldIdLst>
    <p:sldId id="280" r:id="rId3"/>
    <p:sldId id="295" r:id="rId4"/>
    <p:sldId id="266" r:id="rId5"/>
    <p:sldId id="298" r:id="rId6"/>
    <p:sldId id="296" r:id="rId7"/>
    <p:sldId id="299" r:id="rId8"/>
    <p:sldId id="300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quiria Baddini Tronolone" initials="VBT" lastIdx="1" clrIdx="0">
    <p:extLst>
      <p:ext uri="{19B8F6BF-5375-455C-9EA6-DF929625EA0E}">
        <p15:presenceInfo xmlns:p15="http://schemas.microsoft.com/office/powerpoint/2012/main" userId="S::em-valquiria@ftd.com.br::b1a7bfb0-d72c-45bb-9c0d-c893be7838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660066"/>
    <a:srgbClr val="800080"/>
    <a:srgbClr val="FF9900"/>
    <a:srgbClr val="FFB953"/>
    <a:srgbClr val="FF6600"/>
    <a:srgbClr val="FFD889"/>
    <a:srgbClr val="66CCFF"/>
    <a:srgbClr val="61B5C3"/>
    <a:srgbClr val="3E9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43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09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69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12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226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27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148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57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825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868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106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964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340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198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849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4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41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6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4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75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44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62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0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57" r:id="rId6"/>
    <p:sldLayoutId id="2147483853" r:id="rId7"/>
    <p:sldLayoutId id="2147483854" r:id="rId8"/>
    <p:sldLayoutId id="2147483855" r:id="rId9"/>
    <p:sldLayoutId id="2147483856" r:id="rId10"/>
    <p:sldLayoutId id="214748385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0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8F89F-5814-4373-BB25-F34DC067E9C4}"/>
              </a:ext>
            </a:extLst>
          </p:cNvPr>
          <p:cNvSpPr txBox="1">
            <a:spLocks/>
          </p:cNvSpPr>
          <p:nvPr/>
        </p:nvSpPr>
        <p:spPr>
          <a:xfrm>
            <a:off x="5892721" y="1730276"/>
            <a:ext cx="6009890" cy="33916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rgbClr val="660066"/>
                </a:solidFill>
                <a:latin typeface="Factoria-Bold"/>
              </a:rPr>
              <a:t>#MeuFuturo</a:t>
            </a:r>
          </a:p>
          <a:p>
            <a:r>
              <a:rPr lang="pt-BR" sz="3600" b="1" i="1" dirty="0">
                <a:solidFill>
                  <a:srgbClr val="660066"/>
                </a:solidFill>
                <a:latin typeface="Factoria-Bold"/>
              </a:rPr>
              <a:t>Autoconhecimento e protagonismo na elaboração de projetos de vida inspiradores</a:t>
            </a:r>
            <a:endParaRPr lang="pt-BR" sz="3600" i="1" dirty="0">
              <a:solidFill>
                <a:srgbClr val="660066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DC66294-4651-46FA-B00C-D0283FD121E8}"/>
              </a:ext>
            </a:extLst>
          </p:cNvPr>
          <p:cNvSpPr txBox="1"/>
          <p:nvPr/>
        </p:nvSpPr>
        <p:spPr>
          <a:xfrm>
            <a:off x="5954366" y="444663"/>
            <a:ext cx="355539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800" b="1" dirty="0"/>
              <a:t>PROJETO DE VIDA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EDCFC62-1F16-46BE-B42F-854D6B776A85}"/>
              </a:ext>
            </a:extLst>
          </p:cNvPr>
          <p:cNvSpPr txBox="1"/>
          <p:nvPr/>
        </p:nvSpPr>
        <p:spPr>
          <a:xfrm>
            <a:off x="5460807" y="5935362"/>
            <a:ext cx="66089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0" dirty="0">
                <a:effectLst/>
                <a:latin typeface="Segoe UI" panose="020B0502040204020203" pitchFamily="34" charset="0"/>
              </a:rPr>
              <a:t>O conteúdo deste PPT não faz parte nem foi avaliado em programas governamentais. Trata-se de uma iniciativa gratuita da FTD Educação para todas as escolas brasileiras.</a:t>
            </a:r>
            <a:endParaRPr lang="pt-BR" sz="1400" dirty="0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2B9BAF12-3C8D-4B59-A1EA-E3959BF2FD7F}"/>
              </a:ext>
            </a:extLst>
          </p:cNvPr>
          <p:cNvSpPr/>
          <p:nvPr/>
        </p:nvSpPr>
        <p:spPr>
          <a:xfrm>
            <a:off x="1030273" y="5664880"/>
            <a:ext cx="3829404" cy="885856"/>
          </a:xfrm>
          <a:prstGeom prst="roundRect">
            <a:avLst/>
          </a:prstGeom>
          <a:solidFill>
            <a:schemeClr val="lt1"/>
          </a:solidFill>
          <a:ln>
            <a:solidFill>
              <a:srgbClr val="66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800" b="1" dirty="0"/>
              <a:t>Organização em aulas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3664ADC-7DBC-4272-B162-050AAC7121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3" t="11707" r="30462" b="16178"/>
          <a:stretch/>
        </p:blipFill>
        <p:spPr>
          <a:xfrm>
            <a:off x="573383" y="108483"/>
            <a:ext cx="4012284" cy="527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59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AD8B378D-79C9-403B-91C2-81AE3FBFB580}"/>
              </a:ext>
            </a:extLst>
          </p:cNvPr>
          <p:cNvSpPr txBox="1">
            <a:spLocks/>
          </p:cNvSpPr>
          <p:nvPr/>
        </p:nvSpPr>
        <p:spPr>
          <a:xfrm>
            <a:off x="640080" y="329184"/>
            <a:ext cx="6894576" cy="178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600" dirty="0">
                <a:latin typeface="The Hand Black" panose="03070902030502020204" pitchFamily="66" charset="0"/>
              </a:rPr>
              <a:t>A BNCC </a:t>
            </a:r>
            <a:r>
              <a:rPr lang="en-US" sz="5600" dirty="0" err="1">
                <a:latin typeface="The Hand Black" panose="03070902030502020204" pitchFamily="66" charset="0"/>
              </a:rPr>
              <a:t>nesta</a:t>
            </a:r>
            <a:r>
              <a:rPr lang="en-US" sz="5600" dirty="0">
                <a:latin typeface="The Hand Black" panose="03070902030502020204" pitchFamily="66" charset="0"/>
              </a:rPr>
              <a:t> </a:t>
            </a:r>
            <a:r>
              <a:rPr lang="en-US" sz="5600" dirty="0" err="1">
                <a:latin typeface="The Hand Black" panose="03070902030502020204" pitchFamily="66" charset="0"/>
              </a:rPr>
              <a:t>obra</a:t>
            </a:r>
            <a:r>
              <a:rPr lang="en-US" sz="5600" dirty="0">
                <a:latin typeface="The Hand Black" panose="03070902030502020204" pitchFamily="66" charset="0"/>
              </a:rPr>
              <a:t>: </a:t>
            </a:r>
          </a:p>
        </p:txBody>
      </p:sp>
      <p:sp>
        <p:nvSpPr>
          <p:cNvPr id="31" name="sketchy rul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D3A634"/>
          </a:solidFill>
          <a:ln w="38100" cap="rnd">
            <a:solidFill>
              <a:srgbClr val="D3A63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2C350297-3D4E-4189-9E1F-A444922C9E39}"/>
              </a:ext>
            </a:extLst>
          </p:cNvPr>
          <p:cNvSpPr txBox="1">
            <a:spLocks/>
          </p:cNvSpPr>
          <p:nvPr/>
        </p:nvSpPr>
        <p:spPr>
          <a:xfrm>
            <a:off x="640080" y="3030188"/>
            <a:ext cx="6894576" cy="2684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Factoria-Bold"/>
              </a:rPr>
              <a:t>As </a:t>
            </a:r>
            <a:r>
              <a:rPr lang="en-US" sz="2400" dirty="0" err="1">
                <a:latin typeface="Factoria-Bold"/>
              </a:rPr>
              <a:t>atividades</a:t>
            </a:r>
            <a:r>
              <a:rPr lang="en-US" sz="2400" dirty="0">
                <a:latin typeface="Factoria-Bold"/>
              </a:rPr>
              <a:t> </a:t>
            </a:r>
            <a:r>
              <a:rPr lang="en-US" sz="2400" dirty="0" err="1">
                <a:latin typeface="Factoria-Bold"/>
              </a:rPr>
              <a:t>propostas</a:t>
            </a:r>
            <a:r>
              <a:rPr lang="en-US" sz="2400" dirty="0">
                <a:latin typeface="Factoria-Bold"/>
              </a:rPr>
              <a:t> </a:t>
            </a:r>
            <a:r>
              <a:rPr lang="en-US" sz="2400" dirty="0" err="1">
                <a:latin typeface="Factoria-Bold"/>
              </a:rPr>
              <a:t>nas</a:t>
            </a:r>
            <a:r>
              <a:rPr lang="en-US" sz="2400" dirty="0">
                <a:latin typeface="Factoria-Bold"/>
              </a:rPr>
              <a:t> </a:t>
            </a:r>
            <a:r>
              <a:rPr lang="en-US" sz="2400" dirty="0" err="1">
                <a:latin typeface="Factoria-Bold"/>
              </a:rPr>
              <a:t>seções</a:t>
            </a:r>
            <a:r>
              <a:rPr lang="en-US" sz="2400" dirty="0">
                <a:latin typeface="Factoria-Bold"/>
              </a:rPr>
              <a:t> da </a:t>
            </a:r>
            <a:r>
              <a:rPr lang="en-US" sz="2400" dirty="0" err="1">
                <a:latin typeface="Factoria-Bold"/>
              </a:rPr>
              <a:t>obra</a:t>
            </a:r>
            <a:r>
              <a:rPr lang="en-US" sz="2400" dirty="0">
                <a:latin typeface="Factoria-Bold"/>
              </a:rPr>
              <a:t> </a:t>
            </a:r>
            <a:r>
              <a:rPr lang="en-US" sz="2400" dirty="0" err="1">
                <a:latin typeface="Factoria-Bold"/>
              </a:rPr>
              <a:t>são</a:t>
            </a:r>
            <a:r>
              <a:rPr lang="en-US" sz="2400" dirty="0">
                <a:latin typeface="Factoria-Bold"/>
              </a:rPr>
              <a:t> </a:t>
            </a:r>
            <a:r>
              <a:rPr lang="en-US" sz="2400" dirty="0" err="1">
                <a:latin typeface="Factoria-Bold"/>
              </a:rPr>
              <a:t>acompanhadas</a:t>
            </a:r>
            <a:r>
              <a:rPr lang="en-US" sz="2400" dirty="0">
                <a:latin typeface="Factoria-Bold"/>
              </a:rPr>
              <a:t> </a:t>
            </a:r>
            <a:r>
              <a:rPr lang="en-US" sz="2400" dirty="0" err="1">
                <a:latin typeface="Factoria-Bold"/>
              </a:rPr>
              <a:t>pelos</a:t>
            </a:r>
            <a:r>
              <a:rPr lang="en-US" sz="2400" dirty="0">
                <a:latin typeface="Factoria-Bold"/>
              </a:rPr>
              <a:t> </a:t>
            </a:r>
            <a:r>
              <a:rPr lang="en-US" sz="2400" dirty="0" err="1">
                <a:latin typeface="Factoria-Bold"/>
              </a:rPr>
              <a:t>objetivos</a:t>
            </a:r>
            <a:r>
              <a:rPr lang="en-US" sz="2400" dirty="0">
                <a:latin typeface="Factoria-Bold"/>
              </a:rPr>
              <a:t> </a:t>
            </a:r>
            <a:r>
              <a:rPr lang="en-US" sz="2400" dirty="0" err="1">
                <a:latin typeface="Factoria-Bold"/>
              </a:rPr>
              <a:t>gerais</a:t>
            </a:r>
            <a:r>
              <a:rPr lang="en-US" sz="2400" dirty="0">
                <a:latin typeface="Factoria-Bold"/>
              </a:rPr>
              <a:t>, </a:t>
            </a:r>
            <a:r>
              <a:rPr lang="en-US" sz="2400" dirty="0" err="1">
                <a:latin typeface="Factoria-Bold"/>
              </a:rPr>
              <a:t>objetivos</a:t>
            </a:r>
            <a:r>
              <a:rPr lang="en-US" sz="2400" dirty="0">
                <a:latin typeface="Factoria-Bold"/>
              </a:rPr>
              <a:t> </a:t>
            </a:r>
            <a:r>
              <a:rPr lang="en-US" sz="2400" dirty="0" err="1">
                <a:latin typeface="Factoria-Bold"/>
              </a:rPr>
              <a:t>específicos</a:t>
            </a:r>
            <a:r>
              <a:rPr lang="en-US" sz="2400" dirty="0">
                <a:latin typeface="Factoria-Bold"/>
              </a:rPr>
              <a:t> e </a:t>
            </a:r>
            <a:r>
              <a:rPr lang="en-US" sz="2400" dirty="0" err="1">
                <a:latin typeface="Factoria-Bold"/>
              </a:rPr>
              <a:t>também</a:t>
            </a:r>
            <a:r>
              <a:rPr lang="en-US" sz="2400" dirty="0">
                <a:latin typeface="Factoria-Bold"/>
              </a:rPr>
              <a:t> </a:t>
            </a:r>
            <a:r>
              <a:rPr lang="en-US" sz="2400" dirty="0" err="1">
                <a:latin typeface="Factoria-Bold"/>
              </a:rPr>
              <a:t>pelas</a:t>
            </a:r>
            <a:r>
              <a:rPr lang="en-US" sz="2400" dirty="0">
                <a:latin typeface="Factoria-Bold"/>
              </a:rPr>
              <a:t> </a:t>
            </a:r>
            <a:r>
              <a:rPr lang="en-US" sz="2400" dirty="0" err="1">
                <a:latin typeface="Factoria-Bold"/>
              </a:rPr>
              <a:t>competências</a:t>
            </a:r>
            <a:r>
              <a:rPr lang="en-US" sz="2400" dirty="0">
                <a:latin typeface="Factoria-Bold"/>
              </a:rPr>
              <a:t> </a:t>
            </a:r>
            <a:r>
              <a:rPr lang="en-US" sz="2400" dirty="0" err="1">
                <a:latin typeface="Factoria-Bold"/>
              </a:rPr>
              <a:t>gerais</a:t>
            </a:r>
            <a:r>
              <a:rPr lang="en-US" sz="2400" dirty="0">
                <a:latin typeface="Factoria-Bold"/>
              </a:rPr>
              <a:t>, </a:t>
            </a:r>
            <a:r>
              <a:rPr lang="en-US" sz="2400" dirty="0" err="1">
                <a:latin typeface="Factoria-Bold"/>
              </a:rPr>
              <a:t>competências</a:t>
            </a:r>
            <a:r>
              <a:rPr lang="en-US" sz="2400" dirty="0">
                <a:latin typeface="Factoria-Bold"/>
              </a:rPr>
              <a:t> </a:t>
            </a:r>
            <a:r>
              <a:rPr lang="en-US" sz="2400" dirty="0" err="1">
                <a:latin typeface="Factoria-Bold"/>
              </a:rPr>
              <a:t>específicas</a:t>
            </a:r>
            <a:r>
              <a:rPr lang="en-US" sz="2400" dirty="0">
                <a:latin typeface="Factoria-Bold"/>
              </a:rPr>
              <a:t> e </a:t>
            </a:r>
            <a:r>
              <a:rPr lang="en-US" sz="2400" dirty="0" err="1">
                <a:latin typeface="Factoria-Bold"/>
              </a:rPr>
              <a:t>habilidades</a:t>
            </a:r>
            <a:r>
              <a:rPr lang="en-US" sz="2400" dirty="0">
                <a:latin typeface="Factoria-Bold"/>
              </a:rPr>
              <a:t> da Base Nacional </a:t>
            </a:r>
            <a:r>
              <a:rPr lang="en-US" sz="2400" dirty="0" err="1">
                <a:latin typeface="Factoria-Bold"/>
              </a:rPr>
              <a:t>Comum</a:t>
            </a:r>
            <a:r>
              <a:rPr lang="en-US" sz="2400" dirty="0">
                <a:latin typeface="Factoria-Bold"/>
              </a:rPr>
              <a:t> Curricular (BNCC) no Manual do Professor.</a:t>
            </a:r>
          </a:p>
          <a:p>
            <a:pPr marL="0"/>
            <a:endParaRPr lang="en-US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F7445A22-1AE0-4350-9E17-6E11E205F7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09"/>
          <a:stretch/>
        </p:blipFill>
        <p:spPr>
          <a:xfrm>
            <a:off x="8174736" y="0"/>
            <a:ext cx="4014216" cy="3588937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3906B06B-0ACB-49C9-9A0A-517B54D034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0" y="4488718"/>
            <a:ext cx="3995928" cy="192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98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4292B3-D0C2-4929-A3A0-250A21481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6" y="2397735"/>
            <a:ext cx="6894576" cy="1808505"/>
          </a:xfrm>
        </p:spPr>
        <p:txBody>
          <a:bodyPr anchor="t">
            <a:normAutofit fontScale="90000"/>
          </a:bodyPr>
          <a:lstStyle/>
          <a:p>
            <a:r>
              <a:rPr lang="pt-BR" sz="6800" b="1" i="0" u="none" strike="noStrike" baseline="0" dirty="0">
                <a:latin typeface="Factoria-Bold"/>
              </a:rPr>
              <a:t>PLANEJAMENTO OBRA COMPLETA</a:t>
            </a:r>
            <a:endParaRPr lang="pt-BR" sz="6800" dirty="0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641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7A014"/>
          </a:solidFill>
          <a:ln w="38100" cap="rnd">
            <a:solidFill>
              <a:srgbClr val="F7A01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BF2CC10-40CB-4D70-A865-1FBFE1A34D31}"/>
              </a:ext>
            </a:extLst>
          </p:cNvPr>
          <p:cNvSpPr txBox="1"/>
          <p:nvPr/>
        </p:nvSpPr>
        <p:spPr>
          <a:xfrm>
            <a:off x="4749772" y="4542561"/>
            <a:ext cx="4419366" cy="11387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6800" b="1" i="0" u="none" strike="noStrike" baseline="0">
                <a:latin typeface="Factoria-Bold"/>
                <a:ea typeface="+mj-ea"/>
                <a:cs typeface="+mj-cs"/>
              </a:defRPr>
            </a:lvl1pPr>
          </a:lstStyle>
          <a:p>
            <a:r>
              <a:rPr lang="pt-BR" dirty="0"/>
              <a:t>96 aulas</a:t>
            </a:r>
            <a:endParaRPr lang="pt-BR" sz="48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61FDDE0-7666-4473-8A91-A1A611A3AF58}"/>
              </a:ext>
            </a:extLst>
          </p:cNvPr>
          <p:cNvSpPr txBox="1"/>
          <p:nvPr/>
        </p:nvSpPr>
        <p:spPr>
          <a:xfrm>
            <a:off x="4717266" y="6143547"/>
            <a:ext cx="7063712" cy="4456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defPPr>
              <a:defRPr lang="pt-BR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6800" b="1" i="0" u="none" strike="noStrike" baseline="0">
                <a:latin typeface="Factoria-Bold"/>
                <a:ea typeface="+mj-ea"/>
                <a:cs typeface="+mj-cs"/>
              </a:defRPr>
            </a:lvl1pPr>
          </a:lstStyle>
          <a:p>
            <a:r>
              <a:rPr lang="pt-BR" sz="1800" dirty="0"/>
              <a:t>*A quantidade de aulas pode ser adequada à realidade de cada professor.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9BFEA1F-5BB6-417B-AB92-88633ADC4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83299" y="997548"/>
            <a:ext cx="6943751" cy="477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70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97337163-BB3A-42A4-A025-395ACBDD6F25}"/>
              </a:ext>
            </a:extLst>
          </p:cNvPr>
          <p:cNvSpPr txBox="1"/>
          <p:nvPr/>
        </p:nvSpPr>
        <p:spPr>
          <a:xfrm>
            <a:off x="555654" y="244677"/>
            <a:ext cx="7063712" cy="11157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pt-BR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6800" b="1" i="0" u="none" strike="noStrike" baseline="0">
                <a:latin typeface="Factoria-Bold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actoria-Bold"/>
                <a:ea typeface="+mj-ea"/>
                <a:cs typeface="+mj-cs"/>
              </a:rPr>
              <a:t>Organização geral do trabalho com a obra em número de aulas</a:t>
            </a:r>
          </a:p>
        </p:txBody>
      </p:sp>
      <p:sp>
        <p:nvSpPr>
          <p:cNvPr id="23" name="Seta: para a Direita 22">
            <a:extLst>
              <a:ext uri="{FF2B5EF4-FFF2-40B4-BE49-F238E27FC236}">
                <a16:creationId xmlns:a16="http://schemas.microsoft.com/office/drawing/2014/main" id="{E0CD03DA-E975-43D1-ABF8-7ABE20D6E330}"/>
              </a:ext>
            </a:extLst>
          </p:cNvPr>
          <p:cNvSpPr/>
          <p:nvPr/>
        </p:nvSpPr>
        <p:spPr>
          <a:xfrm>
            <a:off x="2897776" y="1846573"/>
            <a:ext cx="606498" cy="437857"/>
          </a:xfrm>
          <a:prstGeom prst="rightArrow">
            <a:avLst/>
          </a:prstGeom>
          <a:solidFill>
            <a:srgbClr val="660066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3C3ABFE-CE06-4D7E-93C6-243BA381A8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09"/>
          <a:stretch/>
        </p:blipFill>
        <p:spPr>
          <a:xfrm>
            <a:off x="8356685" y="0"/>
            <a:ext cx="3835316" cy="3429000"/>
          </a:xfrm>
          <a:prstGeom prst="rect">
            <a:avLst/>
          </a:prstGeom>
        </p:spPr>
      </p:pic>
      <p:grpSp>
        <p:nvGrpSpPr>
          <p:cNvPr id="32" name="Agrupar 31">
            <a:extLst>
              <a:ext uri="{FF2B5EF4-FFF2-40B4-BE49-F238E27FC236}">
                <a16:creationId xmlns:a16="http://schemas.microsoft.com/office/drawing/2014/main" id="{94DEB6BC-4541-43DF-9348-6B9130F1DBED}"/>
              </a:ext>
            </a:extLst>
          </p:cNvPr>
          <p:cNvGrpSpPr/>
          <p:nvPr/>
        </p:nvGrpSpPr>
        <p:grpSpPr>
          <a:xfrm>
            <a:off x="-140795" y="1865723"/>
            <a:ext cx="2520514" cy="653789"/>
            <a:chOff x="107477" y="3840411"/>
            <a:chExt cx="6019069" cy="1115769"/>
          </a:xfrm>
          <a:noFill/>
        </p:grpSpPr>
        <p:sp>
          <p:nvSpPr>
            <p:cNvPr id="33" name="Retângulo: Cantos Arredondados 32">
              <a:extLst>
                <a:ext uri="{FF2B5EF4-FFF2-40B4-BE49-F238E27FC236}">
                  <a16:creationId xmlns:a16="http://schemas.microsoft.com/office/drawing/2014/main" id="{03831403-E117-4366-B7CE-0402B3FEC726}"/>
                </a:ext>
              </a:extLst>
            </p:cNvPr>
            <p:cNvSpPr/>
            <p:nvPr/>
          </p:nvSpPr>
          <p:spPr>
            <a:xfrm>
              <a:off x="107477" y="3840411"/>
              <a:ext cx="6019069" cy="1115769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34" name="Retângulo: Cantos Arredondados 4">
              <a:extLst>
                <a:ext uri="{FF2B5EF4-FFF2-40B4-BE49-F238E27FC236}">
                  <a16:creationId xmlns:a16="http://schemas.microsoft.com/office/drawing/2014/main" id="{44F3C357-1BDE-437E-893B-C0E33412780E}"/>
                </a:ext>
              </a:extLst>
            </p:cNvPr>
            <p:cNvSpPr txBox="1"/>
            <p:nvPr/>
          </p:nvSpPr>
          <p:spPr>
            <a:xfrm>
              <a:off x="552310" y="3873090"/>
              <a:ext cx="5129399" cy="105040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3200" b="1" i="0" u="none" strike="noStrike" kern="1200" baseline="0" dirty="0">
                  <a:solidFill>
                    <a:srgbClr val="660066"/>
                  </a:solidFill>
                  <a:latin typeface="+mj-lt"/>
                </a:rPr>
                <a:t>MEU MUNDO</a:t>
              </a:r>
              <a:endParaRPr lang="pt-BR" sz="3200" b="0" kern="1200" dirty="0">
                <a:solidFill>
                  <a:srgbClr val="660066"/>
                </a:solidFill>
                <a:latin typeface="+mj-lt"/>
              </a:endParaRPr>
            </a:p>
          </p:txBody>
        </p:sp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6077C52C-1CC2-4FFA-9267-58A2D4D3F2E8}"/>
              </a:ext>
            </a:extLst>
          </p:cNvPr>
          <p:cNvGrpSpPr/>
          <p:nvPr/>
        </p:nvGrpSpPr>
        <p:grpSpPr>
          <a:xfrm>
            <a:off x="-299649" y="3678580"/>
            <a:ext cx="3041018" cy="653789"/>
            <a:chOff x="107477" y="3840411"/>
            <a:chExt cx="6019069" cy="1115769"/>
          </a:xfrm>
          <a:noFill/>
        </p:grpSpPr>
        <p:sp>
          <p:nvSpPr>
            <p:cNvPr id="36" name="Retângulo: Cantos Arredondados 35">
              <a:extLst>
                <a:ext uri="{FF2B5EF4-FFF2-40B4-BE49-F238E27FC236}">
                  <a16:creationId xmlns:a16="http://schemas.microsoft.com/office/drawing/2014/main" id="{B882A791-B580-4F93-A0D0-AE4C4415D109}"/>
                </a:ext>
              </a:extLst>
            </p:cNvPr>
            <p:cNvSpPr/>
            <p:nvPr/>
          </p:nvSpPr>
          <p:spPr>
            <a:xfrm>
              <a:off x="107477" y="3840411"/>
              <a:ext cx="6019069" cy="1115769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37" name="Retângulo: Cantos Arredondados 4">
              <a:extLst>
                <a:ext uri="{FF2B5EF4-FFF2-40B4-BE49-F238E27FC236}">
                  <a16:creationId xmlns:a16="http://schemas.microsoft.com/office/drawing/2014/main" id="{EE23A55F-0C3A-4EA8-9B17-03C79257474A}"/>
                </a:ext>
              </a:extLst>
            </p:cNvPr>
            <p:cNvSpPr txBox="1"/>
            <p:nvPr/>
          </p:nvSpPr>
          <p:spPr>
            <a:xfrm>
              <a:off x="552310" y="3873090"/>
              <a:ext cx="5129399" cy="105040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3200" b="1" dirty="0">
                  <a:solidFill>
                    <a:srgbClr val="660066"/>
                  </a:solidFill>
                  <a:latin typeface="+mj-lt"/>
                </a:rPr>
                <a:t>NOSSO</a:t>
              </a:r>
              <a:r>
                <a:rPr lang="pt-BR" sz="3200" b="1" i="0" u="none" strike="noStrike" kern="1200" baseline="0" dirty="0">
                  <a:solidFill>
                    <a:srgbClr val="660066"/>
                  </a:solidFill>
                  <a:latin typeface="+mj-lt"/>
                </a:rPr>
                <a:t> MUNDO</a:t>
              </a:r>
              <a:endParaRPr lang="pt-BR" sz="3200" b="0" kern="1200" dirty="0">
                <a:solidFill>
                  <a:srgbClr val="660066"/>
                </a:solidFill>
                <a:latin typeface="+mj-lt"/>
              </a:endParaRPr>
            </a:p>
          </p:txBody>
        </p:sp>
      </p:grp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60E3F65E-C90A-4D61-8BC7-B4E9D857767E}"/>
              </a:ext>
            </a:extLst>
          </p:cNvPr>
          <p:cNvGrpSpPr/>
          <p:nvPr/>
        </p:nvGrpSpPr>
        <p:grpSpPr>
          <a:xfrm>
            <a:off x="-583094" y="5368419"/>
            <a:ext cx="3835316" cy="653789"/>
            <a:chOff x="107477" y="3840411"/>
            <a:chExt cx="6019069" cy="1115769"/>
          </a:xfrm>
          <a:noFill/>
        </p:grpSpPr>
        <p:sp>
          <p:nvSpPr>
            <p:cNvPr id="42" name="Retângulo: Cantos Arredondados 41">
              <a:extLst>
                <a:ext uri="{FF2B5EF4-FFF2-40B4-BE49-F238E27FC236}">
                  <a16:creationId xmlns:a16="http://schemas.microsoft.com/office/drawing/2014/main" id="{570F4209-DEAA-43AC-B03C-CDDD95DE934F}"/>
                </a:ext>
              </a:extLst>
            </p:cNvPr>
            <p:cNvSpPr/>
            <p:nvPr/>
          </p:nvSpPr>
          <p:spPr>
            <a:xfrm>
              <a:off x="107477" y="3840411"/>
              <a:ext cx="6019069" cy="1115769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43" name="Retângulo: Cantos Arredondados 4">
              <a:extLst>
                <a:ext uri="{FF2B5EF4-FFF2-40B4-BE49-F238E27FC236}">
                  <a16:creationId xmlns:a16="http://schemas.microsoft.com/office/drawing/2014/main" id="{823B1CE7-92F1-42D9-BF41-3CB6C33DDC84}"/>
                </a:ext>
              </a:extLst>
            </p:cNvPr>
            <p:cNvSpPr txBox="1"/>
            <p:nvPr/>
          </p:nvSpPr>
          <p:spPr>
            <a:xfrm>
              <a:off x="552310" y="3873089"/>
              <a:ext cx="5129399" cy="105040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3200" b="1" dirty="0">
                  <a:solidFill>
                    <a:srgbClr val="660066"/>
                  </a:solidFill>
                  <a:latin typeface="+mj-lt"/>
                </a:rPr>
                <a:t>UM</a:t>
              </a:r>
              <a:r>
                <a:rPr lang="pt-BR" sz="3200" b="1" i="0" u="none" strike="noStrike" kern="1200" baseline="0" dirty="0">
                  <a:solidFill>
                    <a:srgbClr val="660066"/>
                  </a:solidFill>
                  <a:latin typeface="+mj-lt"/>
                </a:rPr>
                <a:t> MUNDO PARA TODOS</a:t>
              </a:r>
              <a:endParaRPr lang="pt-BR" sz="3200" b="0" kern="1200" dirty="0">
                <a:solidFill>
                  <a:srgbClr val="660066"/>
                </a:solidFill>
                <a:latin typeface="+mj-lt"/>
              </a:endParaRPr>
            </a:p>
          </p:txBody>
        </p:sp>
      </p:grp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6D12B6AC-D5AE-46B0-861A-BE22C9517BC2}"/>
              </a:ext>
            </a:extLst>
          </p:cNvPr>
          <p:cNvGrpSpPr/>
          <p:nvPr/>
        </p:nvGrpSpPr>
        <p:grpSpPr>
          <a:xfrm>
            <a:off x="3883974" y="1499494"/>
            <a:ext cx="4424052" cy="1132014"/>
            <a:chOff x="107477" y="3840411"/>
            <a:chExt cx="6019069" cy="1115769"/>
          </a:xfrm>
          <a:solidFill>
            <a:srgbClr val="FFCCFF"/>
          </a:solidFill>
        </p:grpSpPr>
        <p:sp>
          <p:nvSpPr>
            <p:cNvPr id="45" name="Retângulo: Cantos Arredondados 44">
              <a:extLst>
                <a:ext uri="{FF2B5EF4-FFF2-40B4-BE49-F238E27FC236}">
                  <a16:creationId xmlns:a16="http://schemas.microsoft.com/office/drawing/2014/main" id="{67931E27-4BE7-453E-A3FC-C9C75EA9AB25}"/>
                </a:ext>
              </a:extLst>
            </p:cNvPr>
            <p:cNvSpPr/>
            <p:nvPr/>
          </p:nvSpPr>
          <p:spPr>
            <a:xfrm>
              <a:off x="107477" y="3840411"/>
              <a:ext cx="6019069" cy="111576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80008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he Hand"/>
                <a:ea typeface="+mn-ea"/>
                <a:cs typeface="+mn-cs"/>
              </a:endParaRPr>
            </a:p>
          </p:txBody>
        </p:sp>
        <p:sp>
          <p:nvSpPr>
            <p:cNvPr id="46" name="Retângulo: Cantos Arredondados 4">
              <a:extLst>
                <a:ext uri="{FF2B5EF4-FFF2-40B4-BE49-F238E27FC236}">
                  <a16:creationId xmlns:a16="http://schemas.microsoft.com/office/drawing/2014/main" id="{F48F1CD8-00D7-4633-8B51-238C06DA5AB1}"/>
                </a:ext>
              </a:extLst>
            </p:cNvPr>
            <p:cNvSpPr txBox="1"/>
            <p:nvPr/>
          </p:nvSpPr>
          <p:spPr>
            <a:xfrm>
              <a:off x="552310" y="3873090"/>
              <a:ext cx="5129399" cy="105040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3200" b="1" dirty="0">
                  <a:solidFill>
                    <a:srgbClr val="660066"/>
                  </a:solidFill>
                  <a:latin typeface="MyriadPro-SemiCn"/>
                </a:rPr>
                <a:t>Unidade</a:t>
              </a:r>
              <a:r>
                <a:rPr kumimoji="0" lang="pt-B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MyriadPro-SemiCn"/>
                  <a:ea typeface="+mn-ea"/>
                  <a:cs typeface="+mn-cs"/>
                </a:rPr>
                <a:t> 1: 32 aulas</a:t>
              </a:r>
              <a:endPara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he Hand"/>
                <a:ea typeface="+mn-ea"/>
                <a:cs typeface="+mn-cs"/>
              </a:endParaRPr>
            </a:p>
          </p:txBody>
        </p:sp>
      </p:grpSp>
      <p:grpSp>
        <p:nvGrpSpPr>
          <p:cNvPr id="47" name="Agrupar 46">
            <a:extLst>
              <a:ext uri="{FF2B5EF4-FFF2-40B4-BE49-F238E27FC236}">
                <a16:creationId xmlns:a16="http://schemas.microsoft.com/office/drawing/2014/main" id="{72E996C8-3A83-4D7C-8FF2-8EED9618DB50}"/>
              </a:ext>
            </a:extLst>
          </p:cNvPr>
          <p:cNvGrpSpPr/>
          <p:nvPr/>
        </p:nvGrpSpPr>
        <p:grpSpPr>
          <a:xfrm>
            <a:off x="3903445" y="5028140"/>
            <a:ext cx="4424052" cy="1132014"/>
            <a:chOff x="107477" y="3840411"/>
            <a:chExt cx="6019069" cy="1115769"/>
          </a:xfrm>
          <a:solidFill>
            <a:srgbClr val="FFCCFF"/>
          </a:solidFill>
        </p:grpSpPr>
        <p:sp>
          <p:nvSpPr>
            <p:cNvPr id="48" name="Retângulo: Cantos Arredondados 47">
              <a:extLst>
                <a:ext uri="{FF2B5EF4-FFF2-40B4-BE49-F238E27FC236}">
                  <a16:creationId xmlns:a16="http://schemas.microsoft.com/office/drawing/2014/main" id="{4189CA49-B22D-4439-8A22-283733891E1D}"/>
                </a:ext>
              </a:extLst>
            </p:cNvPr>
            <p:cNvSpPr/>
            <p:nvPr/>
          </p:nvSpPr>
          <p:spPr>
            <a:xfrm>
              <a:off x="107477" y="3840411"/>
              <a:ext cx="6019069" cy="111576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66006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he Hand"/>
                <a:ea typeface="+mn-ea"/>
                <a:cs typeface="+mn-cs"/>
              </a:endParaRPr>
            </a:p>
          </p:txBody>
        </p:sp>
        <p:sp>
          <p:nvSpPr>
            <p:cNvPr id="49" name="Retângulo: Cantos Arredondados 4">
              <a:extLst>
                <a:ext uri="{FF2B5EF4-FFF2-40B4-BE49-F238E27FC236}">
                  <a16:creationId xmlns:a16="http://schemas.microsoft.com/office/drawing/2014/main" id="{5CCE6677-BF84-4B7D-8FD8-42ED95DFA3D5}"/>
                </a:ext>
              </a:extLst>
            </p:cNvPr>
            <p:cNvSpPr txBox="1"/>
            <p:nvPr/>
          </p:nvSpPr>
          <p:spPr>
            <a:xfrm>
              <a:off x="552310" y="3873090"/>
              <a:ext cx="5129399" cy="105040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3200" b="1" dirty="0">
                  <a:solidFill>
                    <a:srgbClr val="660066"/>
                  </a:solidFill>
                  <a:latin typeface="MyriadPro-SemiCn"/>
                </a:rPr>
                <a:t>Unidade</a:t>
              </a:r>
              <a:r>
                <a:rPr kumimoji="0" lang="pt-B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MyriadPro-SemiCn"/>
                  <a:ea typeface="+mn-ea"/>
                  <a:cs typeface="+mn-cs"/>
                </a:rPr>
                <a:t> 3: 32 aulas</a:t>
              </a:r>
              <a:endPara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he Hand"/>
                <a:ea typeface="+mn-ea"/>
                <a:cs typeface="+mn-cs"/>
              </a:endParaRPr>
            </a:p>
          </p:txBody>
        </p:sp>
      </p:grpSp>
      <p:grpSp>
        <p:nvGrpSpPr>
          <p:cNvPr id="50" name="Agrupar 49">
            <a:extLst>
              <a:ext uri="{FF2B5EF4-FFF2-40B4-BE49-F238E27FC236}">
                <a16:creationId xmlns:a16="http://schemas.microsoft.com/office/drawing/2014/main" id="{B141E527-9139-4C26-A214-923FFD34534A}"/>
              </a:ext>
            </a:extLst>
          </p:cNvPr>
          <p:cNvGrpSpPr/>
          <p:nvPr/>
        </p:nvGrpSpPr>
        <p:grpSpPr>
          <a:xfrm>
            <a:off x="3835316" y="3256113"/>
            <a:ext cx="4424052" cy="1132014"/>
            <a:chOff x="107477" y="3840411"/>
            <a:chExt cx="6019069" cy="1115769"/>
          </a:xfrm>
          <a:solidFill>
            <a:srgbClr val="FFCCFF"/>
          </a:solidFill>
        </p:grpSpPr>
        <p:sp>
          <p:nvSpPr>
            <p:cNvPr id="51" name="Retângulo: Cantos Arredondados 50">
              <a:extLst>
                <a:ext uri="{FF2B5EF4-FFF2-40B4-BE49-F238E27FC236}">
                  <a16:creationId xmlns:a16="http://schemas.microsoft.com/office/drawing/2014/main" id="{0E1E4A4D-A777-4365-8E3E-3B9C123BC788}"/>
                </a:ext>
              </a:extLst>
            </p:cNvPr>
            <p:cNvSpPr/>
            <p:nvPr/>
          </p:nvSpPr>
          <p:spPr>
            <a:xfrm>
              <a:off x="107477" y="3840411"/>
              <a:ext cx="6019069" cy="111576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80008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he Hand"/>
                <a:ea typeface="+mn-ea"/>
                <a:cs typeface="+mn-cs"/>
              </a:endParaRPr>
            </a:p>
          </p:txBody>
        </p:sp>
        <p:sp>
          <p:nvSpPr>
            <p:cNvPr id="52" name="Retângulo: Cantos Arredondados 4">
              <a:extLst>
                <a:ext uri="{FF2B5EF4-FFF2-40B4-BE49-F238E27FC236}">
                  <a16:creationId xmlns:a16="http://schemas.microsoft.com/office/drawing/2014/main" id="{C4486680-B14C-4AA1-BD6F-3BE8D35DC1B9}"/>
                </a:ext>
              </a:extLst>
            </p:cNvPr>
            <p:cNvSpPr txBox="1"/>
            <p:nvPr/>
          </p:nvSpPr>
          <p:spPr>
            <a:xfrm>
              <a:off x="552310" y="3873090"/>
              <a:ext cx="5129399" cy="105040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3200" b="1" dirty="0">
                  <a:solidFill>
                    <a:srgbClr val="660066"/>
                  </a:solidFill>
                  <a:latin typeface="MyriadPro-SemiCn"/>
                </a:rPr>
                <a:t>Unidade</a:t>
              </a:r>
              <a:r>
                <a:rPr kumimoji="0" lang="pt-B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MyriadPro-SemiCn"/>
                  <a:ea typeface="+mn-ea"/>
                  <a:cs typeface="+mn-cs"/>
                </a:rPr>
                <a:t> 2: 32 aulas</a:t>
              </a:r>
              <a:endPara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he Hand"/>
                <a:ea typeface="+mn-ea"/>
                <a:cs typeface="+mn-cs"/>
              </a:endParaRPr>
            </a:p>
          </p:txBody>
        </p:sp>
      </p:grpSp>
      <p:sp>
        <p:nvSpPr>
          <p:cNvPr id="53" name="Seta: para a Direita 52">
            <a:extLst>
              <a:ext uri="{FF2B5EF4-FFF2-40B4-BE49-F238E27FC236}">
                <a16:creationId xmlns:a16="http://schemas.microsoft.com/office/drawing/2014/main" id="{D7AAB0A8-82E8-4227-B862-2452A1607F5D}"/>
              </a:ext>
            </a:extLst>
          </p:cNvPr>
          <p:cNvSpPr/>
          <p:nvPr/>
        </p:nvSpPr>
        <p:spPr>
          <a:xfrm>
            <a:off x="2897776" y="3685159"/>
            <a:ext cx="606498" cy="437857"/>
          </a:xfrm>
          <a:prstGeom prst="rightArrow">
            <a:avLst/>
          </a:prstGeom>
          <a:solidFill>
            <a:srgbClr val="660066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54" name="Seta: para a Direita 53">
            <a:extLst>
              <a:ext uri="{FF2B5EF4-FFF2-40B4-BE49-F238E27FC236}">
                <a16:creationId xmlns:a16="http://schemas.microsoft.com/office/drawing/2014/main" id="{51C7105F-7C4B-4D44-BA19-A184C9D1C5A1}"/>
              </a:ext>
            </a:extLst>
          </p:cNvPr>
          <p:cNvSpPr/>
          <p:nvPr/>
        </p:nvSpPr>
        <p:spPr>
          <a:xfrm>
            <a:off x="2897917" y="5390118"/>
            <a:ext cx="606498" cy="437857"/>
          </a:xfrm>
          <a:prstGeom prst="rightArrow">
            <a:avLst/>
          </a:prstGeom>
          <a:solidFill>
            <a:srgbClr val="660066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040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4292B3-D0C2-4929-A3A0-250A21481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6" y="2397735"/>
            <a:ext cx="6473249" cy="1808505"/>
          </a:xfrm>
        </p:spPr>
        <p:txBody>
          <a:bodyPr anchor="t">
            <a:normAutofit fontScale="90000"/>
          </a:bodyPr>
          <a:lstStyle/>
          <a:p>
            <a:r>
              <a:rPr lang="pt-BR" sz="6800" b="1" i="0" u="none" strike="noStrike" baseline="0" dirty="0">
                <a:latin typeface="Factoria-Bold"/>
              </a:rPr>
              <a:t>PLANEJAMENTO DA UNIDADE</a:t>
            </a:r>
            <a:endParaRPr lang="pt-BR" sz="6800" dirty="0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641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7A014"/>
          </a:solidFill>
          <a:ln w="38100" cap="rnd">
            <a:solidFill>
              <a:srgbClr val="F7A01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BF2CC10-40CB-4D70-A865-1FBFE1A34D31}"/>
              </a:ext>
            </a:extLst>
          </p:cNvPr>
          <p:cNvSpPr txBox="1"/>
          <p:nvPr/>
        </p:nvSpPr>
        <p:spPr>
          <a:xfrm>
            <a:off x="4749772" y="4542561"/>
            <a:ext cx="4419366" cy="137052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6800" b="1" i="0" u="none" strike="noStrike" baseline="0">
                <a:latin typeface="Factoria-Bold"/>
                <a:ea typeface="+mj-ea"/>
                <a:cs typeface="+mj-cs"/>
              </a:defRPr>
            </a:lvl1pPr>
          </a:lstStyle>
          <a:p>
            <a:r>
              <a:rPr lang="pt-BR" dirty="0"/>
              <a:t>32 aulas          </a:t>
            </a:r>
            <a:r>
              <a:rPr lang="pt-BR" sz="3500" dirty="0"/>
              <a:t>(1 ano letivo)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61FDDE0-7666-4473-8A91-A1A611A3AF58}"/>
              </a:ext>
            </a:extLst>
          </p:cNvPr>
          <p:cNvSpPr txBox="1"/>
          <p:nvPr/>
        </p:nvSpPr>
        <p:spPr>
          <a:xfrm>
            <a:off x="4717266" y="6143547"/>
            <a:ext cx="7063712" cy="4456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defPPr>
              <a:defRPr lang="pt-BR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6800" b="1" i="0" u="none" strike="noStrike" baseline="0">
                <a:latin typeface="Factoria-Bold"/>
                <a:ea typeface="+mj-ea"/>
                <a:cs typeface="+mj-cs"/>
              </a:defRPr>
            </a:lvl1pPr>
          </a:lstStyle>
          <a:p>
            <a:r>
              <a:rPr lang="pt-BR" sz="1800" dirty="0"/>
              <a:t>*A quantidade de aulas pode ser adequada à realidade de cada professor.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9BFEA1F-5BB6-417B-AB92-88633ADC4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86620" y="1069920"/>
            <a:ext cx="6858001" cy="471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37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97337163-BB3A-42A4-A025-395ACBDD6F25}"/>
              </a:ext>
            </a:extLst>
          </p:cNvPr>
          <p:cNvSpPr txBox="1"/>
          <p:nvPr/>
        </p:nvSpPr>
        <p:spPr>
          <a:xfrm>
            <a:off x="443462" y="284001"/>
            <a:ext cx="7063712" cy="6003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pt-BR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6800" b="1" i="0" u="none" strike="noStrike" baseline="0">
                <a:latin typeface="Factoria-Bold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actoria-Bold"/>
                <a:ea typeface="+mj-ea"/>
                <a:cs typeface="+mj-cs"/>
              </a:rPr>
              <a:t>Organização do trabalho na UNIDADE 1</a:t>
            </a:r>
          </a:p>
        </p:txBody>
      </p: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C60DFFA5-F87C-4250-B3B0-E9A254D5D01D}"/>
              </a:ext>
            </a:extLst>
          </p:cNvPr>
          <p:cNvGrpSpPr/>
          <p:nvPr/>
        </p:nvGrpSpPr>
        <p:grpSpPr>
          <a:xfrm>
            <a:off x="526291" y="1288578"/>
            <a:ext cx="1229977" cy="1061552"/>
            <a:chOff x="107477" y="3840411"/>
            <a:chExt cx="6019069" cy="1115769"/>
          </a:xfrm>
          <a:solidFill>
            <a:srgbClr val="FFCCFF"/>
          </a:solidFill>
        </p:grpSpPr>
        <p:sp>
          <p:nvSpPr>
            <p:cNvPr id="34" name="Retângulo: Cantos Arredondados 33">
              <a:extLst>
                <a:ext uri="{FF2B5EF4-FFF2-40B4-BE49-F238E27FC236}">
                  <a16:creationId xmlns:a16="http://schemas.microsoft.com/office/drawing/2014/main" id="{CB7339FA-BF37-45E4-B798-0E2E4120D90F}"/>
                </a:ext>
              </a:extLst>
            </p:cNvPr>
            <p:cNvSpPr/>
            <p:nvPr/>
          </p:nvSpPr>
          <p:spPr>
            <a:xfrm>
              <a:off x="107477" y="3840411"/>
              <a:ext cx="6019069" cy="111576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FFCC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he Hand"/>
                <a:ea typeface="+mn-ea"/>
                <a:cs typeface="+mn-cs"/>
              </a:endParaRPr>
            </a:p>
          </p:txBody>
        </p:sp>
        <p:sp>
          <p:nvSpPr>
            <p:cNvPr id="35" name="Retângulo: Cantos Arredondados 4">
              <a:extLst>
                <a:ext uri="{FF2B5EF4-FFF2-40B4-BE49-F238E27FC236}">
                  <a16:creationId xmlns:a16="http://schemas.microsoft.com/office/drawing/2014/main" id="{BF9BEE32-0A8B-4E68-9DF9-C8130F6F6C3C}"/>
                </a:ext>
              </a:extLst>
            </p:cNvPr>
            <p:cNvSpPr txBox="1"/>
            <p:nvPr/>
          </p:nvSpPr>
          <p:spPr>
            <a:xfrm>
              <a:off x="552310" y="3873090"/>
              <a:ext cx="5129399" cy="1050409"/>
            </a:xfrm>
            <a:prstGeom prst="rect">
              <a:avLst/>
            </a:prstGeom>
            <a:grpFill/>
            <a:ln>
              <a:solidFill>
                <a:srgbClr val="FFCC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MyriadPro-SemiCn"/>
                  <a:ea typeface="+mn-ea"/>
                  <a:cs typeface="+mn-cs"/>
                </a:rPr>
                <a:t>32 Aulas</a:t>
              </a:r>
              <a:endPara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he Hand"/>
                <a:ea typeface="+mn-ea"/>
                <a:cs typeface="+mn-cs"/>
              </a:endParaRPr>
            </a:p>
          </p:txBody>
        </p:sp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3D53948F-D976-47ED-9007-97ECF2BF552D}"/>
              </a:ext>
            </a:extLst>
          </p:cNvPr>
          <p:cNvGrpSpPr/>
          <p:nvPr/>
        </p:nvGrpSpPr>
        <p:grpSpPr>
          <a:xfrm>
            <a:off x="2777247" y="1041251"/>
            <a:ext cx="2302569" cy="1190091"/>
            <a:chOff x="107477" y="3840411"/>
            <a:chExt cx="6019069" cy="1436651"/>
          </a:xfrm>
          <a:solidFill>
            <a:srgbClr val="660066"/>
          </a:solidFill>
        </p:grpSpPr>
        <p:sp>
          <p:nvSpPr>
            <p:cNvPr id="37" name="Retângulo: Cantos Arredondados 36">
              <a:extLst>
                <a:ext uri="{FF2B5EF4-FFF2-40B4-BE49-F238E27FC236}">
                  <a16:creationId xmlns:a16="http://schemas.microsoft.com/office/drawing/2014/main" id="{B8D3DF3A-ACB1-4801-8F33-999B89758708}"/>
                </a:ext>
              </a:extLst>
            </p:cNvPr>
            <p:cNvSpPr/>
            <p:nvPr/>
          </p:nvSpPr>
          <p:spPr>
            <a:xfrm>
              <a:off x="107477" y="3840411"/>
              <a:ext cx="6019069" cy="1436651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66006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he Hand"/>
                <a:ea typeface="+mn-ea"/>
                <a:cs typeface="+mn-cs"/>
              </a:endParaRPr>
            </a:p>
          </p:txBody>
        </p:sp>
        <p:sp>
          <p:nvSpPr>
            <p:cNvPr id="38" name="Retângulo: Cantos Arredondados 4">
              <a:extLst>
                <a:ext uri="{FF2B5EF4-FFF2-40B4-BE49-F238E27FC236}">
                  <a16:creationId xmlns:a16="http://schemas.microsoft.com/office/drawing/2014/main" id="{F30C1BA3-8DCF-4716-B3AD-40080E39A0DB}"/>
                </a:ext>
              </a:extLst>
            </p:cNvPr>
            <p:cNvSpPr txBox="1"/>
            <p:nvPr/>
          </p:nvSpPr>
          <p:spPr>
            <a:xfrm>
              <a:off x="660818" y="3919984"/>
              <a:ext cx="5129401" cy="1313495"/>
            </a:xfrm>
            <a:prstGeom prst="rect">
              <a:avLst/>
            </a:prstGeom>
            <a:grpFill/>
            <a:ln>
              <a:solidFill>
                <a:srgbClr val="66006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marR="0" lvl="0" indent="0" algn="l" defTabSz="1422400" rtl="0" eaLnBrk="1" fontAlgn="auto" latinLnBrk="0" hangingPunct="1">
                <a:spcBef>
                  <a:spcPts val="30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Pro-SemiCn"/>
                  <a:ea typeface="+mn-ea"/>
                  <a:cs typeface="+mn-cs"/>
                </a:rPr>
                <a:t>1º bimestre:</a:t>
              </a:r>
            </a:p>
            <a:p>
              <a:pPr marL="0" marR="0" lvl="0" indent="0" algn="l" defTabSz="1422400" rtl="0" eaLnBrk="1" fontAlgn="auto" latinLnBrk="0" hangingPunct="1">
                <a:spcBef>
                  <a:spcPts val="30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2400" b="1" dirty="0">
                  <a:solidFill>
                    <a:schemeClr val="bg1"/>
                  </a:solidFill>
                  <a:latin typeface="MyriadPro-SemiCn"/>
                </a:rPr>
                <a:t>7 aulas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Pro-SemiCn"/>
                <a:ea typeface="+mn-ea"/>
                <a:cs typeface="+mn-cs"/>
              </a:endParaRPr>
            </a:p>
          </p:txBody>
        </p:sp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id="{F91D9A03-AC50-448E-A312-2700F1C3C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0744" y="-259093"/>
            <a:ext cx="3834716" cy="3432345"/>
          </a:xfrm>
          <a:prstGeom prst="rect">
            <a:avLst/>
          </a:prstGeom>
        </p:spPr>
      </p:pic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A31C1B9-BB77-450E-8046-6BECF3ABA863}"/>
              </a:ext>
            </a:extLst>
          </p:cNvPr>
          <p:cNvGrpSpPr/>
          <p:nvPr/>
        </p:nvGrpSpPr>
        <p:grpSpPr>
          <a:xfrm>
            <a:off x="6685950" y="247524"/>
            <a:ext cx="2065803" cy="1066495"/>
            <a:chOff x="107477" y="3840411"/>
            <a:chExt cx="6019069" cy="1115769"/>
          </a:xfrm>
          <a:solidFill>
            <a:srgbClr val="660066"/>
          </a:solidFill>
        </p:grpSpPr>
        <p:sp>
          <p:nvSpPr>
            <p:cNvPr id="21" name="Retângulo: Cantos Arredondados 20">
              <a:extLst>
                <a:ext uri="{FF2B5EF4-FFF2-40B4-BE49-F238E27FC236}">
                  <a16:creationId xmlns:a16="http://schemas.microsoft.com/office/drawing/2014/main" id="{A92E1A93-C0A8-4733-A8EF-356037016CA5}"/>
                </a:ext>
              </a:extLst>
            </p:cNvPr>
            <p:cNvSpPr/>
            <p:nvPr/>
          </p:nvSpPr>
          <p:spPr>
            <a:xfrm>
              <a:off x="107477" y="3840411"/>
              <a:ext cx="6019069" cy="111576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66006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he Hand"/>
                <a:ea typeface="+mn-ea"/>
                <a:cs typeface="+mn-cs"/>
              </a:endParaRPr>
            </a:p>
          </p:txBody>
        </p:sp>
        <p:sp>
          <p:nvSpPr>
            <p:cNvPr id="22" name="Retângulo: Cantos Arredondados 4">
              <a:extLst>
                <a:ext uri="{FF2B5EF4-FFF2-40B4-BE49-F238E27FC236}">
                  <a16:creationId xmlns:a16="http://schemas.microsoft.com/office/drawing/2014/main" id="{921EB48C-9619-4CB5-BEB4-7EAD472936E8}"/>
                </a:ext>
              </a:extLst>
            </p:cNvPr>
            <p:cNvSpPr txBox="1"/>
            <p:nvPr/>
          </p:nvSpPr>
          <p:spPr>
            <a:xfrm>
              <a:off x="200790" y="4042062"/>
              <a:ext cx="5832440" cy="778275"/>
            </a:xfrm>
            <a:prstGeom prst="rect">
              <a:avLst/>
            </a:prstGeom>
            <a:grpFill/>
            <a:ln>
              <a:solidFill>
                <a:srgbClr val="66006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Pro-SemiCn"/>
                  <a:ea typeface="+mn-ea"/>
                  <a:cs typeface="+mn-cs"/>
                </a:rPr>
                <a:t>Capítulos </a:t>
              </a:r>
            </a:p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Pro-SemiCn"/>
                  <a:ea typeface="+mn-ea"/>
                  <a:cs typeface="+mn-cs"/>
                </a:rPr>
                <a:t>1 a 9</a:t>
              </a:r>
              <a:endPara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 Hand"/>
                <a:ea typeface="+mn-ea"/>
                <a:cs typeface="+mn-cs"/>
              </a:endParaRPr>
            </a:p>
          </p:txBody>
        </p:sp>
      </p:grpSp>
      <p:sp>
        <p:nvSpPr>
          <p:cNvPr id="108" name="Seta: para a Direita 107">
            <a:extLst>
              <a:ext uri="{FF2B5EF4-FFF2-40B4-BE49-F238E27FC236}">
                <a16:creationId xmlns:a16="http://schemas.microsoft.com/office/drawing/2014/main" id="{399CBB13-ACCC-4E06-8947-19823DD27F6D}"/>
              </a:ext>
            </a:extLst>
          </p:cNvPr>
          <p:cNvSpPr/>
          <p:nvPr/>
        </p:nvSpPr>
        <p:spPr>
          <a:xfrm>
            <a:off x="1982014" y="1650998"/>
            <a:ext cx="555647" cy="336367"/>
          </a:xfrm>
          <a:prstGeom prst="rightArrow">
            <a:avLst/>
          </a:prstGeom>
          <a:solidFill>
            <a:srgbClr val="660066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CDFB5263-FED3-4841-8788-09C2338447BF}"/>
              </a:ext>
            </a:extLst>
          </p:cNvPr>
          <p:cNvGrpSpPr/>
          <p:nvPr/>
        </p:nvGrpSpPr>
        <p:grpSpPr>
          <a:xfrm>
            <a:off x="6986479" y="3400531"/>
            <a:ext cx="4903211" cy="3234799"/>
            <a:chOff x="-425994" y="3854947"/>
            <a:chExt cx="8071142" cy="982319"/>
          </a:xfrm>
        </p:grpSpPr>
        <p:sp>
          <p:nvSpPr>
            <p:cNvPr id="29" name="Retângulo: Cantos Arredondados 28">
              <a:extLst>
                <a:ext uri="{FF2B5EF4-FFF2-40B4-BE49-F238E27FC236}">
                  <a16:creationId xmlns:a16="http://schemas.microsoft.com/office/drawing/2014/main" id="{E922BC5A-E938-4211-8005-0637B27F3BD2}"/>
                </a:ext>
              </a:extLst>
            </p:cNvPr>
            <p:cNvSpPr/>
            <p:nvPr/>
          </p:nvSpPr>
          <p:spPr>
            <a:xfrm>
              <a:off x="-425994" y="3854947"/>
              <a:ext cx="8071142" cy="982319"/>
            </a:xfrm>
            <a:prstGeom prst="roundRect">
              <a:avLst>
                <a:gd name="adj" fmla="val 10000"/>
              </a:avLst>
            </a:prstGeom>
            <a:solidFill>
              <a:srgbClr val="FFCCFF">
                <a:alpha val="89804"/>
              </a:srgbClr>
            </a:solidFill>
            <a:ln>
              <a:solidFill>
                <a:srgbClr val="FFCC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he Hand"/>
                <a:ea typeface="+mn-ea"/>
                <a:cs typeface="+mn-cs"/>
              </a:endParaRPr>
            </a:p>
          </p:txBody>
        </p:sp>
        <p:sp>
          <p:nvSpPr>
            <p:cNvPr id="30" name="Retângulo: Cantos Arredondados 4">
              <a:extLst>
                <a:ext uri="{FF2B5EF4-FFF2-40B4-BE49-F238E27FC236}">
                  <a16:creationId xmlns:a16="http://schemas.microsoft.com/office/drawing/2014/main" id="{DF9F08B1-010B-4A8C-8AB7-7C3F26674841}"/>
                </a:ext>
              </a:extLst>
            </p:cNvPr>
            <p:cNvSpPr txBox="1"/>
            <p:nvPr/>
          </p:nvSpPr>
          <p:spPr>
            <a:xfrm>
              <a:off x="259981" y="3906239"/>
              <a:ext cx="7058363" cy="88423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MyriadPro-SemiCn"/>
                  <a:ea typeface="+mn-ea"/>
                  <a:cs typeface="+mn-cs"/>
                </a:rPr>
                <a:t>BNCC na Unidade 1</a:t>
              </a:r>
            </a:p>
            <a:p>
              <a:pPr marL="0" marR="0" lvl="0" indent="0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MyriadPro-SemiCn"/>
                  <a:ea typeface="+mn-ea"/>
                  <a:cs typeface="+mn-cs"/>
                </a:rPr>
                <a:t>Competências gerais: </a:t>
              </a: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MyriadPro-SemiCn"/>
                  <a:ea typeface="+mn-ea"/>
                  <a:cs typeface="+mn-cs"/>
                </a:rPr>
                <a:t>1, 6, 7, 8, 9, 10</a:t>
              </a:r>
            </a:p>
            <a:p>
              <a:pPr marL="0" marR="0" lvl="0" indent="0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MyriadPro-SemiCn"/>
                  <a:ea typeface="+mn-ea"/>
                  <a:cs typeface="+mn-cs"/>
                </a:rPr>
                <a:t>Competências específicas:</a:t>
              </a:r>
            </a:p>
            <a:p>
              <a:pPr marL="0" marR="0" lvl="0" indent="0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MyriadPro-SemiCn"/>
                  <a:ea typeface="+mn-ea"/>
                  <a:cs typeface="+mn-cs"/>
                </a:rPr>
                <a:t>Ciências Humanas e Sociais Aplicadas: </a:t>
              </a: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MyriadPro-SemiCn"/>
                  <a:ea typeface="+mn-ea"/>
                  <a:cs typeface="+mn-cs"/>
                </a:rPr>
                <a:t>CHS1, CHS2, CHS3, CHS5</a:t>
              </a:r>
            </a:p>
            <a:p>
              <a:pPr marL="0" marR="0" lvl="0" indent="0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MyriadPro-SemiCn"/>
                  <a:ea typeface="+mn-ea"/>
                  <a:cs typeface="+mn-cs"/>
                </a:rPr>
                <a:t>Linguagens e suas Tecnologias: </a:t>
              </a: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MyriadPro-SemiCn"/>
                  <a:ea typeface="+mn-ea"/>
                  <a:cs typeface="+mn-cs"/>
                </a:rPr>
                <a:t>LGG1, LGG2, LGG3, LGG5, LGG6, LGG7</a:t>
              </a:r>
            </a:p>
            <a:p>
              <a:pPr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pt-BR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MyriadPro-SemiCn"/>
                  <a:ea typeface="+mn-ea"/>
                  <a:cs typeface="+mn-cs"/>
                </a:rPr>
                <a:t>Matemática e suas tecnologias: </a:t>
              </a: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MyriadPro-SemiCn"/>
                  <a:ea typeface="+mn-ea"/>
                  <a:cs typeface="+mn-cs"/>
                </a:rPr>
                <a:t>MAT2</a:t>
              </a:r>
            </a:p>
          </p:txBody>
        </p:sp>
      </p:grpSp>
      <p:grpSp>
        <p:nvGrpSpPr>
          <p:cNvPr id="119" name="Agrupar 118">
            <a:extLst>
              <a:ext uri="{FF2B5EF4-FFF2-40B4-BE49-F238E27FC236}">
                <a16:creationId xmlns:a16="http://schemas.microsoft.com/office/drawing/2014/main" id="{644BA029-9E14-4627-A79E-D7D86092B0E7}"/>
              </a:ext>
            </a:extLst>
          </p:cNvPr>
          <p:cNvGrpSpPr/>
          <p:nvPr/>
        </p:nvGrpSpPr>
        <p:grpSpPr>
          <a:xfrm>
            <a:off x="2751397" y="2360002"/>
            <a:ext cx="2302569" cy="1190091"/>
            <a:chOff x="107477" y="3840411"/>
            <a:chExt cx="6019069" cy="1436651"/>
          </a:xfrm>
          <a:solidFill>
            <a:srgbClr val="660066"/>
          </a:solidFill>
        </p:grpSpPr>
        <p:sp>
          <p:nvSpPr>
            <p:cNvPr id="120" name="Retângulo: Cantos Arredondados 119">
              <a:extLst>
                <a:ext uri="{FF2B5EF4-FFF2-40B4-BE49-F238E27FC236}">
                  <a16:creationId xmlns:a16="http://schemas.microsoft.com/office/drawing/2014/main" id="{554953F7-CEDA-4822-B81B-C6F9F73DFBAA}"/>
                </a:ext>
              </a:extLst>
            </p:cNvPr>
            <p:cNvSpPr/>
            <p:nvPr/>
          </p:nvSpPr>
          <p:spPr>
            <a:xfrm>
              <a:off x="107477" y="3840411"/>
              <a:ext cx="6019069" cy="1436651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66006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he Hand"/>
                <a:ea typeface="+mn-ea"/>
                <a:cs typeface="+mn-cs"/>
              </a:endParaRPr>
            </a:p>
          </p:txBody>
        </p:sp>
        <p:sp>
          <p:nvSpPr>
            <p:cNvPr id="121" name="Retângulo: Cantos Arredondados 4">
              <a:extLst>
                <a:ext uri="{FF2B5EF4-FFF2-40B4-BE49-F238E27FC236}">
                  <a16:creationId xmlns:a16="http://schemas.microsoft.com/office/drawing/2014/main" id="{62E4B24E-DDD5-40DE-877A-81B401A608C2}"/>
                </a:ext>
              </a:extLst>
            </p:cNvPr>
            <p:cNvSpPr txBox="1"/>
            <p:nvPr/>
          </p:nvSpPr>
          <p:spPr>
            <a:xfrm>
              <a:off x="660818" y="3919984"/>
              <a:ext cx="5129401" cy="1313495"/>
            </a:xfrm>
            <a:prstGeom prst="rect">
              <a:avLst/>
            </a:prstGeom>
            <a:grpFill/>
            <a:ln>
              <a:solidFill>
                <a:srgbClr val="66006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marR="0" lvl="0" indent="0" algn="l" defTabSz="1422400" rtl="0" eaLnBrk="1" fontAlgn="auto" latinLnBrk="0" hangingPunct="1">
                <a:spcBef>
                  <a:spcPts val="30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Pro-SemiCn"/>
                  <a:ea typeface="+mn-ea"/>
                  <a:cs typeface="+mn-cs"/>
                </a:rPr>
                <a:t>2º bimestre:</a:t>
              </a:r>
            </a:p>
            <a:p>
              <a:pPr marL="0" marR="0" lvl="0" indent="0" algn="l" defTabSz="1422400" rtl="0" eaLnBrk="1" fontAlgn="auto" latinLnBrk="0" hangingPunct="1">
                <a:spcBef>
                  <a:spcPts val="30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2400" b="1" dirty="0">
                  <a:solidFill>
                    <a:schemeClr val="bg1"/>
                  </a:solidFill>
                  <a:latin typeface="MyriadPro-SemiCn"/>
                </a:rPr>
                <a:t>7 aulas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Pro-SemiCn"/>
                <a:ea typeface="+mn-ea"/>
                <a:cs typeface="+mn-cs"/>
              </a:endParaRPr>
            </a:p>
          </p:txBody>
        </p:sp>
      </p:grpSp>
      <p:grpSp>
        <p:nvGrpSpPr>
          <p:cNvPr id="122" name="Agrupar 121">
            <a:extLst>
              <a:ext uri="{FF2B5EF4-FFF2-40B4-BE49-F238E27FC236}">
                <a16:creationId xmlns:a16="http://schemas.microsoft.com/office/drawing/2014/main" id="{78D2AE4E-0647-481B-950C-49D20D2398B6}"/>
              </a:ext>
            </a:extLst>
          </p:cNvPr>
          <p:cNvGrpSpPr/>
          <p:nvPr/>
        </p:nvGrpSpPr>
        <p:grpSpPr>
          <a:xfrm>
            <a:off x="2751396" y="3678747"/>
            <a:ext cx="2302569" cy="1190091"/>
            <a:chOff x="107477" y="3840411"/>
            <a:chExt cx="6019069" cy="1436651"/>
          </a:xfrm>
          <a:solidFill>
            <a:srgbClr val="660066"/>
          </a:solidFill>
        </p:grpSpPr>
        <p:sp>
          <p:nvSpPr>
            <p:cNvPr id="123" name="Retângulo: Cantos Arredondados 122">
              <a:extLst>
                <a:ext uri="{FF2B5EF4-FFF2-40B4-BE49-F238E27FC236}">
                  <a16:creationId xmlns:a16="http://schemas.microsoft.com/office/drawing/2014/main" id="{1C3333B6-3E37-4BC8-A656-0DF961251C7B}"/>
                </a:ext>
              </a:extLst>
            </p:cNvPr>
            <p:cNvSpPr/>
            <p:nvPr/>
          </p:nvSpPr>
          <p:spPr>
            <a:xfrm>
              <a:off x="107477" y="3840411"/>
              <a:ext cx="6019069" cy="1436651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66006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he Hand"/>
                <a:ea typeface="+mn-ea"/>
                <a:cs typeface="+mn-cs"/>
              </a:endParaRPr>
            </a:p>
          </p:txBody>
        </p:sp>
        <p:sp>
          <p:nvSpPr>
            <p:cNvPr id="124" name="Retângulo: Cantos Arredondados 4">
              <a:extLst>
                <a:ext uri="{FF2B5EF4-FFF2-40B4-BE49-F238E27FC236}">
                  <a16:creationId xmlns:a16="http://schemas.microsoft.com/office/drawing/2014/main" id="{0FDA63B4-190A-4674-A9AF-6D24CB8B0AEA}"/>
                </a:ext>
              </a:extLst>
            </p:cNvPr>
            <p:cNvSpPr txBox="1"/>
            <p:nvPr/>
          </p:nvSpPr>
          <p:spPr>
            <a:xfrm>
              <a:off x="660818" y="3919984"/>
              <a:ext cx="5129401" cy="1313495"/>
            </a:xfrm>
            <a:prstGeom prst="rect">
              <a:avLst/>
            </a:prstGeom>
            <a:grpFill/>
            <a:ln>
              <a:solidFill>
                <a:srgbClr val="66006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marR="0" lvl="0" indent="0" algn="l" defTabSz="1422400" rtl="0" eaLnBrk="1" fontAlgn="auto" latinLnBrk="0" hangingPunct="1">
                <a:spcBef>
                  <a:spcPts val="30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Pro-SemiCn"/>
                  <a:ea typeface="+mn-ea"/>
                  <a:cs typeface="+mn-cs"/>
                </a:rPr>
                <a:t>3º bimestre:</a:t>
              </a:r>
            </a:p>
            <a:p>
              <a:pPr marL="0" marR="0" lvl="0" indent="0" algn="l" defTabSz="1422400" rtl="0" eaLnBrk="1" fontAlgn="auto" latinLnBrk="0" hangingPunct="1">
                <a:spcBef>
                  <a:spcPts val="30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2400" b="1" dirty="0">
                  <a:solidFill>
                    <a:schemeClr val="bg1"/>
                  </a:solidFill>
                  <a:latin typeface="MyriadPro-SemiCn"/>
                </a:rPr>
                <a:t>7 aulas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Pro-SemiCn"/>
                <a:ea typeface="+mn-ea"/>
                <a:cs typeface="+mn-cs"/>
              </a:endParaRPr>
            </a:p>
          </p:txBody>
        </p:sp>
      </p:grpSp>
      <p:grpSp>
        <p:nvGrpSpPr>
          <p:cNvPr id="125" name="Agrupar 124">
            <a:extLst>
              <a:ext uri="{FF2B5EF4-FFF2-40B4-BE49-F238E27FC236}">
                <a16:creationId xmlns:a16="http://schemas.microsoft.com/office/drawing/2014/main" id="{A4C29A06-991E-44EC-AA6F-CF2A1185C253}"/>
              </a:ext>
            </a:extLst>
          </p:cNvPr>
          <p:cNvGrpSpPr/>
          <p:nvPr/>
        </p:nvGrpSpPr>
        <p:grpSpPr>
          <a:xfrm>
            <a:off x="2751395" y="4993377"/>
            <a:ext cx="3635337" cy="1469732"/>
            <a:chOff x="107477" y="3840411"/>
            <a:chExt cx="6019069" cy="1436651"/>
          </a:xfrm>
          <a:solidFill>
            <a:srgbClr val="660066"/>
          </a:solidFill>
        </p:grpSpPr>
        <p:sp>
          <p:nvSpPr>
            <p:cNvPr id="126" name="Retângulo: Cantos Arredondados 125">
              <a:extLst>
                <a:ext uri="{FF2B5EF4-FFF2-40B4-BE49-F238E27FC236}">
                  <a16:creationId xmlns:a16="http://schemas.microsoft.com/office/drawing/2014/main" id="{A4DA5887-9F9E-4C08-BC69-86246DD43FEE}"/>
                </a:ext>
              </a:extLst>
            </p:cNvPr>
            <p:cNvSpPr/>
            <p:nvPr/>
          </p:nvSpPr>
          <p:spPr>
            <a:xfrm>
              <a:off x="107477" y="3840411"/>
              <a:ext cx="6019069" cy="1436651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66006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he Hand"/>
                <a:ea typeface="+mn-ea"/>
                <a:cs typeface="+mn-cs"/>
              </a:endParaRPr>
            </a:p>
          </p:txBody>
        </p:sp>
        <p:sp>
          <p:nvSpPr>
            <p:cNvPr id="127" name="Retângulo: Cantos Arredondados 4">
              <a:extLst>
                <a:ext uri="{FF2B5EF4-FFF2-40B4-BE49-F238E27FC236}">
                  <a16:creationId xmlns:a16="http://schemas.microsoft.com/office/drawing/2014/main" id="{60ED8414-277E-4925-BD95-1F1E2F5EB37D}"/>
                </a:ext>
              </a:extLst>
            </p:cNvPr>
            <p:cNvSpPr txBox="1"/>
            <p:nvPr/>
          </p:nvSpPr>
          <p:spPr>
            <a:xfrm>
              <a:off x="474477" y="3919984"/>
              <a:ext cx="5129401" cy="1313495"/>
            </a:xfrm>
            <a:prstGeom prst="rect">
              <a:avLst/>
            </a:prstGeom>
            <a:grpFill/>
            <a:ln>
              <a:solidFill>
                <a:srgbClr val="66006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marR="0" lvl="0" indent="0" algn="l" defTabSz="1422400" rtl="0" eaLnBrk="1" fontAlgn="auto" latinLnBrk="0" hangingPunct="1">
                <a:spcBef>
                  <a:spcPts val="30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Pro-SemiCn"/>
                  <a:ea typeface="+mn-ea"/>
                  <a:cs typeface="+mn-cs"/>
                </a:rPr>
                <a:t>4º bimestre:</a:t>
              </a:r>
            </a:p>
            <a:p>
              <a:pPr marL="0" marR="0" lvl="0" indent="0" algn="l" defTabSz="1422400" rtl="0" eaLnBrk="1" fontAlgn="auto" latinLnBrk="0" hangingPunct="1">
                <a:spcBef>
                  <a:spcPts val="30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2400" b="1" dirty="0">
                  <a:solidFill>
                    <a:schemeClr val="bg1"/>
                  </a:solidFill>
                  <a:latin typeface="MyriadPro-SemiCn"/>
                </a:rPr>
                <a:t>11 aulas </a:t>
              </a:r>
              <a:r>
                <a:rPr lang="pt-BR" sz="2400" dirty="0">
                  <a:solidFill>
                    <a:schemeClr val="bg1"/>
                  </a:solidFill>
                  <a:latin typeface="MyriadPro-SemiCn"/>
                </a:rPr>
                <a:t>(4 aulas para a atividade integradora)</a:t>
              </a:r>
              <a:endParaRPr kumimoji="0" lang="pt-BR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Pro-SemiC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2604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97337163-BB3A-42A4-A025-395ACBDD6F25}"/>
              </a:ext>
            </a:extLst>
          </p:cNvPr>
          <p:cNvSpPr txBox="1"/>
          <p:nvPr/>
        </p:nvSpPr>
        <p:spPr>
          <a:xfrm>
            <a:off x="443462" y="284001"/>
            <a:ext cx="7063712" cy="6003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pt-BR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6800" b="1" i="0" u="none" strike="noStrike" baseline="0">
                <a:latin typeface="Factoria-Bold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actoria-Bold"/>
                <a:ea typeface="+mj-ea"/>
                <a:cs typeface="+mj-cs"/>
              </a:rPr>
              <a:t>Organização do trabalho na UNIDADE 1</a:t>
            </a:r>
          </a:p>
        </p:txBody>
      </p: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C60DFFA5-F87C-4250-B3B0-E9A254D5D01D}"/>
              </a:ext>
            </a:extLst>
          </p:cNvPr>
          <p:cNvGrpSpPr/>
          <p:nvPr/>
        </p:nvGrpSpPr>
        <p:grpSpPr>
          <a:xfrm>
            <a:off x="451168" y="3359931"/>
            <a:ext cx="1229977" cy="1061552"/>
            <a:chOff x="107477" y="3840411"/>
            <a:chExt cx="6019069" cy="1115769"/>
          </a:xfrm>
          <a:solidFill>
            <a:srgbClr val="FFCCFF"/>
          </a:solidFill>
        </p:grpSpPr>
        <p:sp>
          <p:nvSpPr>
            <p:cNvPr id="34" name="Retângulo: Cantos Arredondados 33">
              <a:extLst>
                <a:ext uri="{FF2B5EF4-FFF2-40B4-BE49-F238E27FC236}">
                  <a16:creationId xmlns:a16="http://schemas.microsoft.com/office/drawing/2014/main" id="{CB7339FA-BF37-45E4-B798-0E2E4120D90F}"/>
                </a:ext>
              </a:extLst>
            </p:cNvPr>
            <p:cNvSpPr/>
            <p:nvPr/>
          </p:nvSpPr>
          <p:spPr>
            <a:xfrm>
              <a:off x="107477" y="3840411"/>
              <a:ext cx="6019069" cy="111576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FFCC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he Hand"/>
                <a:ea typeface="+mn-ea"/>
                <a:cs typeface="+mn-cs"/>
              </a:endParaRPr>
            </a:p>
          </p:txBody>
        </p:sp>
        <p:sp>
          <p:nvSpPr>
            <p:cNvPr id="35" name="Retângulo: Cantos Arredondados 4">
              <a:extLst>
                <a:ext uri="{FF2B5EF4-FFF2-40B4-BE49-F238E27FC236}">
                  <a16:creationId xmlns:a16="http://schemas.microsoft.com/office/drawing/2014/main" id="{BF9BEE32-0A8B-4E68-9DF9-C8130F6F6C3C}"/>
                </a:ext>
              </a:extLst>
            </p:cNvPr>
            <p:cNvSpPr txBox="1"/>
            <p:nvPr/>
          </p:nvSpPr>
          <p:spPr>
            <a:xfrm>
              <a:off x="552310" y="3873090"/>
              <a:ext cx="5129399" cy="1050409"/>
            </a:xfrm>
            <a:prstGeom prst="rect">
              <a:avLst/>
            </a:prstGeom>
            <a:grpFill/>
            <a:ln>
              <a:solidFill>
                <a:srgbClr val="FFCC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MyriadPro-SemiCn"/>
                  <a:ea typeface="+mn-ea"/>
                  <a:cs typeface="+mn-cs"/>
                </a:rPr>
                <a:t>Seções</a:t>
              </a:r>
              <a:endPara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he Hand"/>
                <a:ea typeface="+mn-ea"/>
                <a:cs typeface="+mn-cs"/>
              </a:endParaRPr>
            </a:p>
          </p:txBody>
        </p:sp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3D53948F-D976-47ED-9007-97ECF2BF552D}"/>
              </a:ext>
            </a:extLst>
          </p:cNvPr>
          <p:cNvGrpSpPr/>
          <p:nvPr/>
        </p:nvGrpSpPr>
        <p:grpSpPr>
          <a:xfrm>
            <a:off x="2657482" y="1876669"/>
            <a:ext cx="3957057" cy="4397522"/>
            <a:chOff x="107477" y="3840411"/>
            <a:chExt cx="6019069" cy="1436651"/>
          </a:xfrm>
          <a:solidFill>
            <a:srgbClr val="660066"/>
          </a:solidFill>
        </p:grpSpPr>
        <p:sp>
          <p:nvSpPr>
            <p:cNvPr id="37" name="Retângulo: Cantos Arredondados 36">
              <a:extLst>
                <a:ext uri="{FF2B5EF4-FFF2-40B4-BE49-F238E27FC236}">
                  <a16:creationId xmlns:a16="http://schemas.microsoft.com/office/drawing/2014/main" id="{B8D3DF3A-ACB1-4801-8F33-999B89758708}"/>
                </a:ext>
              </a:extLst>
            </p:cNvPr>
            <p:cNvSpPr/>
            <p:nvPr/>
          </p:nvSpPr>
          <p:spPr>
            <a:xfrm>
              <a:off x="107477" y="3840411"/>
              <a:ext cx="6019069" cy="1436651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66006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he Hand"/>
                <a:ea typeface="+mn-ea"/>
                <a:cs typeface="+mn-cs"/>
              </a:endParaRPr>
            </a:p>
          </p:txBody>
        </p:sp>
        <p:sp>
          <p:nvSpPr>
            <p:cNvPr id="38" name="Retângulo: Cantos Arredondados 4">
              <a:extLst>
                <a:ext uri="{FF2B5EF4-FFF2-40B4-BE49-F238E27FC236}">
                  <a16:creationId xmlns:a16="http://schemas.microsoft.com/office/drawing/2014/main" id="{F30C1BA3-8DCF-4716-B3AD-40080E39A0DB}"/>
                </a:ext>
              </a:extLst>
            </p:cNvPr>
            <p:cNvSpPr txBox="1"/>
            <p:nvPr/>
          </p:nvSpPr>
          <p:spPr>
            <a:xfrm>
              <a:off x="660818" y="4010349"/>
              <a:ext cx="5129401" cy="1223130"/>
            </a:xfrm>
            <a:prstGeom prst="rect">
              <a:avLst/>
            </a:prstGeom>
            <a:grpFill/>
            <a:ln>
              <a:solidFill>
                <a:srgbClr val="66006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marR="0" lvl="0" indent="0" algn="l" defTabSz="1422400" rtl="0" eaLnBrk="1" fontAlgn="auto" latinLnBrk="0" hangingPunct="1">
                <a:spcBef>
                  <a:spcPts val="30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Pro-SemiCn"/>
                  <a:ea typeface="+mn-ea"/>
                  <a:cs typeface="+mn-cs"/>
                </a:rPr>
                <a:t>Abertura da unidade</a:t>
              </a:r>
            </a:p>
            <a:p>
              <a:pPr marL="0" marR="0" lvl="0" indent="0" algn="l" defTabSz="1422400" rtl="0" eaLnBrk="1" fontAlgn="auto" latinLnBrk="0" hangingPunct="1"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Pro-SemiCn"/>
                  <a:ea typeface="+mn-ea"/>
                  <a:cs typeface="+mn-cs"/>
                </a:rPr>
                <a:t>Abertura do capítulo</a:t>
              </a:r>
            </a:p>
            <a:p>
              <a:pPr marL="0" marR="0" lvl="0" indent="0" algn="l" defTabSz="1422400" rtl="0" eaLnBrk="1" fontAlgn="auto" latinLnBrk="0" hangingPunct="1"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2400" b="1" dirty="0">
                  <a:solidFill>
                    <a:schemeClr val="bg1"/>
                  </a:solidFill>
                  <a:latin typeface="MyriadPro-SemiCn"/>
                </a:rPr>
                <a:t>Para pensar...</a:t>
              </a:r>
            </a:p>
            <a:p>
              <a:pPr marL="0" marR="0" lvl="0" indent="0" algn="l" defTabSz="1422400" rtl="0" eaLnBrk="1" fontAlgn="auto" latinLnBrk="0" hangingPunct="1"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Pro-SemiCn"/>
                  <a:ea typeface="+mn-ea"/>
                  <a:cs typeface="+mn-cs"/>
                </a:rPr>
                <a:t>Estamos falando de...</a:t>
              </a:r>
            </a:p>
            <a:p>
              <a:pPr marL="0" marR="0" lvl="0" indent="0" algn="l" defTabSz="1422400" rtl="0" eaLnBrk="1" fontAlgn="auto" latinLnBrk="0" hangingPunct="1"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2400" b="1" dirty="0">
                  <a:solidFill>
                    <a:schemeClr val="bg1"/>
                  </a:solidFill>
                  <a:latin typeface="MyriadPro-SemiCn"/>
                </a:rPr>
                <a:t>Para pensar... juntos!</a:t>
              </a:r>
            </a:p>
            <a:p>
              <a:pPr marL="0" marR="0" lvl="0" indent="0" algn="l" defTabSz="1422400" rtl="0" eaLnBrk="1" fontAlgn="auto" latinLnBrk="0" hangingPunct="1"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Pro-SemiCn"/>
                  <a:ea typeface="+mn-ea"/>
                  <a:cs typeface="+mn-cs"/>
                </a:rPr>
                <a:t>Estamos falando de...</a:t>
              </a:r>
            </a:p>
            <a:p>
              <a:pPr marL="0" marR="0" lvl="0" indent="0" algn="l" defTabSz="1422400" rtl="0" eaLnBrk="1" fontAlgn="auto" latinLnBrk="0" hangingPunct="1"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2400" b="1" dirty="0">
                  <a:solidFill>
                    <a:schemeClr val="bg1"/>
                  </a:solidFill>
                  <a:latin typeface="MyriadPro-SemiCn"/>
                </a:rPr>
                <a:t>Vivenciando</a:t>
              </a:r>
            </a:p>
            <a:p>
              <a:pPr marL="0" marR="0" lvl="0" indent="0" algn="l" defTabSz="1422400" rtl="0" eaLnBrk="1" fontAlgn="auto" latinLnBrk="0" hangingPunct="1"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Pro-SemiCn"/>
                  <a:ea typeface="+mn-ea"/>
                  <a:cs typeface="+mn-cs"/>
                </a:rPr>
                <a:t>Ponto a ponto</a:t>
              </a:r>
            </a:p>
            <a:p>
              <a:pPr marL="0" marR="0" lvl="0" indent="0" algn="l" defTabSz="1422400" rtl="0" eaLnBrk="1" fontAlgn="auto" latinLnBrk="0" hangingPunct="1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Pro-SemiCn"/>
                <a:ea typeface="+mn-ea"/>
                <a:cs typeface="+mn-cs"/>
              </a:endParaRPr>
            </a:p>
          </p:txBody>
        </p:sp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id="{F91D9A03-AC50-448E-A312-2700F1C3C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0744" y="-259093"/>
            <a:ext cx="3834716" cy="3432345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ED0B2EBF-2DB6-44CA-94CA-E62AC273FB1C}"/>
              </a:ext>
            </a:extLst>
          </p:cNvPr>
          <p:cNvGrpSpPr/>
          <p:nvPr/>
        </p:nvGrpSpPr>
        <p:grpSpPr>
          <a:xfrm>
            <a:off x="8478736" y="5186036"/>
            <a:ext cx="2408262" cy="1310993"/>
            <a:chOff x="107477" y="3840411"/>
            <a:chExt cx="6019069" cy="1115769"/>
          </a:xfrm>
          <a:solidFill>
            <a:srgbClr val="FFCCFF"/>
          </a:solidFill>
        </p:grpSpPr>
        <p:sp>
          <p:nvSpPr>
            <p:cNvPr id="13" name="Retângulo: Cantos Arredondados 12">
              <a:extLst>
                <a:ext uri="{FF2B5EF4-FFF2-40B4-BE49-F238E27FC236}">
                  <a16:creationId xmlns:a16="http://schemas.microsoft.com/office/drawing/2014/main" id="{3A60D8B6-1BEE-4F6E-9A2C-FBF129C8E6CC}"/>
                </a:ext>
              </a:extLst>
            </p:cNvPr>
            <p:cNvSpPr/>
            <p:nvPr/>
          </p:nvSpPr>
          <p:spPr>
            <a:xfrm>
              <a:off x="107477" y="3840411"/>
              <a:ext cx="6019069" cy="111576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FFCC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he Hand"/>
                <a:ea typeface="+mn-ea"/>
                <a:cs typeface="+mn-cs"/>
              </a:endParaRPr>
            </a:p>
          </p:txBody>
        </p:sp>
        <p:sp>
          <p:nvSpPr>
            <p:cNvPr id="14" name="Retângulo: Cantos Arredondados 4">
              <a:extLst>
                <a:ext uri="{FF2B5EF4-FFF2-40B4-BE49-F238E27FC236}">
                  <a16:creationId xmlns:a16="http://schemas.microsoft.com/office/drawing/2014/main" id="{92FED8DB-136E-4F6D-A030-27DA55E64D17}"/>
                </a:ext>
              </a:extLst>
            </p:cNvPr>
            <p:cNvSpPr txBox="1"/>
            <p:nvPr/>
          </p:nvSpPr>
          <p:spPr>
            <a:xfrm>
              <a:off x="552310" y="3873090"/>
              <a:ext cx="5129399" cy="1050409"/>
            </a:xfrm>
            <a:prstGeom prst="rect">
              <a:avLst/>
            </a:prstGeom>
            <a:grpFill/>
            <a:ln>
              <a:solidFill>
                <a:srgbClr val="FFCC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MyriadPro-SemiCn"/>
                  <a:ea typeface="+mn-ea"/>
                  <a:cs typeface="+mn-cs"/>
                </a:rPr>
                <a:t>Atividade integradora</a:t>
              </a:r>
              <a:endPara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he Hand"/>
                <a:ea typeface="+mn-ea"/>
                <a:cs typeface="+mn-cs"/>
              </a:endParaRPr>
            </a:p>
          </p:txBody>
        </p:sp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A31C1B9-BB77-450E-8046-6BECF3ABA863}"/>
              </a:ext>
            </a:extLst>
          </p:cNvPr>
          <p:cNvGrpSpPr/>
          <p:nvPr/>
        </p:nvGrpSpPr>
        <p:grpSpPr>
          <a:xfrm>
            <a:off x="8643213" y="3104492"/>
            <a:ext cx="2065803" cy="1066495"/>
            <a:chOff x="107477" y="3840411"/>
            <a:chExt cx="6019069" cy="1115769"/>
          </a:xfrm>
          <a:solidFill>
            <a:srgbClr val="660066"/>
          </a:solidFill>
        </p:grpSpPr>
        <p:sp>
          <p:nvSpPr>
            <p:cNvPr id="21" name="Retângulo: Cantos Arredondados 20">
              <a:extLst>
                <a:ext uri="{FF2B5EF4-FFF2-40B4-BE49-F238E27FC236}">
                  <a16:creationId xmlns:a16="http://schemas.microsoft.com/office/drawing/2014/main" id="{A92E1A93-C0A8-4733-A8EF-356037016CA5}"/>
                </a:ext>
              </a:extLst>
            </p:cNvPr>
            <p:cNvSpPr/>
            <p:nvPr/>
          </p:nvSpPr>
          <p:spPr>
            <a:xfrm>
              <a:off x="107477" y="3840411"/>
              <a:ext cx="6019069" cy="111576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66006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he Hand"/>
                <a:ea typeface="+mn-ea"/>
                <a:cs typeface="+mn-cs"/>
              </a:endParaRPr>
            </a:p>
          </p:txBody>
        </p:sp>
        <p:sp>
          <p:nvSpPr>
            <p:cNvPr id="22" name="Retângulo: Cantos Arredondados 4">
              <a:extLst>
                <a:ext uri="{FF2B5EF4-FFF2-40B4-BE49-F238E27FC236}">
                  <a16:creationId xmlns:a16="http://schemas.microsoft.com/office/drawing/2014/main" id="{921EB48C-9619-4CB5-BEB4-7EAD472936E8}"/>
                </a:ext>
              </a:extLst>
            </p:cNvPr>
            <p:cNvSpPr txBox="1"/>
            <p:nvPr/>
          </p:nvSpPr>
          <p:spPr>
            <a:xfrm>
              <a:off x="200790" y="4042062"/>
              <a:ext cx="5832440" cy="778275"/>
            </a:xfrm>
            <a:prstGeom prst="rect">
              <a:avLst/>
            </a:prstGeom>
            <a:grpFill/>
            <a:ln>
              <a:solidFill>
                <a:srgbClr val="66006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Pro-SemiCn"/>
                  <a:ea typeface="+mn-ea"/>
                  <a:cs typeface="+mn-cs"/>
                </a:rPr>
                <a:t>No final da unidade:</a:t>
              </a:r>
              <a:endPara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 Hand"/>
                <a:ea typeface="+mn-ea"/>
                <a:cs typeface="+mn-cs"/>
              </a:endParaRPr>
            </a:p>
          </p:txBody>
        </p:sp>
      </p:grpSp>
      <p:sp>
        <p:nvSpPr>
          <p:cNvPr id="108" name="Seta: para a Direita 107">
            <a:extLst>
              <a:ext uri="{FF2B5EF4-FFF2-40B4-BE49-F238E27FC236}">
                <a16:creationId xmlns:a16="http://schemas.microsoft.com/office/drawing/2014/main" id="{399CBB13-ACCC-4E06-8947-19823DD27F6D}"/>
              </a:ext>
            </a:extLst>
          </p:cNvPr>
          <p:cNvSpPr/>
          <p:nvPr/>
        </p:nvSpPr>
        <p:spPr>
          <a:xfrm>
            <a:off x="1896730" y="3741477"/>
            <a:ext cx="555647" cy="336367"/>
          </a:xfrm>
          <a:prstGeom prst="rightArrow">
            <a:avLst/>
          </a:prstGeom>
          <a:solidFill>
            <a:srgbClr val="660066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118" name="Seta: para a Direita 117">
            <a:extLst>
              <a:ext uri="{FF2B5EF4-FFF2-40B4-BE49-F238E27FC236}">
                <a16:creationId xmlns:a16="http://schemas.microsoft.com/office/drawing/2014/main" id="{F0FA2FA1-E130-4193-9EA4-FB1FCDD5C9B9}"/>
              </a:ext>
            </a:extLst>
          </p:cNvPr>
          <p:cNvSpPr/>
          <p:nvPr/>
        </p:nvSpPr>
        <p:spPr>
          <a:xfrm rot="5400000">
            <a:off x="9408797" y="4575403"/>
            <a:ext cx="555647" cy="336367"/>
          </a:xfrm>
          <a:prstGeom prst="rightArrow">
            <a:avLst/>
          </a:prstGeom>
          <a:solidFill>
            <a:schemeClr val="bg1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117739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1_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302</Words>
  <Application>Microsoft Office PowerPoint</Application>
  <PresentationFormat>Widescreen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7</vt:i4>
      </vt:variant>
    </vt:vector>
  </HeadingPairs>
  <TitlesOfParts>
    <vt:vector size="16" baseType="lpstr">
      <vt:lpstr>Arial</vt:lpstr>
      <vt:lpstr>Factoria-Bold</vt:lpstr>
      <vt:lpstr>Modern Love</vt:lpstr>
      <vt:lpstr>MyriadPro-SemiCn</vt:lpstr>
      <vt:lpstr>Segoe UI</vt:lpstr>
      <vt:lpstr>The Hand</vt:lpstr>
      <vt:lpstr>The Hand Black</vt:lpstr>
      <vt:lpstr>SketchyVTI</vt:lpstr>
      <vt:lpstr>1_SketchyVTI</vt:lpstr>
      <vt:lpstr>Apresentação do PowerPoint</vt:lpstr>
      <vt:lpstr>Apresentação do PowerPoint</vt:lpstr>
      <vt:lpstr>PLANEJAMENTO OBRA COMPLETA</vt:lpstr>
      <vt:lpstr>Apresentação do PowerPoint</vt:lpstr>
      <vt:lpstr>PLANEJAMENTO DA UNIDADE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Gislene Pereira Rodrigues de Oliveira</dc:creator>
  <cp:lastModifiedBy>Isabel Lopes Coelho</cp:lastModifiedBy>
  <cp:revision>4</cp:revision>
  <dcterms:created xsi:type="dcterms:W3CDTF">2020-12-18T19:37:55Z</dcterms:created>
  <dcterms:modified xsi:type="dcterms:W3CDTF">2020-12-18T20:18:06Z</dcterms:modified>
</cp:coreProperties>
</file>