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300" r:id="rId3"/>
    <p:sldId id="301" r:id="rId4"/>
    <p:sldId id="302" r:id="rId5"/>
    <p:sldId id="303" r:id="rId6"/>
    <p:sldId id="304" r:id="rId7"/>
    <p:sldId id="305" r:id="rId8"/>
    <p:sldId id="306" r:id="rId9"/>
    <p:sldId id="307" r:id="rId1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40BDC6-0C4E-4A4E-A995-54CD82D61FA0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4B0C6808-2BF3-40E1-9C51-FA1A1886A8AB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pt-BR" dirty="0"/>
            <a:t>Temporal</a:t>
          </a:r>
        </a:p>
      </dgm:t>
    </dgm:pt>
    <dgm:pt modelId="{76BD86A7-09E2-4A73-B4FA-6897A054BA15}" type="parTrans" cxnId="{2B848371-7110-41BC-B73E-B89F2B78ED07}">
      <dgm:prSet/>
      <dgm:spPr/>
      <dgm:t>
        <a:bodyPr/>
        <a:lstStyle/>
        <a:p>
          <a:endParaRPr lang="pt-BR"/>
        </a:p>
      </dgm:t>
    </dgm:pt>
    <dgm:pt modelId="{04360086-664E-42CA-A593-641057760726}" type="sibTrans" cxnId="{2B848371-7110-41BC-B73E-B89F2B78ED07}">
      <dgm:prSet/>
      <dgm:spPr/>
      <dgm:t>
        <a:bodyPr/>
        <a:lstStyle/>
        <a:p>
          <a:endParaRPr lang="pt-BR"/>
        </a:p>
      </dgm:t>
    </dgm:pt>
    <dgm:pt modelId="{7C222A67-A8E8-4A7E-A79C-EC64418C6BD5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pt-BR" sz="2800" dirty="0"/>
            <a:t>Indica uma ideia de tempo.</a:t>
          </a:r>
        </a:p>
      </dgm:t>
    </dgm:pt>
    <dgm:pt modelId="{D800DEF5-44E4-4277-BD1A-D10F1C9C244E}" type="parTrans" cxnId="{21604555-31F7-4023-B578-6CED38A2BE37}">
      <dgm:prSet/>
      <dgm:spPr/>
      <dgm:t>
        <a:bodyPr/>
        <a:lstStyle/>
        <a:p>
          <a:endParaRPr lang="pt-BR"/>
        </a:p>
      </dgm:t>
    </dgm:pt>
    <dgm:pt modelId="{B58DE22F-48D4-417F-AAC7-D5309A5AD8EE}" type="sibTrans" cxnId="{21604555-31F7-4023-B578-6CED38A2BE37}">
      <dgm:prSet/>
      <dgm:spPr/>
      <dgm:t>
        <a:bodyPr/>
        <a:lstStyle/>
        <a:p>
          <a:endParaRPr lang="pt-BR"/>
        </a:p>
      </dgm:t>
    </dgm:pt>
    <dgm:pt modelId="{2630016C-2B74-427A-B4FA-3ABD1E952030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pt-BR" sz="2800" dirty="0"/>
            <a:t>Ex.: </a:t>
          </a:r>
          <a:r>
            <a:rPr lang="pt-BR" sz="2800" b="1" dirty="0"/>
            <a:t>Quando depôs o rei</a:t>
          </a:r>
          <a:r>
            <a:rPr lang="pt-BR" sz="2800" dirty="0"/>
            <a:t>, a França se tornou uma república.</a:t>
          </a:r>
        </a:p>
      </dgm:t>
    </dgm:pt>
    <dgm:pt modelId="{1DA7B7B4-2864-4218-8DC8-533CA3E2398E}" type="parTrans" cxnId="{42FFC409-FD7A-43C4-B6FB-6DB8C375726D}">
      <dgm:prSet/>
      <dgm:spPr/>
      <dgm:t>
        <a:bodyPr/>
        <a:lstStyle/>
        <a:p>
          <a:endParaRPr lang="pt-BR"/>
        </a:p>
      </dgm:t>
    </dgm:pt>
    <dgm:pt modelId="{0FCEA58B-5DD9-49AE-BF08-C05D837F5FD7}" type="sibTrans" cxnId="{42FFC409-FD7A-43C4-B6FB-6DB8C375726D}">
      <dgm:prSet/>
      <dgm:spPr/>
      <dgm:t>
        <a:bodyPr/>
        <a:lstStyle/>
        <a:p>
          <a:endParaRPr lang="pt-BR"/>
        </a:p>
      </dgm:t>
    </dgm:pt>
    <dgm:pt modelId="{FAFF627C-291F-4173-B582-BB3A1FE5364D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pt-BR" dirty="0"/>
            <a:t>Causal</a:t>
          </a:r>
        </a:p>
      </dgm:t>
    </dgm:pt>
    <dgm:pt modelId="{B9878752-78B9-4D72-A138-815592FFFE3E}" type="parTrans" cxnId="{0A40E23A-7789-47A7-8D43-AC83E42B455B}">
      <dgm:prSet/>
      <dgm:spPr/>
      <dgm:t>
        <a:bodyPr/>
        <a:lstStyle/>
        <a:p>
          <a:endParaRPr lang="pt-BR"/>
        </a:p>
      </dgm:t>
    </dgm:pt>
    <dgm:pt modelId="{E85C1720-80D3-4E8F-97AD-2B16C49156CD}" type="sibTrans" cxnId="{0A40E23A-7789-47A7-8D43-AC83E42B455B}">
      <dgm:prSet/>
      <dgm:spPr/>
      <dgm:t>
        <a:bodyPr/>
        <a:lstStyle/>
        <a:p>
          <a:endParaRPr lang="pt-BR"/>
        </a:p>
      </dgm:t>
    </dgm:pt>
    <dgm:pt modelId="{CF75B509-675E-4F01-A9C1-4347F8B4F5C6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pt-BR" sz="2800" dirty="0"/>
            <a:t>Indica motivo, razão.</a:t>
          </a:r>
        </a:p>
      </dgm:t>
    </dgm:pt>
    <dgm:pt modelId="{A4078012-74BD-4484-A0F7-5132E50FAB67}" type="parTrans" cxnId="{E6F83C69-C2A7-40A5-897D-9F7540CC48AC}">
      <dgm:prSet/>
      <dgm:spPr/>
      <dgm:t>
        <a:bodyPr/>
        <a:lstStyle/>
        <a:p>
          <a:endParaRPr lang="pt-BR"/>
        </a:p>
      </dgm:t>
    </dgm:pt>
    <dgm:pt modelId="{210BEA34-DCC8-4C6B-A718-4DB2944FD594}" type="sibTrans" cxnId="{E6F83C69-C2A7-40A5-897D-9F7540CC48AC}">
      <dgm:prSet/>
      <dgm:spPr/>
      <dgm:t>
        <a:bodyPr/>
        <a:lstStyle/>
        <a:p>
          <a:endParaRPr lang="pt-BR"/>
        </a:p>
      </dgm:t>
    </dgm:pt>
    <dgm:pt modelId="{662A8ED8-DCD9-4E45-BCDA-38F7F83A29F5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pt-BR" sz="2800" dirty="0"/>
            <a:t>Ex.: A rua está molhada </a:t>
          </a:r>
          <a:r>
            <a:rPr lang="pt-BR" sz="2800" b="1" dirty="0"/>
            <a:t>porque</a:t>
          </a:r>
          <a:r>
            <a:rPr lang="pt-BR" sz="2800" dirty="0"/>
            <a:t> choveu.</a:t>
          </a:r>
        </a:p>
      </dgm:t>
    </dgm:pt>
    <dgm:pt modelId="{A0A0FE53-8D1F-46B2-BA73-D415A0B7BA47}" type="parTrans" cxnId="{7DCE5927-0929-4B1F-99DA-9E6C191CD845}">
      <dgm:prSet/>
      <dgm:spPr/>
      <dgm:t>
        <a:bodyPr/>
        <a:lstStyle/>
        <a:p>
          <a:endParaRPr lang="pt-BR"/>
        </a:p>
      </dgm:t>
    </dgm:pt>
    <dgm:pt modelId="{F1967080-74EC-42A8-8C93-13A14D664FE2}" type="sibTrans" cxnId="{7DCE5927-0929-4B1F-99DA-9E6C191CD845}">
      <dgm:prSet/>
      <dgm:spPr/>
      <dgm:t>
        <a:bodyPr/>
        <a:lstStyle/>
        <a:p>
          <a:endParaRPr lang="pt-BR"/>
        </a:p>
      </dgm:t>
    </dgm:pt>
    <dgm:pt modelId="{130A14D8-6C43-4C30-A126-EEA31968C228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pt-BR" sz="3600" dirty="0"/>
            <a:t>Concessiva</a:t>
          </a:r>
        </a:p>
      </dgm:t>
    </dgm:pt>
    <dgm:pt modelId="{ADB9F602-653C-4AA2-9E4D-8B6A9D2BAF12}" type="parTrans" cxnId="{7C2B9F3B-B0B3-4C4F-979C-31F249F60F4E}">
      <dgm:prSet/>
      <dgm:spPr/>
      <dgm:t>
        <a:bodyPr/>
        <a:lstStyle/>
        <a:p>
          <a:endParaRPr lang="pt-BR"/>
        </a:p>
      </dgm:t>
    </dgm:pt>
    <dgm:pt modelId="{BB97444F-EB5C-4C7C-88B2-CD1DB84BC429}" type="sibTrans" cxnId="{7C2B9F3B-B0B3-4C4F-979C-31F249F60F4E}">
      <dgm:prSet/>
      <dgm:spPr/>
      <dgm:t>
        <a:bodyPr/>
        <a:lstStyle/>
        <a:p>
          <a:endParaRPr lang="pt-BR"/>
        </a:p>
      </dgm:t>
    </dgm:pt>
    <dgm:pt modelId="{0BCC6C9B-150F-40BE-8742-628C195614B7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pt-BR" sz="2800" dirty="0"/>
            <a:t>Indica ideia de concessão.</a:t>
          </a:r>
        </a:p>
      </dgm:t>
    </dgm:pt>
    <dgm:pt modelId="{19318AD5-C686-4EC7-9EF9-C747F58C1147}" type="parTrans" cxnId="{AC0E73A3-24E9-4D75-9DE0-1FDEBDB52854}">
      <dgm:prSet/>
      <dgm:spPr/>
      <dgm:t>
        <a:bodyPr/>
        <a:lstStyle/>
        <a:p>
          <a:endParaRPr lang="pt-BR"/>
        </a:p>
      </dgm:t>
    </dgm:pt>
    <dgm:pt modelId="{C22BF0CD-01E5-48C8-9589-B0567E5A4895}" type="sibTrans" cxnId="{AC0E73A3-24E9-4D75-9DE0-1FDEBDB52854}">
      <dgm:prSet/>
      <dgm:spPr/>
      <dgm:t>
        <a:bodyPr/>
        <a:lstStyle/>
        <a:p>
          <a:endParaRPr lang="pt-BR"/>
        </a:p>
      </dgm:t>
    </dgm:pt>
    <dgm:pt modelId="{8460F00A-D7AB-4882-9500-92571819F26B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pt-BR" sz="2800" dirty="0"/>
            <a:t>Ex.: </a:t>
          </a:r>
          <a:r>
            <a:rPr lang="pt-BR" sz="2800" b="1" dirty="0"/>
            <a:t>Embora tenha sido muito difícil</a:t>
          </a:r>
          <a:r>
            <a:rPr lang="pt-BR" sz="2800" dirty="0"/>
            <a:t>, o trabalho foi concluído.</a:t>
          </a:r>
        </a:p>
      </dgm:t>
    </dgm:pt>
    <dgm:pt modelId="{4993A7B7-B729-44E5-B3ED-129BC683347C}" type="parTrans" cxnId="{F5C205A6-3BEE-408B-8454-1D369C316068}">
      <dgm:prSet/>
      <dgm:spPr/>
      <dgm:t>
        <a:bodyPr/>
        <a:lstStyle/>
        <a:p>
          <a:endParaRPr lang="pt-BR"/>
        </a:p>
      </dgm:t>
    </dgm:pt>
    <dgm:pt modelId="{F35C77AA-E693-40DA-AEDC-C6F98DAF7C29}" type="sibTrans" cxnId="{F5C205A6-3BEE-408B-8454-1D369C316068}">
      <dgm:prSet/>
      <dgm:spPr/>
      <dgm:t>
        <a:bodyPr/>
        <a:lstStyle/>
        <a:p>
          <a:endParaRPr lang="pt-BR"/>
        </a:p>
      </dgm:t>
    </dgm:pt>
    <dgm:pt modelId="{B4D0490A-041F-45BE-807B-B5A6652BFB65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endParaRPr lang="pt-BR" sz="2800" dirty="0"/>
        </a:p>
      </dgm:t>
    </dgm:pt>
    <dgm:pt modelId="{D04FE578-FC9D-4C81-AC10-4C467BDE29A8}" type="parTrans" cxnId="{0F2AFED4-38BF-4CC3-94AD-233F67CACB5D}">
      <dgm:prSet/>
      <dgm:spPr/>
      <dgm:t>
        <a:bodyPr/>
        <a:lstStyle/>
        <a:p>
          <a:endParaRPr lang="pt-BR"/>
        </a:p>
      </dgm:t>
    </dgm:pt>
    <dgm:pt modelId="{F99E9710-56BE-4A06-8E52-22DF91E006A3}" type="sibTrans" cxnId="{0F2AFED4-38BF-4CC3-94AD-233F67CACB5D}">
      <dgm:prSet/>
      <dgm:spPr/>
      <dgm:t>
        <a:bodyPr/>
        <a:lstStyle/>
        <a:p>
          <a:endParaRPr lang="pt-BR"/>
        </a:p>
      </dgm:t>
    </dgm:pt>
    <dgm:pt modelId="{E861BD42-106B-47FD-9359-320072F5A3F3}" type="pres">
      <dgm:prSet presAssocID="{1840BDC6-0C4E-4A4E-A995-54CD82D61FA0}" presName="Name0" presStyleCnt="0">
        <dgm:presLayoutVars>
          <dgm:dir/>
          <dgm:animLvl val="lvl"/>
          <dgm:resizeHandles val="exact"/>
        </dgm:presLayoutVars>
      </dgm:prSet>
      <dgm:spPr/>
    </dgm:pt>
    <dgm:pt modelId="{1B18B380-67A1-494D-8E14-676CF968C759}" type="pres">
      <dgm:prSet presAssocID="{4B0C6808-2BF3-40E1-9C51-FA1A1886A8AB}" presName="composite" presStyleCnt="0"/>
      <dgm:spPr/>
    </dgm:pt>
    <dgm:pt modelId="{2C9E6243-3D13-447C-939A-8E0128F22BC7}" type="pres">
      <dgm:prSet presAssocID="{4B0C6808-2BF3-40E1-9C51-FA1A1886A8AB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5E04810A-36C5-4C98-9585-254ED275AB02}" type="pres">
      <dgm:prSet presAssocID="{4B0C6808-2BF3-40E1-9C51-FA1A1886A8AB}" presName="desTx" presStyleLbl="alignAccFollowNode1" presStyleIdx="0" presStyleCnt="3">
        <dgm:presLayoutVars>
          <dgm:bulletEnabled val="1"/>
        </dgm:presLayoutVars>
      </dgm:prSet>
      <dgm:spPr/>
    </dgm:pt>
    <dgm:pt modelId="{483B7B93-DBC8-4289-8438-B72582C0F3C3}" type="pres">
      <dgm:prSet presAssocID="{04360086-664E-42CA-A593-641057760726}" presName="space" presStyleCnt="0"/>
      <dgm:spPr/>
    </dgm:pt>
    <dgm:pt modelId="{A970E0DD-D445-4A3F-8707-FCA509DBD285}" type="pres">
      <dgm:prSet presAssocID="{FAFF627C-291F-4173-B582-BB3A1FE5364D}" presName="composite" presStyleCnt="0"/>
      <dgm:spPr/>
    </dgm:pt>
    <dgm:pt modelId="{66C7B15A-6F66-40A2-91D6-577BBD047E50}" type="pres">
      <dgm:prSet presAssocID="{FAFF627C-291F-4173-B582-BB3A1FE5364D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F116854F-5542-4A55-BAD3-0BEAB464C87A}" type="pres">
      <dgm:prSet presAssocID="{FAFF627C-291F-4173-B582-BB3A1FE5364D}" presName="desTx" presStyleLbl="alignAccFollowNode1" presStyleIdx="1" presStyleCnt="3">
        <dgm:presLayoutVars>
          <dgm:bulletEnabled val="1"/>
        </dgm:presLayoutVars>
      </dgm:prSet>
      <dgm:spPr/>
    </dgm:pt>
    <dgm:pt modelId="{112FE8BA-2B15-41D6-90C7-15BD68D38E6D}" type="pres">
      <dgm:prSet presAssocID="{E85C1720-80D3-4E8F-97AD-2B16C49156CD}" presName="space" presStyleCnt="0"/>
      <dgm:spPr/>
    </dgm:pt>
    <dgm:pt modelId="{EBFDF805-AE0C-40BC-9871-8362584CFF63}" type="pres">
      <dgm:prSet presAssocID="{130A14D8-6C43-4C30-A126-EEA31968C228}" presName="composite" presStyleCnt="0"/>
      <dgm:spPr/>
    </dgm:pt>
    <dgm:pt modelId="{1AA20A53-27D9-4394-968D-C6EDE4562277}" type="pres">
      <dgm:prSet presAssocID="{130A14D8-6C43-4C30-A126-EEA31968C228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661A54D6-AE8A-423C-B561-3ADAB696E1A5}" type="pres">
      <dgm:prSet presAssocID="{130A14D8-6C43-4C30-A126-EEA31968C228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42FFC409-FD7A-43C4-B6FB-6DB8C375726D}" srcId="{4B0C6808-2BF3-40E1-9C51-FA1A1886A8AB}" destId="{2630016C-2B74-427A-B4FA-3ABD1E952030}" srcOrd="1" destOrd="0" parTransId="{1DA7B7B4-2864-4218-8DC8-533CA3E2398E}" sibTransId="{0FCEA58B-5DD9-49AE-BF08-C05D837F5FD7}"/>
    <dgm:cxn modelId="{A4567E13-0181-4654-8D56-6E8DB21422C7}" type="presOf" srcId="{8460F00A-D7AB-4882-9500-92571819F26B}" destId="{661A54D6-AE8A-423C-B561-3ADAB696E1A5}" srcOrd="0" destOrd="1" presId="urn:microsoft.com/office/officeart/2005/8/layout/hList1"/>
    <dgm:cxn modelId="{013CAA17-34B7-435C-85FD-3E7B158BA07E}" type="presOf" srcId="{0BCC6C9B-150F-40BE-8742-628C195614B7}" destId="{661A54D6-AE8A-423C-B561-3ADAB696E1A5}" srcOrd="0" destOrd="0" presId="urn:microsoft.com/office/officeart/2005/8/layout/hList1"/>
    <dgm:cxn modelId="{7DCE5927-0929-4B1F-99DA-9E6C191CD845}" srcId="{FAFF627C-291F-4173-B582-BB3A1FE5364D}" destId="{662A8ED8-DCD9-4E45-BCDA-38F7F83A29F5}" srcOrd="1" destOrd="0" parTransId="{A0A0FE53-8D1F-46B2-BA73-D415A0B7BA47}" sibTransId="{F1967080-74EC-42A8-8C93-13A14D664FE2}"/>
    <dgm:cxn modelId="{6A92A828-791D-4378-A112-7B02398C2233}" type="presOf" srcId="{4B0C6808-2BF3-40E1-9C51-FA1A1886A8AB}" destId="{2C9E6243-3D13-447C-939A-8E0128F22BC7}" srcOrd="0" destOrd="0" presId="urn:microsoft.com/office/officeart/2005/8/layout/hList1"/>
    <dgm:cxn modelId="{0A40E23A-7789-47A7-8D43-AC83E42B455B}" srcId="{1840BDC6-0C4E-4A4E-A995-54CD82D61FA0}" destId="{FAFF627C-291F-4173-B582-BB3A1FE5364D}" srcOrd="1" destOrd="0" parTransId="{B9878752-78B9-4D72-A138-815592FFFE3E}" sibTransId="{E85C1720-80D3-4E8F-97AD-2B16C49156CD}"/>
    <dgm:cxn modelId="{7C2B9F3B-B0B3-4C4F-979C-31F249F60F4E}" srcId="{1840BDC6-0C4E-4A4E-A995-54CD82D61FA0}" destId="{130A14D8-6C43-4C30-A126-EEA31968C228}" srcOrd="2" destOrd="0" parTransId="{ADB9F602-653C-4AA2-9E4D-8B6A9D2BAF12}" sibTransId="{BB97444F-EB5C-4C7C-88B2-CD1DB84BC429}"/>
    <dgm:cxn modelId="{E6F83C69-C2A7-40A5-897D-9F7540CC48AC}" srcId="{FAFF627C-291F-4173-B582-BB3A1FE5364D}" destId="{CF75B509-675E-4F01-A9C1-4347F8B4F5C6}" srcOrd="0" destOrd="0" parTransId="{A4078012-74BD-4484-A0F7-5132E50FAB67}" sibTransId="{210BEA34-DCC8-4C6B-A718-4DB2944FD594}"/>
    <dgm:cxn modelId="{F8CEBA49-6732-4452-9368-A24500211DC0}" type="presOf" srcId="{FAFF627C-291F-4173-B582-BB3A1FE5364D}" destId="{66C7B15A-6F66-40A2-91D6-577BBD047E50}" srcOrd="0" destOrd="0" presId="urn:microsoft.com/office/officeart/2005/8/layout/hList1"/>
    <dgm:cxn modelId="{C99B4C4C-6F26-461B-BE6F-C4C5E473F649}" type="presOf" srcId="{130A14D8-6C43-4C30-A126-EEA31968C228}" destId="{1AA20A53-27D9-4394-968D-C6EDE4562277}" srcOrd="0" destOrd="0" presId="urn:microsoft.com/office/officeart/2005/8/layout/hList1"/>
    <dgm:cxn modelId="{5C1FA34D-B107-4D72-8023-179C02A79CBC}" type="presOf" srcId="{B4D0490A-041F-45BE-807B-B5A6652BFB65}" destId="{661A54D6-AE8A-423C-B561-3ADAB696E1A5}" srcOrd="0" destOrd="2" presId="urn:microsoft.com/office/officeart/2005/8/layout/hList1"/>
    <dgm:cxn modelId="{2B848371-7110-41BC-B73E-B89F2B78ED07}" srcId="{1840BDC6-0C4E-4A4E-A995-54CD82D61FA0}" destId="{4B0C6808-2BF3-40E1-9C51-FA1A1886A8AB}" srcOrd="0" destOrd="0" parTransId="{76BD86A7-09E2-4A73-B4FA-6897A054BA15}" sibTransId="{04360086-664E-42CA-A593-641057760726}"/>
    <dgm:cxn modelId="{93755452-ACBE-40CD-AF9E-6BE6C0BE7875}" type="presOf" srcId="{7C222A67-A8E8-4A7E-A79C-EC64418C6BD5}" destId="{5E04810A-36C5-4C98-9585-254ED275AB02}" srcOrd="0" destOrd="0" presId="urn:microsoft.com/office/officeart/2005/8/layout/hList1"/>
    <dgm:cxn modelId="{21604555-31F7-4023-B578-6CED38A2BE37}" srcId="{4B0C6808-2BF3-40E1-9C51-FA1A1886A8AB}" destId="{7C222A67-A8E8-4A7E-A79C-EC64418C6BD5}" srcOrd="0" destOrd="0" parTransId="{D800DEF5-44E4-4277-BD1A-D10F1C9C244E}" sibTransId="{B58DE22F-48D4-417F-AAC7-D5309A5AD8EE}"/>
    <dgm:cxn modelId="{06344C79-A5E8-44B2-BCCB-2B46749CF295}" type="presOf" srcId="{662A8ED8-DCD9-4E45-BCDA-38F7F83A29F5}" destId="{F116854F-5542-4A55-BAD3-0BEAB464C87A}" srcOrd="0" destOrd="1" presId="urn:microsoft.com/office/officeart/2005/8/layout/hList1"/>
    <dgm:cxn modelId="{AC0E73A3-24E9-4D75-9DE0-1FDEBDB52854}" srcId="{130A14D8-6C43-4C30-A126-EEA31968C228}" destId="{0BCC6C9B-150F-40BE-8742-628C195614B7}" srcOrd="0" destOrd="0" parTransId="{19318AD5-C686-4EC7-9EF9-C747F58C1147}" sibTransId="{C22BF0CD-01E5-48C8-9589-B0567E5A4895}"/>
    <dgm:cxn modelId="{F5C205A6-3BEE-408B-8454-1D369C316068}" srcId="{130A14D8-6C43-4C30-A126-EEA31968C228}" destId="{8460F00A-D7AB-4882-9500-92571819F26B}" srcOrd="1" destOrd="0" parTransId="{4993A7B7-B729-44E5-B3ED-129BC683347C}" sibTransId="{F35C77AA-E693-40DA-AEDC-C6F98DAF7C29}"/>
    <dgm:cxn modelId="{FEE99BA7-298C-416C-A233-3D74C7EF7041}" type="presOf" srcId="{1840BDC6-0C4E-4A4E-A995-54CD82D61FA0}" destId="{E861BD42-106B-47FD-9359-320072F5A3F3}" srcOrd="0" destOrd="0" presId="urn:microsoft.com/office/officeart/2005/8/layout/hList1"/>
    <dgm:cxn modelId="{3B98F9A7-E23A-4BDF-A2D0-EB8E7EA7D7D6}" type="presOf" srcId="{2630016C-2B74-427A-B4FA-3ABD1E952030}" destId="{5E04810A-36C5-4C98-9585-254ED275AB02}" srcOrd="0" destOrd="1" presId="urn:microsoft.com/office/officeart/2005/8/layout/hList1"/>
    <dgm:cxn modelId="{A29A9FB0-8A5C-47F6-8FCF-6CFB71422DED}" type="presOf" srcId="{CF75B509-675E-4F01-A9C1-4347F8B4F5C6}" destId="{F116854F-5542-4A55-BAD3-0BEAB464C87A}" srcOrd="0" destOrd="0" presId="urn:microsoft.com/office/officeart/2005/8/layout/hList1"/>
    <dgm:cxn modelId="{0F2AFED4-38BF-4CC3-94AD-233F67CACB5D}" srcId="{130A14D8-6C43-4C30-A126-EEA31968C228}" destId="{B4D0490A-041F-45BE-807B-B5A6652BFB65}" srcOrd="2" destOrd="0" parTransId="{D04FE578-FC9D-4C81-AC10-4C467BDE29A8}" sibTransId="{F99E9710-56BE-4A06-8E52-22DF91E006A3}"/>
    <dgm:cxn modelId="{496CCC32-ADDD-4937-AD4E-0A461AAA5AA5}" type="presParOf" srcId="{E861BD42-106B-47FD-9359-320072F5A3F3}" destId="{1B18B380-67A1-494D-8E14-676CF968C759}" srcOrd="0" destOrd="0" presId="urn:microsoft.com/office/officeart/2005/8/layout/hList1"/>
    <dgm:cxn modelId="{6A1A6E9C-9165-43CE-A86E-747BB29A49A6}" type="presParOf" srcId="{1B18B380-67A1-494D-8E14-676CF968C759}" destId="{2C9E6243-3D13-447C-939A-8E0128F22BC7}" srcOrd="0" destOrd="0" presId="urn:microsoft.com/office/officeart/2005/8/layout/hList1"/>
    <dgm:cxn modelId="{DEE4A67A-3E56-44BC-8754-693DE1603803}" type="presParOf" srcId="{1B18B380-67A1-494D-8E14-676CF968C759}" destId="{5E04810A-36C5-4C98-9585-254ED275AB02}" srcOrd="1" destOrd="0" presId="urn:microsoft.com/office/officeart/2005/8/layout/hList1"/>
    <dgm:cxn modelId="{A8DC80CF-5D1F-4225-8A35-B5E1AD0F1AFA}" type="presParOf" srcId="{E861BD42-106B-47FD-9359-320072F5A3F3}" destId="{483B7B93-DBC8-4289-8438-B72582C0F3C3}" srcOrd="1" destOrd="0" presId="urn:microsoft.com/office/officeart/2005/8/layout/hList1"/>
    <dgm:cxn modelId="{C0193727-456E-4F94-8121-498AB26B0E4A}" type="presParOf" srcId="{E861BD42-106B-47FD-9359-320072F5A3F3}" destId="{A970E0DD-D445-4A3F-8707-FCA509DBD285}" srcOrd="2" destOrd="0" presId="urn:microsoft.com/office/officeart/2005/8/layout/hList1"/>
    <dgm:cxn modelId="{E090C590-DBEA-4C8F-BED6-1DC6D40F4888}" type="presParOf" srcId="{A970E0DD-D445-4A3F-8707-FCA509DBD285}" destId="{66C7B15A-6F66-40A2-91D6-577BBD047E50}" srcOrd="0" destOrd="0" presId="urn:microsoft.com/office/officeart/2005/8/layout/hList1"/>
    <dgm:cxn modelId="{C51B1C31-50CB-4107-936E-FF6A38B15D24}" type="presParOf" srcId="{A970E0DD-D445-4A3F-8707-FCA509DBD285}" destId="{F116854F-5542-4A55-BAD3-0BEAB464C87A}" srcOrd="1" destOrd="0" presId="urn:microsoft.com/office/officeart/2005/8/layout/hList1"/>
    <dgm:cxn modelId="{21D5D8D4-1277-4AA7-9BEE-F7AA5F03661A}" type="presParOf" srcId="{E861BD42-106B-47FD-9359-320072F5A3F3}" destId="{112FE8BA-2B15-41D6-90C7-15BD68D38E6D}" srcOrd="3" destOrd="0" presId="urn:microsoft.com/office/officeart/2005/8/layout/hList1"/>
    <dgm:cxn modelId="{20993568-27E1-48A3-B60D-3CBB1F97ED1B}" type="presParOf" srcId="{E861BD42-106B-47FD-9359-320072F5A3F3}" destId="{EBFDF805-AE0C-40BC-9871-8362584CFF63}" srcOrd="4" destOrd="0" presId="urn:microsoft.com/office/officeart/2005/8/layout/hList1"/>
    <dgm:cxn modelId="{82F0EA2B-6F00-453B-94B5-2919694F987A}" type="presParOf" srcId="{EBFDF805-AE0C-40BC-9871-8362584CFF63}" destId="{1AA20A53-27D9-4394-968D-C6EDE4562277}" srcOrd="0" destOrd="0" presId="urn:microsoft.com/office/officeart/2005/8/layout/hList1"/>
    <dgm:cxn modelId="{8C94AA4D-AC26-4C2A-9440-6C82BE59D8EA}" type="presParOf" srcId="{EBFDF805-AE0C-40BC-9871-8362584CFF63}" destId="{661A54D6-AE8A-423C-B561-3ADAB696E1A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840BDC6-0C4E-4A4E-A995-54CD82D61FA0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4B0C6808-2BF3-40E1-9C51-FA1A1886A8AB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pt-BR" sz="3200" dirty="0"/>
            <a:t>Proporcional</a:t>
          </a:r>
        </a:p>
      </dgm:t>
    </dgm:pt>
    <dgm:pt modelId="{76BD86A7-09E2-4A73-B4FA-6897A054BA15}" type="parTrans" cxnId="{2B848371-7110-41BC-B73E-B89F2B78ED07}">
      <dgm:prSet/>
      <dgm:spPr/>
      <dgm:t>
        <a:bodyPr/>
        <a:lstStyle/>
        <a:p>
          <a:endParaRPr lang="pt-BR"/>
        </a:p>
      </dgm:t>
    </dgm:pt>
    <dgm:pt modelId="{04360086-664E-42CA-A593-641057760726}" type="sibTrans" cxnId="{2B848371-7110-41BC-B73E-B89F2B78ED07}">
      <dgm:prSet/>
      <dgm:spPr/>
      <dgm:t>
        <a:bodyPr/>
        <a:lstStyle/>
        <a:p>
          <a:endParaRPr lang="pt-BR"/>
        </a:p>
      </dgm:t>
    </dgm:pt>
    <dgm:pt modelId="{7C222A67-A8E8-4A7E-A79C-EC64418C6BD5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pt-BR" sz="2600" dirty="0"/>
            <a:t>Indica uma comparação.</a:t>
          </a:r>
        </a:p>
      </dgm:t>
    </dgm:pt>
    <dgm:pt modelId="{D800DEF5-44E4-4277-BD1A-D10F1C9C244E}" type="parTrans" cxnId="{21604555-31F7-4023-B578-6CED38A2BE37}">
      <dgm:prSet/>
      <dgm:spPr/>
      <dgm:t>
        <a:bodyPr/>
        <a:lstStyle/>
        <a:p>
          <a:endParaRPr lang="pt-BR"/>
        </a:p>
      </dgm:t>
    </dgm:pt>
    <dgm:pt modelId="{B58DE22F-48D4-417F-AAC7-D5309A5AD8EE}" type="sibTrans" cxnId="{21604555-31F7-4023-B578-6CED38A2BE37}">
      <dgm:prSet/>
      <dgm:spPr/>
      <dgm:t>
        <a:bodyPr/>
        <a:lstStyle/>
        <a:p>
          <a:endParaRPr lang="pt-BR"/>
        </a:p>
      </dgm:t>
    </dgm:pt>
    <dgm:pt modelId="{FAFF627C-291F-4173-B582-BB3A1FE5364D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pt-BR" sz="3200" dirty="0"/>
            <a:t>Final</a:t>
          </a:r>
        </a:p>
      </dgm:t>
    </dgm:pt>
    <dgm:pt modelId="{B9878752-78B9-4D72-A138-815592FFFE3E}" type="parTrans" cxnId="{0A40E23A-7789-47A7-8D43-AC83E42B455B}">
      <dgm:prSet/>
      <dgm:spPr/>
      <dgm:t>
        <a:bodyPr/>
        <a:lstStyle/>
        <a:p>
          <a:endParaRPr lang="pt-BR"/>
        </a:p>
      </dgm:t>
    </dgm:pt>
    <dgm:pt modelId="{E85C1720-80D3-4E8F-97AD-2B16C49156CD}" type="sibTrans" cxnId="{0A40E23A-7789-47A7-8D43-AC83E42B455B}">
      <dgm:prSet/>
      <dgm:spPr/>
      <dgm:t>
        <a:bodyPr/>
        <a:lstStyle/>
        <a:p>
          <a:endParaRPr lang="pt-BR"/>
        </a:p>
      </dgm:t>
    </dgm:pt>
    <dgm:pt modelId="{CF75B509-675E-4F01-A9C1-4347F8B4F5C6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pt-BR" sz="2600" dirty="0"/>
            <a:t>Indica finalidade daquilo que é expresso na oração principal.</a:t>
          </a:r>
        </a:p>
      </dgm:t>
    </dgm:pt>
    <dgm:pt modelId="{A4078012-74BD-4484-A0F7-5132E50FAB67}" type="parTrans" cxnId="{E6F83C69-C2A7-40A5-897D-9F7540CC48AC}">
      <dgm:prSet/>
      <dgm:spPr/>
      <dgm:t>
        <a:bodyPr/>
        <a:lstStyle/>
        <a:p>
          <a:endParaRPr lang="pt-BR"/>
        </a:p>
      </dgm:t>
    </dgm:pt>
    <dgm:pt modelId="{210BEA34-DCC8-4C6B-A718-4DB2944FD594}" type="sibTrans" cxnId="{E6F83C69-C2A7-40A5-897D-9F7540CC48AC}">
      <dgm:prSet/>
      <dgm:spPr/>
      <dgm:t>
        <a:bodyPr/>
        <a:lstStyle/>
        <a:p>
          <a:endParaRPr lang="pt-BR"/>
        </a:p>
      </dgm:t>
    </dgm:pt>
    <dgm:pt modelId="{A20A536A-F29A-4C59-B3FE-172859B8B14A}">
      <dgm:prSet custT="1"/>
      <dgm:spPr/>
      <dgm:t>
        <a:bodyPr/>
        <a:lstStyle/>
        <a:p>
          <a:pPr rtl="0"/>
          <a:r>
            <a:rPr lang="pt-BR" sz="2600" dirty="0"/>
            <a:t>Ex.: Rui tinha </a:t>
          </a:r>
          <a:r>
            <a:rPr lang="pt-BR" sz="2600" b="1" dirty="0"/>
            <a:t>mais</a:t>
          </a:r>
          <a:r>
            <a:rPr lang="pt-BR" sz="2600" dirty="0"/>
            <a:t> presença nas aulas </a:t>
          </a:r>
          <a:r>
            <a:rPr lang="pt-BR" sz="2600" b="1" dirty="0"/>
            <a:t>que os demais alunos</a:t>
          </a:r>
          <a:r>
            <a:rPr lang="pt-BR" sz="2600" dirty="0"/>
            <a:t>.</a:t>
          </a:r>
        </a:p>
      </dgm:t>
    </dgm:pt>
    <dgm:pt modelId="{20EE0598-B604-4FAA-BE5C-D22C2221A495}" type="parTrans" cxnId="{CA9854C0-1F45-4130-8E74-238FF2C83F09}">
      <dgm:prSet/>
      <dgm:spPr/>
      <dgm:t>
        <a:bodyPr/>
        <a:lstStyle/>
        <a:p>
          <a:endParaRPr lang="pt-BR"/>
        </a:p>
      </dgm:t>
    </dgm:pt>
    <dgm:pt modelId="{B15EA00E-1BD0-4D4B-8CA9-8861E01D6AE0}" type="sibTrans" cxnId="{CA9854C0-1F45-4130-8E74-238FF2C83F09}">
      <dgm:prSet/>
      <dgm:spPr/>
      <dgm:t>
        <a:bodyPr/>
        <a:lstStyle/>
        <a:p>
          <a:endParaRPr lang="pt-BR"/>
        </a:p>
      </dgm:t>
    </dgm:pt>
    <dgm:pt modelId="{41BC410E-E05C-4CA2-9B8D-D15AF50356FD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pt-BR" sz="2600" dirty="0"/>
            <a:t>Indica ideia de proporção.</a:t>
          </a:r>
        </a:p>
      </dgm:t>
    </dgm:pt>
    <dgm:pt modelId="{A0A43D04-20CB-49DE-84EE-B949E85C53FC}" type="parTrans" cxnId="{E8B21748-6A70-4796-9C4E-D33A4CAD8D02}">
      <dgm:prSet/>
      <dgm:spPr/>
      <dgm:t>
        <a:bodyPr/>
        <a:lstStyle/>
        <a:p>
          <a:endParaRPr lang="pt-BR"/>
        </a:p>
      </dgm:t>
    </dgm:pt>
    <dgm:pt modelId="{14B998A1-C963-45DA-A19C-B6E9D0D77B02}" type="sibTrans" cxnId="{E8B21748-6A70-4796-9C4E-D33A4CAD8D02}">
      <dgm:prSet/>
      <dgm:spPr/>
      <dgm:t>
        <a:bodyPr/>
        <a:lstStyle/>
        <a:p>
          <a:endParaRPr lang="pt-BR"/>
        </a:p>
      </dgm:t>
    </dgm:pt>
    <dgm:pt modelId="{E9DFBF79-F620-44DE-B9DD-9D9A06B8320B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pt-BR" sz="2600" dirty="0"/>
            <a:t>Ex.: </a:t>
          </a:r>
          <a:r>
            <a:rPr lang="pt-BR" sz="2600" b="1" dirty="0"/>
            <a:t>À medida que estudo</a:t>
          </a:r>
          <a:r>
            <a:rPr lang="pt-BR" sz="2600" dirty="0"/>
            <a:t>, compreendo mais o conteúdo.</a:t>
          </a:r>
        </a:p>
      </dgm:t>
    </dgm:pt>
    <dgm:pt modelId="{CB037A92-B3F2-437C-BB76-4AEE4A69417E}" type="parTrans" cxnId="{08632EC2-A2D3-4DC5-8048-74B0C8B08D6D}">
      <dgm:prSet/>
      <dgm:spPr/>
      <dgm:t>
        <a:bodyPr/>
        <a:lstStyle/>
        <a:p>
          <a:endParaRPr lang="pt-BR"/>
        </a:p>
      </dgm:t>
    </dgm:pt>
    <dgm:pt modelId="{FD349310-D98E-4736-BC60-A08878A5F589}" type="sibTrans" cxnId="{08632EC2-A2D3-4DC5-8048-74B0C8B08D6D}">
      <dgm:prSet/>
      <dgm:spPr/>
      <dgm:t>
        <a:bodyPr/>
        <a:lstStyle/>
        <a:p>
          <a:endParaRPr lang="pt-BR"/>
        </a:p>
      </dgm:t>
    </dgm:pt>
    <dgm:pt modelId="{65EF1E06-99C6-42F1-8106-F405237654C8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sz="3200" dirty="0"/>
            <a:t>Comparativa</a:t>
          </a:r>
          <a:endParaRPr lang="pt-BR" dirty="0"/>
        </a:p>
      </dgm:t>
    </dgm:pt>
    <dgm:pt modelId="{D983BE37-A020-4E28-8D25-00E00E406596}" type="parTrans" cxnId="{65167379-74B7-4EC9-9405-BB6AD6867522}">
      <dgm:prSet/>
      <dgm:spPr/>
      <dgm:t>
        <a:bodyPr/>
        <a:lstStyle/>
        <a:p>
          <a:endParaRPr lang="pt-BR"/>
        </a:p>
      </dgm:t>
    </dgm:pt>
    <dgm:pt modelId="{75359162-850D-4CFF-9E5C-5C2C8E76E696}" type="sibTrans" cxnId="{65167379-74B7-4EC9-9405-BB6AD6867522}">
      <dgm:prSet/>
      <dgm:spPr/>
      <dgm:t>
        <a:bodyPr/>
        <a:lstStyle/>
        <a:p>
          <a:endParaRPr lang="pt-BR"/>
        </a:p>
      </dgm:t>
    </dgm:pt>
    <dgm:pt modelId="{8BF083E4-8EBC-436A-A368-957B04D30B37}">
      <dgm:prSet custT="1"/>
      <dgm:spPr/>
      <dgm:t>
        <a:bodyPr/>
        <a:lstStyle/>
        <a:p>
          <a:pPr rtl="0"/>
          <a:r>
            <a:rPr lang="pt-BR" sz="2600" dirty="0"/>
            <a:t>Ex.: Eles ampliaram o espaço </a:t>
          </a:r>
          <a:r>
            <a:rPr lang="pt-BR" sz="2600" b="1" dirty="0"/>
            <a:t>a fim de que coubessem mais pessoas</a:t>
          </a:r>
          <a:r>
            <a:rPr lang="pt-BR" sz="2600" dirty="0"/>
            <a:t>.</a:t>
          </a:r>
        </a:p>
      </dgm:t>
    </dgm:pt>
    <dgm:pt modelId="{83FC798D-701C-4698-A871-DAE32D78F04E}" type="parTrans" cxnId="{FF86F7EE-7A88-4EB2-9389-9F4FEDCC62F1}">
      <dgm:prSet/>
      <dgm:spPr/>
      <dgm:t>
        <a:bodyPr/>
        <a:lstStyle/>
        <a:p>
          <a:endParaRPr lang="pt-BR"/>
        </a:p>
      </dgm:t>
    </dgm:pt>
    <dgm:pt modelId="{0E38E6F8-D1CF-42F6-B936-1158AB06FFF1}" type="sibTrans" cxnId="{FF86F7EE-7A88-4EB2-9389-9F4FEDCC62F1}">
      <dgm:prSet/>
      <dgm:spPr/>
      <dgm:t>
        <a:bodyPr/>
        <a:lstStyle/>
        <a:p>
          <a:endParaRPr lang="pt-BR"/>
        </a:p>
      </dgm:t>
    </dgm:pt>
    <dgm:pt modelId="{47B4C792-0F81-4856-BA91-3A7C670B3548}" type="pres">
      <dgm:prSet presAssocID="{1840BDC6-0C4E-4A4E-A995-54CD82D61FA0}" presName="Name0" presStyleCnt="0">
        <dgm:presLayoutVars>
          <dgm:dir/>
          <dgm:animLvl val="lvl"/>
          <dgm:resizeHandles val="exact"/>
        </dgm:presLayoutVars>
      </dgm:prSet>
      <dgm:spPr/>
    </dgm:pt>
    <dgm:pt modelId="{D3B9463F-9657-4524-BB61-0DC9CCC0FED6}" type="pres">
      <dgm:prSet presAssocID="{4B0C6808-2BF3-40E1-9C51-FA1A1886A8AB}" presName="composite" presStyleCnt="0"/>
      <dgm:spPr/>
    </dgm:pt>
    <dgm:pt modelId="{CCC5DE9D-5FA6-47C2-89E5-5DDE610E7CC4}" type="pres">
      <dgm:prSet presAssocID="{4B0C6808-2BF3-40E1-9C51-FA1A1886A8AB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EB8470B6-0EED-43B7-A068-EA7FC8CBAF98}" type="pres">
      <dgm:prSet presAssocID="{4B0C6808-2BF3-40E1-9C51-FA1A1886A8AB}" presName="desTx" presStyleLbl="alignAccFollowNode1" presStyleIdx="0" presStyleCnt="3">
        <dgm:presLayoutVars>
          <dgm:bulletEnabled val="1"/>
        </dgm:presLayoutVars>
      </dgm:prSet>
      <dgm:spPr/>
    </dgm:pt>
    <dgm:pt modelId="{6CF7F4FA-CB16-45F1-BBDB-D6999E17E0DA}" type="pres">
      <dgm:prSet presAssocID="{04360086-664E-42CA-A593-641057760726}" presName="space" presStyleCnt="0"/>
      <dgm:spPr/>
    </dgm:pt>
    <dgm:pt modelId="{16282C88-FF97-487D-8860-2C09740EEFBB}" type="pres">
      <dgm:prSet presAssocID="{65EF1E06-99C6-42F1-8106-F405237654C8}" presName="composite" presStyleCnt="0"/>
      <dgm:spPr/>
    </dgm:pt>
    <dgm:pt modelId="{B9672528-DC91-46B3-B7E6-DA760096099C}" type="pres">
      <dgm:prSet presAssocID="{65EF1E06-99C6-42F1-8106-F405237654C8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BF329C5B-0965-4304-9211-B1E43C9373D2}" type="pres">
      <dgm:prSet presAssocID="{65EF1E06-99C6-42F1-8106-F405237654C8}" presName="desTx" presStyleLbl="alignAccFollowNode1" presStyleIdx="1" presStyleCnt="3">
        <dgm:presLayoutVars>
          <dgm:bulletEnabled val="1"/>
        </dgm:presLayoutVars>
      </dgm:prSet>
      <dgm:spPr/>
    </dgm:pt>
    <dgm:pt modelId="{0BB84359-C93F-46D0-A0B0-3B590731F477}" type="pres">
      <dgm:prSet presAssocID="{75359162-850D-4CFF-9E5C-5C2C8E76E696}" presName="space" presStyleCnt="0"/>
      <dgm:spPr/>
    </dgm:pt>
    <dgm:pt modelId="{0CC79576-E4EA-4DCB-8430-52295D8799C7}" type="pres">
      <dgm:prSet presAssocID="{FAFF627C-291F-4173-B582-BB3A1FE5364D}" presName="composite" presStyleCnt="0"/>
      <dgm:spPr/>
    </dgm:pt>
    <dgm:pt modelId="{07AED22C-7802-47D5-9941-67E7BB827648}" type="pres">
      <dgm:prSet presAssocID="{FAFF627C-291F-4173-B582-BB3A1FE5364D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07D932D9-9DB7-47DE-9832-1AACF95E1194}" type="pres">
      <dgm:prSet presAssocID="{FAFF627C-291F-4173-B582-BB3A1FE5364D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016C090C-2A0E-4325-9EED-1FD0D059000C}" type="presOf" srcId="{CF75B509-675E-4F01-A9C1-4347F8B4F5C6}" destId="{07D932D9-9DB7-47DE-9832-1AACF95E1194}" srcOrd="0" destOrd="0" presId="urn:microsoft.com/office/officeart/2005/8/layout/hList1"/>
    <dgm:cxn modelId="{6DA4E70F-1C2C-4822-8B77-F5971C575C45}" type="presOf" srcId="{65EF1E06-99C6-42F1-8106-F405237654C8}" destId="{B9672528-DC91-46B3-B7E6-DA760096099C}" srcOrd="0" destOrd="0" presId="urn:microsoft.com/office/officeart/2005/8/layout/hList1"/>
    <dgm:cxn modelId="{0A40E23A-7789-47A7-8D43-AC83E42B455B}" srcId="{1840BDC6-0C4E-4A4E-A995-54CD82D61FA0}" destId="{FAFF627C-291F-4173-B582-BB3A1FE5364D}" srcOrd="2" destOrd="0" parTransId="{B9878752-78B9-4D72-A138-815592FFFE3E}" sibTransId="{E85C1720-80D3-4E8F-97AD-2B16C49156CD}"/>
    <dgm:cxn modelId="{5F1FF367-9DAA-43A4-931E-22FFF12E64C9}" type="presOf" srcId="{FAFF627C-291F-4173-B582-BB3A1FE5364D}" destId="{07AED22C-7802-47D5-9941-67E7BB827648}" srcOrd="0" destOrd="0" presId="urn:microsoft.com/office/officeart/2005/8/layout/hList1"/>
    <dgm:cxn modelId="{E8B21748-6A70-4796-9C4E-D33A4CAD8D02}" srcId="{4B0C6808-2BF3-40E1-9C51-FA1A1886A8AB}" destId="{41BC410E-E05C-4CA2-9B8D-D15AF50356FD}" srcOrd="0" destOrd="0" parTransId="{A0A43D04-20CB-49DE-84EE-B949E85C53FC}" sibTransId="{14B998A1-C963-45DA-A19C-B6E9D0D77B02}"/>
    <dgm:cxn modelId="{E6F83C69-C2A7-40A5-897D-9F7540CC48AC}" srcId="{FAFF627C-291F-4173-B582-BB3A1FE5364D}" destId="{CF75B509-675E-4F01-A9C1-4347F8B4F5C6}" srcOrd="0" destOrd="0" parTransId="{A4078012-74BD-4484-A0F7-5132E50FAB67}" sibTransId="{210BEA34-DCC8-4C6B-A718-4DB2944FD594}"/>
    <dgm:cxn modelId="{2A57B14C-8AD0-486D-AAF8-5E4C0502E6DE}" type="presOf" srcId="{41BC410E-E05C-4CA2-9B8D-D15AF50356FD}" destId="{EB8470B6-0EED-43B7-A068-EA7FC8CBAF98}" srcOrd="0" destOrd="0" presId="urn:microsoft.com/office/officeart/2005/8/layout/hList1"/>
    <dgm:cxn modelId="{2B848371-7110-41BC-B73E-B89F2B78ED07}" srcId="{1840BDC6-0C4E-4A4E-A995-54CD82D61FA0}" destId="{4B0C6808-2BF3-40E1-9C51-FA1A1886A8AB}" srcOrd="0" destOrd="0" parTransId="{76BD86A7-09E2-4A73-B4FA-6897A054BA15}" sibTransId="{04360086-664E-42CA-A593-641057760726}"/>
    <dgm:cxn modelId="{74295552-7AAF-4CCB-8E03-C940456D84AC}" type="presOf" srcId="{E9DFBF79-F620-44DE-B9DD-9D9A06B8320B}" destId="{EB8470B6-0EED-43B7-A068-EA7FC8CBAF98}" srcOrd="0" destOrd="1" presId="urn:microsoft.com/office/officeart/2005/8/layout/hList1"/>
    <dgm:cxn modelId="{21604555-31F7-4023-B578-6CED38A2BE37}" srcId="{65EF1E06-99C6-42F1-8106-F405237654C8}" destId="{7C222A67-A8E8-4A7E-A79C-EC64418C6BD5}" srcOrd="0" destOrd="0" parTransId="{D800DEF5-44E4-4277-BD1A-D10F1C9C244E}" sibTransId="{B58DE22F-48D4-417F-AAC7-D5309A5AD8EE}"/>
    <dgm:cxn modelId="{65167379-74B7-4EC9-9405-BB6AD6867522}" srcId="{1840BDC6-0C4E-4A4E-A995-54CD82D61FA0}" destId="{65EF1E06-99C6-42F1-8106-F405237654C8}" srcOrd="1" destOrd="0" parTransId="{D983BE37-A020-4E28-8D25-00E00E406596}" sibTransId="{75359162-850D-4CFF-9E5C-5C2C8E76E696}"/>
    <dgm:cxn modelId="{5F4C177B-F51F-480E-A645-179C75A6A412}" type="presOf" srcId="{A20A536A-F29A-4C59-B3FE-172859B8B14A}" destId="{BF329C5B-0965-4304-9211-B1E43C9373D2}" srcOrd="0" destOrd="1" presId="urn:microsoft.com/office/officeart/2005/8/layout/hList1"/>
    <dgm:cxn modelId="{E79C3CAD-AD1E-4219-A715-F76FAD6A1E3F}" type="presOf" srcId="{1840BDC6-0C4E-4A4E-A995-54CD82D61FA0}" destId="{47B4C792-0F81-4856-BA91-3A7C670B3548}" srcOrd="0" destOrd="0" presId="urn:microsoft.com/office/officeart/2005/8/layout/hList1"/>
    <dgm:cxn modelId="{CA9854C0-1F45-4130-8E74-238FF2C83F09}" srcId="{65EF1E06-99C6-42F1-8106-F405237654C8}" destId="{A20A536A-F29A-4C59-B3FE-172859B8B14A}" srcOrd="1" destOrd="0" parTransId="{20EE0598-B604-4FAA-BE5C-D22C2221A495}" sibTransId="{B15EA00E-1BD0-4D4B-8CA9-8861E01D6AE0}"/>
    <dgm:cxn modelId="{08632EC2-A2D3-4DC5-8048-74B0C8B08D6D}" srcId="{4B0C6808-2BF3-40E1-9C51-FA1A1886A8AB}" destId="{E9DFBF79-F620-44DE-B9DD-9D9A06B8320B}" srcOrd="1" destOrd="0" parTransId="{CB037A92-B3F2-437C-BB76-4AEE4A69417E}" sibTransId="{FD349310-D98E-4736-BC60-A08878A5F589}"/>
    <dgm:cxn modelId="{C45742D0-F159-41EF-99ED-53119808EA55}" type="presOf" srcId="{4B0C6808-2BF3-40E1-9C51-FA1A1886A8AB}" destId="{CCC5DE9D-5FA6-47C2-89E5-5DDE610E7CC4}" srcOrd="0" destOrd="0" presId="urn:microsoft.com/office/officeart/2005/8/layout/hList1"/>
    <dgm:cxn modelId="{A4F176E5-37AF-4D1B-8219-4E0EC9F44478}" type="presOf" srcId="{8BF083E4-8EBC-436A-A368-957B04D30B37}" destId="{07D932D9-9DB7-47DE-9832-1AACF95E1194}" srcOrd="0" destOrd="1" presId="urn:microsoft.com/office/officeart/2005/8/layout/hList1"/>
    <dgm:cxn modelId="{FF86F7EE-7A88-4EB2-9389-9F4FEDCC62F1}" srcId="{FAFF627C-291F-4173-B582-BB3A1FE5364D}" destId="{8BF083E4-8EBC-436A-A368-957B04D30B37}" srcOrd="1" destOrd="0" parTransId="{83FC798D-701C-4698-A871-DAE32D78F04E}" sibTransId="{0E38E6F8-D1CF-42F6-B936-1158AB06FFF1}"/>
    <dgm:cxn modelId="{28189DFB-81B3-486E-AF88-A1B2AB134E30}" type="presOf" srcId="{7C222A67-A8E8-4A7E-A79C-EC64418C6BD5}" destId="{BF329C5B-0965-4304-9211-B1E43C9373D2}" srcOrd="0" destOrd="0" presId="urn:microsoft.com/office/officeart/2005/8/layout/hList1"/>
    <dgm:cxn modelId="{723072E9-79D8-405E-A3CF-EA7C82FE072E}" type="presParOf" srcId="{47B4C792-0F81-4856-BA91-3A7C670B3548}" destId="{D3B9463F-9657-4524-BB61-0DC9CCC0FED6}" srcOrd="0" destOrd="0" presId="urn:microsoft.com/office/officeart/2005/8/layout/hList1"/>
    <dgm:cxn modelId="{76552860-8409-401F-870C-04C9AD88A765}" type="presParOf" srcId="{D3B9463F-9657-4524-BB61-0DC9CCC0FED6}" destId="{CCC5DE9D-5FA6-47C2-89E5-5DDE610E7CC4}" srcOrd="0" destOrd="0" presId="urn:microsoft.com/office/officeart/2005/8/layout/hList1"/>
    <dgm:cxn modelId="{6E07C392-E423-4354-ACCF-005282BB7204}" type="presParOf" srcId="{D3B9463F-9657-4524-BB61-0DC9CCC0FED6}" destId="{EB8470B6-0EED-43B7-A068-EA7FC8CBAF98}" srcOrd="1" destOrd="0" presId="urn:microsoft.com/office/officeart/2005/8/layout/hList1"/>
    <dgm:cxn modelId="{030C0D4A-150B-4254-A9B9-F78601F9F0D8}" type="presParOf" srcId="{47B4C792-0F81-4856-BA91-3A7C670B3548}" destId="{6CF7F4FA-CB16-45F1-BBDB-D6999E17E0DA}" srcOrd="1" destOrd="0" presId="urn:microsoft.com/office/officeart/2005/8/layout/hList1"/>
    <dgm:cxn modelId="{3508131D-2430-433B-A82F-4351ED8FEE7F}" type="presParOf" srcId="{47B4C792-0F81-4856-BA91-3A7C670B3548}" destId="{16282C88-FF97-487D-8860-2C09740EEFBB}" srcOrd="2" destOrd="0" presId="urn:microsoft.com/office/officeart/2005/8/layout/hList1"/>
    <dgm:cxn modelId="{2817DB3D-A3AB-4A5D-98FA-D7436844D6CB}" type="presParOf" srcId="{16282C88-FF97-487D-8860-2C09740EEFBB}" destId="{B9672528-DC91-46B3-B7E6-DA760096099C}" srcOrd="0" destOrd="0" presId="urn:microsoft.com/office/officeart/2005/8/layout/hList1"/>
    <dgm:cxn modelId="{A61D7395-54FC-4A52-9600-5C7A786D0120}" type="presParOf" srcId="{16282C88-FF97-487D-8860-2C09740EEFBB}" destId="{BF329C5B-0965-4304-9211-B1E43C9373D2}" srcOrd="1" destOrd="0" presId="urn:microsoft.com/office/officeart/2005/8/layout/hList1"/>
    <dgm:cxn modelId="{D3D0922B-35D8-4185-81D5-D584D4800E8C}" type="presParOf" srcId="{47B4C792-0F81-4856-BA91-3A7C670B3548}" destId="{0BB84359-C93F-46D0-A0B0-3B590731F477}" srcOrd="3" destOrd="0" presId="urn:microsoft.com/office/officeart/2005/8/layout/hList1"/>
    <dgm:cxn modelId="{27D1EB4F-2D43-4E59-AD10-1A588D659646}" type="presParOf" srcId="{47B4C792-0F81-4856-BA91-3A7C670B3548}" destId="{0CC79576-E4EA-4DCB-8430-52295D8799C7}" srcOrd="4" destOrd="0" presId="urn:microsoft.com/office/officeart/2005/8/layout/hList1"/>
    <dgm:cxn modelId="{F334F53C-7517-46EF-94BC-6B52838DD558}" type="presParOf" srcId="{0CC79576-E4EA-4DCB-8430-52295D8799C7}" destId="{07AED22C-7802-47D5-9941-67E7BB827648}" srcOrd="0" destOrd="0" presId="urn:microsoft.com/office/officeart/2005/8/layout/hList1"/>
    <dgm:cxn modelId="{E56640C2-785C-4621-BC33-4A7031CF23A2}" type="presParOf" srcId="{0CC79576-E4EA-4DCB-8430-52295D8799C7}" destId="{07D932D9-9DB7-47DE-9832-1AACF95E119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840BDC6-0C4E-4A4E-A995-54CD82D61FA0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4B0C6808-2BF3-40E1-9C51-FA1A1886A8AB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pt-BR" sz="3200" dirty="0"/>
            <a:t>Conformativa</a:t>
          </a:r>
        </a:p>
      </dgm:t>
    </dgm:pt>
    <dgm:pt modelId="{76BD86A7-09E2-4A73-B4FA-6897A054BA15}" type="parTrans" cxnId="{2B848371-7110-41BC-B73E-B89F2B78ED07}">
      <dgm:prSet/>
      <dgm:spPr/>
      <dgm:t>
        <a:bodyPr/>
        <a:lstStyle/>
        <a:p>
          <a:endParaRPr lang="pt-BR"/>
        </a:p>
      </dgm:t>
    </dgm:pt>
    <dgm:pt modelId="{04360086-664E-42CA-A593-641057760726}" type="sibTrans" cxnId="{2B848371-7110-41BC-B73E-B89F2B78ED07}">
      <dgm:prSet/>
      <dgm:spPr/>
      <dgm:t>
        <a:bodyPr/>
        <a:lstStyle/>
        <a:p>
          <a:endParaRPr lang="pt-BR"/>
        </a:p>
      </dgm:t>
    </dgm:pt>
    <dgm:pt modelId="{7C222A67-A8E8-4A7E-A79C-EC64418C6BD5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pt-BR" sz="2600" dirty="0"/>
            <a:t>Acrescenta uma hipótese, uma condição.</a:t>
          </a:r>
        </a:p>
      </dgm:t>
    </dgm:pt>
    <dgm:pt modelId="{D800DEF5-44E4-4277-BD1A-D10F1C9C244E}" type="parTrans" cxnId="{21604555-31F7-4023-B578-6CED38A2BE37}">
      <dgm:prSet/>
      <dgm:spPr/>
      <dgm:t>
        <a:bodyPr/>
        <a:lstStyle/>
        <a:p>
          <a:endParaRPr lang="pt-BR"/>
        </a:p>
      </dgm:t>
    </dgm:pt>
    <dgm:pt modelId="{B58DE22F-48D4-417F-AAC7-D5309A5AD8EE}" type="sibTrans" cxnId="{21604555-31F7-4023-B578-6CED38A2BE37}">
      <dgm:prSet/>
      <dgm:spPr/>
      <dgm:t>
        <a:bodyPr/>
        <a:lstStyle/>
        <a:p>
          <a:endParaRPr lang="pt-BR"/>
        </a:p>
      </dgm:t>
    </dgm:pt>
    <dgm:pt modelId="{FAFF627C-291F-4173-B582-BB3A1FE5364D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pt-BR" sz="3200" dirty="0"/>
            <a:t>Consecutiva</a:t>
          </a:r>
        </a:p>
      </dgm:t>
    </dgm:pt>
    <dgm:pt modelId="{B9878752-78B9-4D72-A138-815592FFFE3E}" type="parTrans" cxnId="{0A40E23A-7789-47A7-8D43-AC83E42B455B}">
      <dgm:prSet/>
      <dgm:spPr/>
      <dgm:t>
        <a:bodyPr/>
        <a:lstStyle/>
        <a:p>
          <a:endParaRPr lang="pt-BR"/>
        </a:p>
      </dgm:t>
    </dgm:pt>
    <dgm:pt modelId="{E85C1720-80D3-4E8F-97AD-2B16C49156CD}" type="sibTrans" cxnId="{0A40E23A-7789-47A7-8D43-AC83E42B455B}">
      <dgm:prSet/>
      <dgm:spPr/>
      <dgm:t>
        <a:bodyPr/>
        <a:lstStyle/>
        <a:p>
          <a:endParaRPr lang="pt-BR"/>
        </a:p>
      </dgm:t>
    </dgm:pt>
    <dgm:pt modelId="{CF75B509-675E-4F01-A9C1-4347F8B4F5C6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pt-BR" sz="2600" dirty="0"/>
            <a:t>Apresenta um resultado, um efeito, uma consequência.</a:t>
          </a:r>
        </a:p>
      </dgm:t>
    </dgm:pt>
    <dgm:pt modelId="{A4078012-74BD-4484-A0F7-5132E50FAB67}" type="parTrans" cxnId="{E6F83C69-C2A7-40A5-897D-9F7540CC48AC}">
      <dgm:prSet/>
      <dgm:spPr/>
      <dgm:t>
        <a:bodyPr/>
        <a:lstStyle/>
        <a:p>
          <a:endParaRPr lang="pt-BR"/>
        </a:p>
      </dgm:t>
    </dgm:pt>
    <dgm:pt modelId="{210BEA34-DCC8-4C6B-A718-4DB2944FD594}" type="sibTrans" cxnId="{E6F83C69-C2A7-40A5-897D-9F7540CC48AC}">
      <dgm:prSet/>
      <dgm:spPr/>
      <dgm:t>
        <a:bodyPr/>
        <a:lstStyle/>
        <a:p>
          <a:endParaRPr lang="pt-BR"/>
        </a:p>
      </dgm:t>
    </dgm:pt>
    <dgm:pt modelId="{A20A536A-F29A-4C59-B3FE-172859B8B14A}">
      <dgm:prSet custT="1"/>
      <dgm:spPr/>
      <dgm:t>
        <a:bodyPr/>
        <a:lstStyle/>
        <a:p>
          <a:pPr rtl="0"/>
          <a:r>
            <a:rPr lang="pt-BR" sz="2600" dirty="0"/>
            <a:t>Ex.: </a:t>
          </a:r>
          <a:r>
            <a:rPr lang="pt-BR" sz="2600" b="1" dirty="0"/>
            <a:t>Se saíssemos de casa mais cedo</a:t>
          </a:r>
          <a:r>
            <a:rPr lang="pt-BR" sz="2600" dirty="0"/>
            <a:t>, </a:t>
          </a:r>
          <a:r>
            <a:rPr lang="pt-BR" sz="2600" b="0" dirty="0"/>
            <a:t>enfrentaríamos menos trânsito</a:t>
          </a:r>
          <a:r>
            <a:rPr lang="pt-BR" sz="2600" dirty="0"/>
            <a:t>.</a:t>
          </a:r>
        </a:p>
      </dgm:t>
    </dgm:pt>
    <dgm:pt modelId="{20EE0598-B604-4FAA-BE5C-D22C2221A495}" type="parTrans" cxnId="{CA9854C0-1F45-4130-8E74-238FF2C83F09}">
      <dgm:prSet/>
      <dgm:spPr/>
      <dgm:t>
        <a:bodyPr/>
        <a:lstStyle/>
        <a:p>
          <a:endParaRPr lang="pt-BR"/>
        </a:p>
      </dgm:t>
    </dgm:pt>
    <dgm:pt modelId="{B15EA00E-1BD0-4D4B-8CA9-8861E01D6AE0}" type="sibTrans" cxnId="{CA9854C0-1F45-4130-8E74-238FF2C83F09}">
      <dgm:prSet/>
      <dgm:spPr/>
      <dgm:t>
        <a:bodyPr/>
        <a:lstStyle/>
        <a:p>
          <a:endParaRPr lang="pt-BR"/>
        </a:p>
      </dgm:t>
    </dgm:pt>
    <dgm:pt modelId="{41BC410E-E05C-4CA2-9B8D-D15AF50356FD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pt-BR" sz="2600" dirty="0"/>
            <a:t>Apresenta uma ideia de conformidade.</a:t>
          </a:r>
        </a:p>
      </dgm:t>
    </dgm:pt>
    <dgm:pt modelId="{A0A43D04-20CB-49DE-84EE-B949E85C53FC}" type="parTrans" cxnId="{E8B21748-6A70-4796-9C4E-D33A4CAD8D02}">
      <dgm:prSet/>
      <dgm:spPr/>
      <dgm:t>
        <a:bodyPr/>
        <a:lstStyle/>
        <a:p>
          <a:endParaRPr lang="pt-BR"/>
        </a:p>
      </dgm:t>
    </dgm:pt>
    <dgm:pt modelId="{14B998A1-C963-45DA-A19C-B6E9D0D77B02}" type="sibTrans" cxnId="{E8B21748-6A70-4796-9C4E-D33A4CAD8D02}">
      <dgm:prSet/>
      <dgm:spPr/>
      <dgm:t>
        <a:bodyPr/>
        <a:lstStyle/>
        <a:p>
          <a:endParaRPr lang="pt-BR"/>
        </a:p>
      </dgm:t>
    </dgm:pt>
    <dgm:pt modelId="{65EF1E06-99C6-42F1-8106-F405237654C8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sz="3200" dirty="0"/>
            <a:t>Condicional</a:t>
          </a:r>
          <a:endParaRPr lang="pt-BR" dirty="0"/>
        </a:p>
      </dgm:t>
    </dgm:pt>
    <dgm:pt modelId="{D983BE37-A020-4E28-8D25-00E00E406596}" type="parTrans" cxnId="{65167379-74B7-4EC9-9405-BB6AD6867522}">
      <dgm:prSet/>
      <dgm:spPr/>
      <dgm:t>
        <a:bodyPr/>
        <a:lstStyle/>
        <a:p>
          <a:endParaRPr lang="pt-BR"/>
        </a:p>
      </dgm:t>
    </dgm:pt>
    <dgm:pt modelId="{75359162-850D-4CFF-9E5C-5C2C8E76E696}" type="sibTrans" cxnId="{65167379-74B7-4EC9-9405-BB6AD6867522}">
      <dgm:prSet/>
      <dgm:spPr/>
      <dgm:t>
        <a:bodyPr/>
        <a:lstStyle/>
        <a:p>
          <a:endParaRPr lang="pt-BR"/>
        </a:p>
      </dgm:t>
    </dgm:pt>
    <dgm:pt modelId="{8BF083E4-8EBC-436A-A368-957B04D30B37}">
      <dgm:prSet custT="1"/>
      <dgm:spPr/>
      <dgm:t>
        <a:bodyPr/>
        <a:lstStyle/>
        <a:p>
          <a:pPr rtl="0"/>
          <a:r>
            <a:rPr lang="pt-BR" sz="2600" dirty="0"/>
            <a:t>Ex.: Ele gosta </a:t>
          </a:r>
          <a:r>
            <a:rPr lang="pt-BR" sz="2600" b="1" dirty="0"/>
            <a:t>tanto</a:t>
          </a:r>
          <a:r>
            <a:rPr lang="pt-BR" sz="2600" dirty="0"/>
            <a:t> de vôlei </a:t>
          </a:r>
          <a:r>
            <a:rPr lang="pt-BR" sz="2600" b="1" dirty="0"/>
            <a:t>que joga quase o dia todo</a:t>
          </a:r>
          <a:r>
            <a:rPr lang="pt-BR" sz="2600" dirty="0"/>
            <a:t>.</a:t>
          </a:r>
        </a:p>
      </dgm:t>
    </dgm:pt>
    <dgm:pt modelId="{83FC798D-701C-4698-A871-DAE32D78F04E}" type="parTrans" cxnId="{FF86F7EE-7A88-4EB2-9389-9F4FEDCC62F1}">
      <dgm:prSet/>
      <dgm:spPr/>
      <dgm:t>
        <a:bodyPr/>
        <a:lstStyle/>
        <a:p>
          <a:endParaRPr lang="pt-BR"/>
        </a:p>
      </dgm:t>
    </dgm:pt>
    <dgm:pt modelId="{0E38E6F8-D1CF-42F6-B936-1158AB06FFF1}" type="sibTrans" cxnId="{FF86F7EE-7A88-4EB2-9389-9F4FEDCC62F1}">
      <dgm:prSet/>
      <dgm:spPr/>
      <dgm:t>
        <a:bodyPr/>
        <a:lstStyle/>
        <a:p>
          <a:endParaRPr lang="pt-BR"/>
        </a:p>
      </dgm:t>
    </dgm:pt>
    <dgm:pt modelId="{E9DFBF79-F620-44DE-B9DD-9D9A06B8320B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pt-BR" sz="2600" dirty="0"/>
            <a:t>Ex.: O filho comprou os ingredientes </a:t>
          </a:r>
          <a:r>
            <a:rPr lang="pt-BR" sz="2600" b="1" dirty="0"/>
            <a:t>conforme a mãe pediu</a:t>
          </a:r>
          <a:r>
            <a:rPr lang="pt-BR" sz="2600" dirty="0"/>
            <a:t>.</a:t>
          </a:r>
        </a:p>
      </dgm:t>
    </dgm:pt>
    <dgm:pt modelId="{FD349310-D98E-4736-BC60-A08878A5F589}" type="sibTrans" cxnId="{08632EC2-A2D3-4DC5-8048-74B0C8B08D6D}">
      <dgm:prSet/>
      <dgm:spPr/>
      <dgm:t>
        <a:bodyPr/>
        <a:lstStyle/>
        <a:p>
          <a:endParaRPr lang="pt-BR"/>
        </a:p>
      </dgm:t>
    </dgm:pt>
    <dgm:pt modelId="{CB037A92-B3F2-437C-BB76-4AEE4A69417E}" type="parTrans" cxnId="{08632EC2-A2D3-4DC5-8048-74B0C8B08D6D}">
      <dgm:prSet/>
      <dgm:spPr/>
      <dgm:t>
        <a:bodyPr/>
        <a:lstStyle/>
        <a:p>
          <a:endParaRPr lang="pt-BR"/>
        </a:p>
      </dgm:t>
    </dgm:pt>
    <dgm:pt modelId="{47B4C792-0F81-4856-BA91-3A7C670B3548}" type="pres">
      <dgm:prSet presAssocID="{1840BDC6-0C4E-4A4E-A995-54CD82D61FA0}" presName="Name0" presStyleCnt="0">
        <dgm:presLayoutVars>
          <dgm:dir/>
          <dgm:animLvl val="lvl"/>
          <dgm:resizeHandles val="exact"/>
        </dgm:presLayoutVars>
      </dgm:prSet>
      <dgm:spPr/>
    </dgm:pt>
    <dgm:pt modelId="{D3B9463F-9657-4524-BB61-0DC9CCC0FED6}" type="pres">
      <dgm:prSet presAssocID="{4B0C6808-2BF3-40E1-9C51-FA1A1886A8AB}" presName="composite" presStyleCnt="0"/>
      <dgm:spPr/>
    </dgm:pt>
    <dgm:pt modelId="{CCC5DE9D-5FA6-47C2-89E5-5DDE610E7CC4}" type="pres">
      <dgm:prSet presAssocID="{4B0C6808-2BF3-40E1-9C51-FA1A1886A8AB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EB8470B6-0EED-43B7-A068-EA7FC8CBAF98}" type="pres">
      <dgm:prSet presAssocID="{4B0C6808-2BF3-40E1-9C51-FA1A1886A8AB}" presName="desTx" presStyleLbl="alignAccFollowNode1" presStyleIdx="0" presStyleCnt="3">
        <dgm:presLayoutVars>
          <dgm:bulletEnabled val="1"/>
        </dgm:presLayoutVars>
      </dgm:prSet>
      <dgm:spPr/>
    </dgm:pt>
    <dgm:pt modelId="{6CF7F4FA-CB16-45F1-BBDB-D6999E17E0DA}" type="pres">
      <dgm:prSet presAssocID="{04360086-664E-42CA-A593-641057760726}" presName="space" presStyleCnt="0"/>
      <dgm:spPr/>
    </dgm:pt>
    <dgm:pt modelId="{16282C88-FF97-487D-8860-2C09740EEFBB}" type="pres">
      <dgm:prSet presAssocID="{65EF1E06-99C6-42F1-8106-F405237654C8}" presName="composite" presStyleCnt="0"/>
      <dgm:spPr/>
    </dgm:pt>
    <dgm:pt modelId="{B9672528-DC91-46B3-B7E6-DA760096099C}" type="pres">
      <dgm:prSet presAssocID="{65EF1E06-99C6-42F1-8106-F405237654C8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BF329C5B-0965-4304-9211-B1E43C9373D2}" type="pres">
      <dgm:prSet presAssocID="{65EF1E06-99C6-42F1-8106-F405237654C8}" presName="desTx" presStyleLbl="alignAccFollowNode1" presStyleIdx="1" presStyleCnt="3">
        <dgm:presLayoutVars>
          <dgm:bulletEnabled val="1"/>
        </dgm:presLayoutVars>
      </dgm:prSet>
      <dgm:spPr/>
    </dgm:pt>
    <dgm:pt modelId="{0BB84359-C93F-46D0-A0B0-3B590731F477}" type="pres">
      <dgm:prSet presAssocID="{75359162-850D-4CFF-9E5C-5C2C8E76E696}" presName="space" presStyleCnt="0"/>
      <dgm:spPr/>
    </dgm:pt>
    <dgm:pt modelId="{0CC79576-E4EA-4DCB-8430-52295D8799C7}" type="pres">
      <dgm:prSet presAssocID="{FAFF627C-291F-4173-B582-BB3A1FE5364D}" presName="composite" presStyleCnt="0"/>
      <dgm:spPr/>
    </dgm:pt>
    <dgm:pt modelId="{07AED22C-7802-47D5-9941-67E7BB827648}" type="pres">
      <dgm:prSet presAssocID="{FAFF627C-291F-4173-B582-BB3A1FE5364D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07D932D9-9DB7-47DE-9832-1AACF95E1194}" type="pres">
      <dgm:prSet presAssocID="{FAFF627C-291F-4173-B582-BB3A1FE5364D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BC64F31D-1FDE-41DE-96BB-EEF7639DC812}" type="presOf" srcId="{8BF083E4-8EBC-436A-A368-957B04D30B37}" destId="{07D932D9-9DB7-47DE-9832-1AACF95E1194}" srcOrd="0" destOrd="1" presId="urn:microsoft.com/office/officeart/2005/8/layout/hList1"/>
    <dgm:cxn modelId="{8AC76A33-5933-41E7-87C9-16B6105555F4}" type="presOf" srcId="{E9DFBF79-F620-44DE-B9DD-9D9A06B8320B}" destId="{EB8470B6-0EED-43B7-A068-EA7FC8CBAF98}" srcOrd="0" destOrd="1" presId="urn:microsoft.com/office/officeart/2005/8/layout/hList1"/>
    <dgm:cxn modelId="{0A40E23A-7789-47A7-8D43-AC83E42B455B}" srcId="{1840BDC6-0C4E-4A4E-A995-54CD82D61FA0}" destId="{FAFF627C-291F-4173-B582-BB3A1FE5364D}" srcOrd="2" destOrd="0" parTransId="{B9878752-78B9-4D72-A138-815592FFFE3E}" sibTransId="{E85C1720-80D3-4E8F-97AD-2B16C49156CD}"/>
    <dgm:cxn modelId="{F32E735D-C3AF-4D73-98C8-0BA8C34CD648}" type="presOf" srcId="{7C222A67-A8E8-4A7E-A79C-EC64418C6BD5}" destId="{BF329C5B-0965-4304-9211-B1E43C9373D2}" srcOrd="0" destOrd="0" presId="urn:microsoft.com/office/officeart/2005/8/layout/hList1"/>
    <dgm:cxn modelId="{E8B21748-6A70-4796-9C4E-D33A4CAD8D02}" srcId="{4B0C6808-2BF3-40E1-9C51-FA1A1886A8AB}" destId="{41BC410E-E05C-4CA2-9B8D-D15AF50356FD}" srcOrd="0" destOrd="0" parTransId="{A0A43D04-20CB-49DE-84EE-B949E85C53FC}" sibTransId="{14B998A1-C963-45DA-A19C-B6E9D0D77B02}"/>
    <dgm:cxn modelId="{E6F83C69-C2A7-40A5-897D-9F7540CC48AC}" srcId="{FAFF627C-291F-4173-B582-BB3A1FE5364D}" destId="{CF75B509-675E-4F01-A9C1-4347F8B4F5C6}" srcOrd="0" destOrd="0" parTransId="{A4078012-74BD-4484-A0F7-5132E50FAB67}" sibTransId="{210BEA34-DCC8-4C6B-A718-4DB2944FD594}"/>
    <dgm:cxn modelId="{92FC0970-CCF7-46CE-926F-FF8E8F9E284A}" type="presOf" srcId="{CF75B509-675E-4F01-A9C1-4347F8B4F5C6}" destId="{07D932D9-9DB7-47DE-9832-1AACF95E1194}" srcOrd="0" destOrd="0" presId="urn:microsoft.com/office/officeart/2005/8/layout/hList1"/>
    <dgm:cxn modelId="{2B848371-7110-41BC-B73E-B89F2B78ED07}" srcId="{1840BDC6-0C4E-4A4E-A995-54CD82D61FA0}" destId="{4B0C6808-2BF3-40E1-9C51-FA1A1886A8AB}" srcOrd="0" destOrd="0" parTransId="{76BD86A7-09E2-4A73-B4FA-6897A054BA15}" sibTransId="{04360086-664E-42CA-A593-641057760726}"/>
    <dgm:cxn modelId="{7122D171-A903-4BD5-A271-90032B4B4E50}" type="presOf" srcId="{41BC410E-E05C-4CA2-9B8D-D15AF50356FD}" destId="{EB8470B6-0EED-43B7-A068-EA7FC8CBAF98}" srcOrd="0" destOrd="0" presId="urn:microsoft.com/office/officeart/2005/8/layout/hList1"/>
    <dgm:cxn modelId="{21604555-31F7-4023-B578-6CED38A2BE37}" srcId="{65EF1E06-99C6-42F1-8106-F405237654C8}" destId="{7C222A67-A8E8-4A7E-A79C-EC64418C6BD5}" srcOrd="0" destOrd="0" parTransId="{D800DEF5-44E4-4277-BD1A-D10F1C9C244E}" sibTransId="{B58DE22F-48D4-417F-AAC7-D5309A5AD8EE}"/>
    <dgm:cxn modelId="{65167379-74B7-4EC9-9405-BB6AD6867522}" srcId="{1840BDC6-0C4E-4A4E-A995-54CD82D61FA0}" destId="{65EF1E06-99C6-42F1-8106-F405237654C8}" srcOrd="1" destOrd="0" parTransId="{D983BE37-A020-4E28-8D25-00E00E406596}" sibTransId="{75359162-850D-4CFF-9E5C-5C2C8E76E696}"/>
    <dgm:cxn modelId="{A095178B-AA4B-4837-A81E-FCBD2DFEC177}" type="presOf" srcId="{A20A536A-F29A-4C59-B3FE-172859B8B14A}" destId="{BF329C5B-0965-4304-9211-B1E43C9373D2}" srcOrd="0" destOrd="1" presId="urn:microsoft.com/office/officeart/2005/8/layout/hList1"/>
    <dgm:cxn modelId="{63E1A2AA-0F12-4A87-90EE-E0EA48800A06}" type="presOf" srcId="{1840BDC6-0C4E-4A4E-A995-54CD82D61FA0}" destId="{47B4C792-0F81-4856-BA91-3A7C670B3548}" srcOrd="0" destOrd="0" presId="urn:microsoft.com/office/officeart/2005/8/layout/hList1"/>
    <dgm:cxn modelId="{CA9854C0-1F45-4130-8E74-238FF2C83F09}" srcId="{65EF1E06-99C6-42F1-8106-F405237654C8}" destId="{A20A536A-F29A-4C59-B3FE-172859B8B14A}" srcOrd="1" destOrd="0" parTransId="{20EE0598-B604-4FAA-BE5C-D22C2221A495}" sibTransId="{B15EA00E-1BD0-4D4B-8CA9-8861E01D6AE0}"/>
    <dgm:cxn modelId="{08632EC2-A2D3-4DC5-8048-74B0C8B08D6D}" srcId="{4B0C6808-2BF3-40E1-9C51-FA1A1886A8AB}" destId="{E9DFBF79-F620-44DE-B9DD-9D9A06B8320B}" srcOrd="1" destOrd="0" parTransId="{CB037A92-B3F2-437C-BB76-4AEE4A69417E}" sibTransId="{FD349310-D98E-4736-BC60-A08878A5F589}"/>
    <dgm:cxn modelId="{7FDF37C6-8046-4370-9B77-57972BD22ACB}" type="presOf" srcId="{FAFF627C-291F-4173-B582-BB3A1FE5364D}" destId="{07AED22C-7802-47D5-9941-67E7BB827648}" srcOrd="0" destOrd="0" presId="urn:microsoft.com/office/officeart/2005/8/layout/hList1"/>
    <dgm:cxn modelId="{E9FE00ED-A23E-40DA-A596-A83794B056A2}" type="presOf" srcId="{65EF1E06-99C6-42F1-8106-F405237654C8}" destId="{B9672528-DC91-46B3-B7E6-DA760096099C}" srcOrd="0" destOrd="0" presId="urn:microsoft.com/office/officeart/2005/8/layout/hList1"/>
    <dgm:cxn modelId="{FF86F7EE-7A88-4EB2-9389-9F4FEDCC62F1}" srcId="{FAFF627C-291F-4173-B582-BB3A1FE5364D}" destId="{8BF083E4-8EBC-436A-A368-957B04D30B37}" srcOrd="1" destOrd="0" parTransId="{83FC798D-701C-4698-A871-DAE32D78F04E}" sibTransId="{0E38E6F8-D1CF-42F6-B936-1158AB06FFF1}"/>
    <dgm:cxn modelId="{39AF39F4-EFE8-4768-B80B-94787A92FA86}" type="presOf" srcId="{4B0C6808-2BF3-40E1-9C51-FA1A1886A8AB}" destId="{CCC5DE9D-5FA6-47C2-89E5-5DDE610E7CC4}" srcOrd="0" destOrd="0" presId="urn:microsoft.com/office/officeart/2005/8/layout/hList1"/>
    <dgm:cxn modelId="{38C89DAD-66B5-4920-82A4-ABF10CD97E58}" type="presParOf" srcId="{47B4C792-0F81-4856-BA91-3A7C670B3548}" destId="{D3B9463F-9657-4524-BB61-0DC9CCC0FED6}" srcOrd="0" destOrd="0" presId="urn:microsoft.com/office/officeart/2005/8/layout/hList1"/>
    <dgm:cxn modelId="{5A881587-3D1F-473E-872E-D14E48FEF3DC}" type="presParOf" srcId="{D3B9463F-9657-4524-BB61-0DC9CCC0FED6}" destId="{CCC5DE9D-5FA6-47C2-89E5-5DDE610E7CC4}" srcOrd="0" destOrd="0" presId="urn:microsoft.com/office/officeart/2005/8/layout/hList1"/>
    <dgm:cxn modelId="{23AE7377-C24D-4578-BBE3-16C7CDC4FE56}" type="presParOf" srcId="{D3B9463F-9657-4524-BB61-0DC9CCC0FED6}" destId="{EB8470B6-0EED-43B7-A068-EA7FC8CBAF98}" srcOrd="1" destOrd="0" presId="urn:microsoft.com/office/officeart/2005/8/layout/hList1"/>
    <dgm:cxn modelId="{D4F42296-D9DE-4BA9-8A11-8D1E41A0C16E}" type="presParOf" srcId="{47B4C792-0F81-4856-BA91-3A7C670B3548}" destId="{6CF7F4FA-CB16-45F1-BBDB-D6999E17E0DA}" srcOrd="1" destOrd="0" presId="urn:microsoft.com/office/officeart/2005/8/layout/hList1"/>
    <dgm:cxn modelId="{58F8AC2F-A599-44CE-932A-DCAFC71CF4BB}" type="presParOf" srcId="{47B4C792-0F81-4856-BA91-3A7C670B3548}" destId="{16282C88-FF97-487D-8860-2C09740EEFBB}" srcOrd="2" destOrd="0" presId="urn:microsoft.com/office/officeart/2005/8/layout/hList1"/>
    <dgm:cxn modelId="{4CDF0C8A-5978-4E56-9571-8A40ADC960B2}" type="presParOf" srcId="{16282C88-FF97-487D-8860-2C09740EEFBB}" destId="{B9672528-DC91-46B3-B7E6-DA760096099C}" srcOrd="0" destOrd="0" presId="urn:microsoft.com/office/officeart/2005/8/layout/hList1"/>
    <dgm:cxn modelId="{006D0231-A614-41EA-A0E4-E78C74A0C5BE}" type="presParOf" srcId="{16282C88-FF97-487D-8860-2C09740EEFBB}" destId="{BF329C5B-0965-4304-9211-B1E43C9373D2}" srcOrd="1" destOrd="0" presId="urn:microsoft.com/office/officeart/2005/8/layout/hList1"/>
    <dgm:cxn modelId="{5DA64A6D-C1A8-481F-AD8F-9D562C6C3B3F}" type="presParOf" srcId="{47B4C792-0F81-4856-BA91-3A7C670B3548}" destId="{0BB84359-C93F-46D0-A0B0-3B590731F477}" srcOrd="3" destOrd="0" presId="urn:microsoft.com/office/officeart/2005/8/layout/hList1"/>
    <dgm:cxn modelId="{985C714B-4FA9-4212-8F87-85891B2A2608}" type="presParOf" srcId="{47B4C792-0F81-4856-BA91-3A7C670B3548}" destId="{0CC79576-E4EA-4DCB-8430-52295D8799C7}" srcOrd="4" destOrd="0" presId="urn:microsoft.com/office/officeart/2005/8/layout/hList1"/>
    <dgm:cxn modelId="{11A6FC1B-4408-40D9-8DFF-FB150AAB9DCE}" type="presParOf" srcId="{0CC79576-E4EA-4DCB-8430-52295D8799C7}" destId="{07AED22C-7802-47D5-9941-67E7BB827648}" srcOrd="0" destOrd="0" presId="urn:microsoft.com/office/officeart/2005/8/layout/hList1"/>
    <dgm:cxn modelId="{FBCB6AD2-089C-4171-9816-9EB668D2BA86}" type="presParOf" srcId="{0CC79576-E4EA-4DCB-8430-52295D8799C7}" destId="{07D932D9-9DB7-47DE-9832-1AACF95E119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9E6243-3D13-447C-939A-8E0128F22BC7}">
      <dsp:nvSpPr>
        <dsp:cNvPr id="0" name=""/>
        <dsp:cNvSpPr/>
      </dsp:nvSpPr>
      <dsp:spPr>
        <a:xfrm>
          <a:off x="3286" y="29055"/>
          <a:ext cx="3203971" cy="1036800"/>
        </a:xfrm>
        <a:prstGeom prst="rect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56032" tIns="146304" rIns="256032" bIns="146304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kern="1200" dirty="0"/>
            <a:t>Temporal</a:t>
          </a:r>
        </a:p>
      </dsp:txBody>
      <dsp:txXfrm>
        <a:off x="3286" y="29055"/>
        <a:ext cx="3203971" cy="1036800"/>
      </dsp:txXfrm>
    </dsp:sp>
    <dsp:sp modelId="{5E04810A-36C5-4C98-9585-254ED275AB02}">
      <dsp:nvSpPr>
        <dsp:cNvPr id="0" name=""/>
        <dsp:cNvSpPr/>
      </dsp:nvSpPr>
      <dsp:spPr>
        <a:xfrm>
          <a:off x="3286" y="1065855"/>
          <a:ext cx="3203971" cy="3256427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800" kern="1200" dirty="0"/>
            <a:t>Indica uma ideia de tempo.</a:t>
          </a:r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800" kern="1200" dirty="0"/>
            <a:t>Ex.: </a:t>
          </a:r>
          <a:r>
            <a:rPr lang="pt-BR" sz="2800" b="1" kern="1200" dirty="0"/>
            <a:t>Quando depôs o rei</a:t>
          </a:r>
          <a:r>
            <a:rPr lang="pt-BR" sz="2800" kern="1200" dirty="0"/>
            <a:t>, a França se tornou uma república.</a:t>
          </a:r>
        </a:p>
      </dsp:txBody>
      <dsp:txXfrm>
        <a:off x="3286" y="1065855"/>
        <a:ext cx="3203971" cy="3256427"/>
      </dsp:txXfrm>
    </dsp:sp>
    <dsp:sp modelId="{66C7B15A-6F66-40A2-91D6-577BBD047E50}">
      <dsp:nvSpPr>
        <dsp:cNvPr id="0" name=""/>
        <dsp:cNvSpPr/>
      </dsp:nvSpPr>
      <dsp:spPr>
        <a:xfrm>
          <a:off x="3655814" y="29055"/>
          <a:ext cx="3203971" cy="1036800"/>
        </a:xfrm>
        <a:prstGeom prst="rect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56032" tIns="146304" rIns="256032" bIns="146304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kern="1200" dirty="0"/>
            <a:t>Causal</a:t>
          </a:r>
        </a:p>
      </dsp:txBody>
      <dsp:txXfrm>
        <a:off x="3655814" y="29055"/>
        <a:ext cx="3203971" cy="1036800"/>
      </dsp:txXfrm>
    </dsp:sp>
    <dsp:sp modelId="{F116854F-5542-4A55-BAD3-0BEAB464C87A}">
      <dsp:nvSpPr>
        <dsp:cNvPr id="0" name=""/>
        <dsp:cNvSpPr/>
      </dsp:nvSpPr>
      <dsp:spPr>
        <a:xfrm>
          <a:off x="3655814" y="1065855"/>
          <a:ext cx="3203971" cy="3256427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800" kern="1200" dirty="0"/>
            <a:t>Indica motivo, razão.</a:t>
          </a:r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800" kern="1200" dirty="0"/>
            <a:t>Ex.: A rua está molhada </a:t>
          </a:r>
          <a:r>
            <a:rPr lang="pt-BR" sz="2800" b="1" kern="1200" dirty="0"/>
            <a:t>porque</a:t>
          </a:r>
          <a:r>
            <a:rPr lang="pt-BR" sz="2800" kern="1200" dirty="0"/>
            <a:t> choveu.</a:t>
          </a:r>
        </a:p>
      </dsp:txBody>
      <dsp:txXfrm>
        <a:off x="3655814" y="1065855"/>
        <a:ext cx="3203971" cy="3256427"/>
      </dsp:txXfrm>
    </dsp:sp>
    <dsp:sp modelId="{1AA20A53-27D9-4394-968D-C6EDE4562277}">
      <dsp:nvSpPr>
        <dsp:cNvPr id="0" name=""/>
        <dsp:cNvSpPr/>
      </dsp:nvSpPr>
      <dsp:spPr>
        <a:xfrm>
          <a:off x="7308342" y="29055"/>
          <a:ext cx="3203971" cy="1036800"/>
        </a:xfrm>
        <a:prstGeom prst="rect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56032" tIns="146304" rIns="256032" bIns="146304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kern="1200" dirty="0"/>
            <a:t>Concessiva</a:t>
          </a:r>
        </a:p>
      </dsp:txBody>
      <dsp:txXfrm>
        <a:off x="7308342" y="29055"/>
        <a:ext cx="3203971" cy="1036800"/>
      </dsp:txXfrm>
    </dsp:sp>
    <dsp:sp modelId="{661A54D6-AE8A-423C-B561-3ADAB696E1A5}">
      <dsp:nvSpPr>
        <dsp:cNvPr id="0" name=""/>
        <dsp:cNvSpPr/>
      </dsp:nvSpPr>
      <dsp:spPr>
        <a:xfrm>
          <a:off x="7308342" y="1065855"/>
          <a:ext cx="3203971" cy="3256427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800" kern="1200" dirty="0"/>
            <a:t>Indica ideia de concessão.</a:t>
          </a:r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800" kern="1200" dirty="0"/>
            <a:t>Ex.: </a:t>
          </a:r>
          <a:r>
            <a:rPr lang="pt-BR" sz="2800" b="1" kern="1200" dirty="0"/>
            <a:t>Embora tenha sido muito difícil</a:t>
          </a:r>
          <a:r>
            <a:rPr lang="pt-BR" sz="2800" kern="1200" dirty="0"/>
            <a:t>, o trabalho foi concluído.</a:t>
          </a:r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2800" kern="1200" dirty="0"/>
        </a:p>
      </dsp:txBody>
      <dsp:txXfrm>
        <a:off x="7308342" y="1065855"/>
        <a:ext cx="3203971" cy="32564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C5DE9D-5FA6-47C2-89E5-5DDE610E7CC4}">
      <dsp:nvSpPr>
        <dsp:cNvPr id="0" name=""/>
        <dsp:cNvSpPr/>
      </dsp:nvSpPr>
      <dsp:spPr>
        <a:xfrm>
          <a:off x="3286" y="9871"/>
          <a:ext cx="3203971" cy="1008000"/>
        </a:xfrm>
        <a:prstGeom prst="rect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 dirty="0"/>
            <a:t>Proporcional</a:t>
          </a:r>
        </a:p>
      </dsp:txBody>
      <dsp:txXfrm>
        <a:off x="3286" y="9871"/>
        <a:ext cx="3203971" cy="1008000"/>
      </dsp:txXfrm>
    </dsp:sp>
    <dsp:sp modelId="{EB8470B6-0EED-43B7-A068-EA7FC8CBAF98}">
      <dsp:nvSpPr>
        <dsp:cNvPr id="0" name=""/>
        <dsp:cNvSpPr/>
      </dsp:nvSpPr>
      <dsp:spPr>
        <a:xfrm>
          <a:off x="3286" y="1017871"/>
          <a:ext cx="3203971" cy="3323594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600" kern="1200" dirty="0"/>
            <a:t>Indica ideia de proporção.</a:t>
          </a:r>
        </a:p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600" kern="1200" dirty="0"/>
            <a:t>Ex.: </a:t>
          </a:r>
          <a:r>
            <a:rPr lang="pt-BR" sz="2600" b="1" kern="1200" dirty="0"/>
            <a:t>À medida que estudo</a:t>
          </a:r>
          <a:r>
            <a:rPr lang="pt-BR" sz="2600" kern="1200" dirty="0"/>
            <a:t>, compreendo mais o conteúdo.</a:t>
          </a:r>
        </a:p>
      </dsp:txBody>
      <dsp:txXfrm>
        <a:off x="3286" y="1017871"/>
        <a:ext cx="3203971" cy="3323594"/>
      </dsp:txXfrm>
    </dsp:sp>
    <dsp:sp modelId="{B9672528-DC91-46B3-B7E6-DA760096099C}">
      <dsp:nvSpPr>
        <dsp:cNvPr id="0" name=""/>
        <dsp:cNvSpPr/>
      </dsp:nvSpPr>
      <dsp:spPr>
        <a:xfrm>
          <a:off x="3655814" y="9871"/>
          <a:ext cx="3203971" cy="1008000"/>
        </a:xfrm>
        <a:prstGeom prst="rect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 dirty="0"/>
            <a:t>Comparativa</a:t>
          </a:r>
          <a:endParaRPr lang="pt-BR" kern="1200" dirty="0"/>
        </a:p>
      </dsp:txBody>
      <dsp:txXfrm>
        <a:off x="3655814" y="9871"/>
        <a:ext cx="3203971" cy="1008000"/>
      </dsp:txXfrm>
    </dsp:sp>
    <dsp:sp modelId="{BF329C5B-0965-4304-9211-B1E43C9373D2}">
      <dsp:nvSpPr>
        <dsp:cNvPr id="0" name=""/>
        <dsp:cNvSpPr/>
      </dsp:nvSpPr>
      <dsp:spPr>
        <a:xfrm>
          <a:off x="3655814" y="1017871"/>
          <a:ext cx="3203971" cy="3323594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600" kern="1200" dirty="0"/>
            <a:t>Indica uma comparação.</a:t>
          </a:r>
        </a:p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600" kern="1200" dirty="0"/>
            <a:t>Ex.: Rui tinha </a:t>
          </a:r>
          <a:r>
            <a:rPr lang="pt-BR" sz="2600" b="1" kern="1200" dirty="0"/>
            <a:t>mais</a:t>
          </a:r>
          <a:r>
            <a:rPr lang="pt-BR" sz="2600" kern="1200" dirty="0"/>
            <a:t> presença nas aulas </a:t>
          </a:r>
          <a:r>
            <a:rPr lang="pt-BR" sz="2600" b="1" kern="1200" dirty="0"/>
            <a:t>que os demais alunos</a:t>
          </a:r>
          <a:r>
            <a:rPr lang="pt-BR" sz="2600" kern="1200" dirty="0"/>
            <a:t>.</a:t>
          </a:r>
        </a:p>
      </dsp:txBody>
      <dsp:txXfrm>
        <a:off x="3655814" y="1017871"/>
        <a:ext cx="3203971" cy="3323594"/>
      </dsp:txXfrm>
    </dsp:sp>
    <dsp:sp modelId="{07AED22C-7802-47D5-9941-67E7BB827648}">
      <dsp:nvSpPr>
        <dsp:cNvPr id="0" name=""/>
        <dsp:cNvSpPr/>
      </dsp:nvSpPr>
      <dsp:spPr>
        <a:xfrm>
          <a:off x="7308342" y="9871"/>
          <a:ext cx="3203971" cy="1008000"/>
        </a:xfrm>
        <a:prstGeom prst="rect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 dirty="0"/>
            <a:t>Final</a:t>
          </a:r>
        </a:p>
      </dsp:txBody>
      <dsp:txXfrm>
        <a:off x="7308342" y="9871"/>
        <a:ext cx="3203971" cy="1008000"/>
      </dsp:txXfrm>
    </dsp:sp>
    <dsp:sp modelId="{07D932D9-9DB7-47DE-9832-1AACF95E1194}">
      <dsp:nvSpPr>
        <dsp:cNvPr id="0" name=""/>
        <dsp:cNvSpPr/>
      </dsp:nvSpPr>
      <dsp:spPr>
        <a:xfrm>
          <a:off x="7308342" y="1017871"/>
          <a:ext cx="3203971" cy="3323594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600" kern="1200" dirty="0"/>
            <a:t>Indica finalidade daquilo que é expresso na oração principal.</a:t>
          </a:r>
        </a:p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600" kern="1200" dirty="0"/>
            <a:t>Ex.: Eles ampliaram o espaço </a:t>
          </a:r>
          <a:r>
            <a:rPr lang="pt-BR" sz="2600" b="1" kern="1200" dirty="0"/>
            <a:t>a fim de que coubessem mais pessoas</a:t>
          </a:r>
          <a:r>
            <a:rPr lang="pt-BR" sz="2600" kern="1200" dirty="0"/>
            <a:t>.</a:t>
          </a:r>
        </a:p>
      </dsp:txBody>
      <dsp:txXfrm>
        <a:off x="7308342" y="1017871"/>
        <a:ext cx="3203971" cy="332359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C5DE9D-5FA6-47C2-89E5-5DDE610E7CC4}">
      <dsp:nvSpPr>
        <dsp:cNvPr id="0" name=""/>
        <dsp:cNvSpPr/>
      </dsp:nvSpPr>
      <dsp:spPr>
        <a:xfrm>
          <a:off x="3286" y="6129"/>
          <a:ext cx="3203971" cy="979200"/>
        </a:xfrm>
        <a:prstGeom prst="rect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 dirty="0"/>
            <a:t>Conformativa</a:t>
          </a:r>
        </a:p>
      </dsp:txBody>
      <dsp:txXfrm>
        <a:off x="3286" y="6129"/>
        <a:ext cx="3203971" cy="979200"/>
      </dsp:txXfrm>
    </dsp:sp>
    <dsp:sp modelId="{EB8470B6-0EED-43B7-A068-EA7FC8CBAF98}">
      <dsp:nvSpPr>
        <dsp:cNvPr id="0" name=""/>
        <dsp:cNvSpPr/>
      </dsp:nvSpPr>
      <dsp:spPr>
        <a:xfrm>
          <a:off x="3286" y="985329"/>
          <a:ext cx="3203971" cy="3359880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600" kern="1200" dirty="0"/>
            <a:t>Apresenta uma ideia de conformidade.</a:t>
          </a:r>
        </a:p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600" kern="1200" dirty="0"/>
            <a:t>Ex.: O filho comprou os ingredientes </a:t>
          </a:r>
          <a:r>
            <a:rPr lang="pt-BR" sz="2600" b="1" kern="1200" dirty="0"/>
            <a:t>conforme a mãe pediu</a:t>
          </a:r>
          <a:r>
            <a:rPr lang="pt-BR" sz="2600" kern="1200" dirty="0"/>
            <a:t>.</a:t>
          </a:r>
        </a:p>
      </dsp:txBody>
      <dsp:txXfrm>
        <a:off x="3286" y="985329"/>
        <a:ext cx="3203971" cy="3359880"/>
      </dsp:txXfrm>
    </dsp:sp>
    <dsp:sp modelId="{B9672528-DC91-46B3-B7E6-DA760096099C}">
      <dsp:nvSpPr>
        <dsp:cNvPr id="0" name=""/>
        <dsp:cNvSpPr/>
      </dsp:nvSpPr>
      <dsp:spPr>
        <a:xfrm>
          <a:off x="3655814" y="6129"/>
          <a:ext cx="3203971" cy="979200"/>
        </a:xfrm>
        <a:prstGeom prst="rect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 dirty="0"/>
            <a:t>Condicional</a:t>
          </a:r>
          <a:endParaRPr lang="pt-BR" kern="1200" dirty="0"/>
        </a:p>
      </dsp:txBody>
      <dsp:txXfrm>
        <a:off x="3655814" y="6129"/>
        <a:ext cx="3203971" cy="979200"/>
      </dsp:txXfrm>
    </dsp:sp>
    <dsp:sp modelId="{BF329C5B-0965-4304-9211-B1E43C9373D2}">
      <dsp:nvSpPr>
        <dsp:cNvPr id="0" name=""/>
        <dsp:cNvSpPr/>
      </dsp:nvSpPr>
      <dsp:spPr>
        <a:xfrm>
          <a:off x="3655814" y="985329"/>
          <a:ext cx="3203971" cy="3359880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600" kern="1200" dirty="0"/>
            <a:t>Acrescenta uma hipótese, uma condição.</a:t>
          </a:r>
        </a:p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600" kern="1200" dirty="0"/>
            <a:t>Ex.: </a:t>
          </a:r>
          <a:r>
            <a:rPr lang="pt-BR" sz="2600" b="1" kern="1200" dirty="0"/>
            <a:t>Se saíssemos de casa mais cedo</a:t>
          </a:r>
          <a:r>
            <a:rPr lang="pt-BR" sz="2600" kern="1200" dirty="0"/>
            <a:t>, </a:t>
          </a:r>
          <a:r>
            <a:rPr lang="pt-BR" sz="2600" b="0" kern="1200" dirty="0"/>
            <a:t>enfrentaríamos menos trânsito</a:t>
          </a:r>
          <a:r>
            <a:rPr lang="pt-BR" sz="2600" kern="1200" dirty="0"/>
            <a:t>.</a:t>
          </a:r>
        </a:p>
      </dsp:txBody>
      <dsp:txXfrm>
        <a:off x="3655814" y="985329"/>
        <a:ext cx="3203971" cy="3359880"/>
      </dsp:txXfrm>
    </dsp:sp>
    <dsp:sp modelId="{07AED22C-7802-47D5-9941-67E7BB827648}">
      <dsp:nvSpPr>
        <dsp:cNvPr id="0" name=""/>
        <dsp:cNvSpPr/>
      </dsp:nvSpPr>
      <dsp:spPr>
        <a:xfrm>
          <a:off x="7308342" y="6129"/>
          <a:ext cx="3203971" cy="979200"/>
        </a:xfrm>
        <a:prstGeom prst="rect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 dirty="0"/>
            <a:t>Consecutiva</a:t>
          </a:r>
        </a:p>
      </dsp:txBody>
      <dsp:txXfrm>
        <a:off x="7308342" y="6129"/>
        <a:ext cx="3203971" cy="979200"/>
      </dsp:txXfrm>
    </dsp:sp>
    <dsp:sp modelId="{07D932D9-9DB7-47DE-9832-1AACF95E1194}">
      <dsp:nvSpPr>
        <dsp:cNvPr id="0" name=""/>
        <dsp:cNvSpPr/>
      </dsp:nvSpPr>
      <dsp:spPr>
        <a:xfrm>
          <a:off x="7308342" y="985329"/>
          <a:ext cx="3203971" cy="3359880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600" kern="1200" dirty="0"/>
            <a:t>Apresenta um resultado, um efeito, uma consequência.</a:t>
          </a:r>
        </a:p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600" kern="1200" dirty="0"/>
            <a:t>Ex.: Ele gosta </a:t>
          </a:r>
          <a:r>
            <a:rPr lang="pt-BR" sz="2600" b="1" kern="1200" dirty="0"/>
            <a:t>tanto</a:t>
          </a:r>
          <a:r>
            <a:rPr lang="pt-BR" sz="2600" kern="1200" dirty="0"/>
            <a:t> de vôlei </a:t>
          </a:r>
          <a:r>
            <a:rPr lang="pt-BR" sz="2600" b="1" kern="1200" dirty="0"/>
            <a:t>que joga quase o dia todo</a:t>
          </a:r>
          <a:r>
            <a:rPr lang="pt-BR" sz="2600" kern="1200" dirty="0"/>
            <a:t>.</a:t>
          </a:r>
        </a:p>
      </dsp:txBody>
      <dsp:txXfrm>
        <a:off x="7308342" y="985329"/>
        <a:ext cx="3203971" cy="33598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59190B-63F1-4E40-B4E7-3AF126C006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F11B4C5-6C7D-411B-B30C-BA225956B9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33406FE-22CF-44B9-BF07-82300FAEB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F1EC9-354E-458B-A4A7-F5E5DD132D2B}" type="datetimeFigureOut">
              <a:rPr lang="pt-BR" smtClean="0"/>
              <a:t>03/04/2020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1F7524A-B041-4634-87B9-520392288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19F2F51-69AF-4298-97CC-5CBE4FA30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47A7E-34C5-4E7E-8B20-58ADDEE0F57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0190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DBC804-8096-45F6-B05F-AD430C49A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29F76FB-37A8-4466-A804-326385EF8D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0F39F04-A99E-4684-9E94-AAD764925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F1EC9-354E-458B-A4A7-F5E5DD132D2B}" type="datetimeFigureOut">
              <a:rPr lang="pt-BR" smtClean="0"/>
              <a:t>03/04/2020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2DCA62B-7154-4A12-8368-A83402C2F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51E0DBB-6BA5-4300-91BB-AF9ACC82A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47A7E-34C5-4E7E-8B20-58ADDEE0F57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7006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AF4B2ED-1837-4540-9189-E101B55BA3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B9F0E97-0624-4F12-9CAC-052C94FA07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CB6DA55-47C1-407B-BE8E-2F0D8A959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F1EC9-354E-458B-A4A7-F5E5DD132D2B}" type="datetimeFigureOut">
              <a:rPr lang="pt-BR" smtClean="0"/>
              <a:t>03/04/2020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9D0304D-9D01-4E72-924B-C7B2CF38E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FBF0790-1B0E-4CE5-8667-9A2535E9A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47A7E-34C5-4E7E-8B20-58ADDEE0F57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541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235D6C-27A1-4618-BA1D-4CB9D668F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EE51646-AF94-4E19-814B-98F389FEB0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BB66C0B-9518-4F57-B1DD-B5145FC8D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F1EC9-354E-458B-A4A7-F5E5DD132D2B}" type="datetimeFigureOut">
              <a:rPr lang="pt-BR" smtClean="0"/>
              <a:t>03/04/2020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49F4331-FFAC-4F54-B628-631D71585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A5C1DAB-E9AA-4A4B-9D40-E21DE1D06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47A7E-34C5-4E7E-8B20-58ADDEE0F57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9947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5999D7-B028-4A9D-B476-CCBD8943C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55CBDFA-5EF6-4D90-AA87-1ACB480414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2D33400-1FED-4B58-A9EA-3E25B5B66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F1EC9-354E-458B-A4A7-F5E5DD132D2B}" type="datetimeFigureOut">
              <a:rPr lang="pt-BR" smtClean="0"/>
              <a:t>03/04/2020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DEC41FE-689B-49E9-A105-0C6901FC5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8548673-E046-432D-BF49-DB2CF4CD6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47A7E-34C5-4E7E-8B20-58ADDEE0F57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0770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20FFDA-E534-4667-ABEB-5D4A7B040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3AA630C-A503-4BD5-980B-2D01DC1564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7DFD5EB-147A-4CA3-B0BE-C88A0CBC45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3DB6640-01D0-4D17-A050-A2467613C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F1EC9-354E-458B-A4A7-F5E5DD132D2B}" type="datetimeFigureOut">
              <a:rPr lang="pt-BR" smtClean="0"/>
              <a:t>03/04/2020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F0646C0-B870-447D-A5A2-A2543809C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4887656-6AAA-402C-A86C-12953C04E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47A7E-34C5-4E7E-8B20-58ADDEE0F57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4824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7CFD52-CA57-4D57-AAAD-0A46B87E0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ABA669C-2A66-4097-BE1C-835869604D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1DC4C6C-2782-4BBF-9E33-0C63AB353A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73B2927D-CF11-4D5C-99CC-42016AF834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FC1C7BDF-73AD-4A55-8F52-09457F1AF4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08C78580-059B-4383-A85B-13AF85860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F1EC9-354E-458B-A4A7-F5E5DD132D2B}" type="datetimeFigureOut">
              <a:rPr lang="pt-BR" smtClean="0"/>
              <a:t>03/04/2020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38D82C67-B5E1-4CBE-B63C-D1FBF4209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18200E64-DFAB-4145-B79A-97E8DF605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47A7E-34C5-4E7E-8B20-58ADDEE0F57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5667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7A377B-7754-42E6-BA39-19FE9D1F9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1BA19632-379A-43BC-9D59-3A21ADDA5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F1EC9-354E-458B-A4A7-F5E5DD132D2B}" type="datetimeFigureOut">
              <a:rPr lang="pt-BR" smtClean="0"/>
              <a:t>03/04/2020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9863F4B2-B072-40DA-B2BA-792486066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6B72145-F818-461D-8A3C-B5278296C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47A7E-34C5-4E7E-8B20-58ADDEE0F57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2365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82708492-022E-43CC-A8FD-899DAAF56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F1EC9-354E-458B-A4A7-F5E5DD132D2B}" type="datetimeFigureOut">
              <a:rPr lang="pt-BR" smtClean="0"/>
              <a:t>03/04/2020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51356488-F6B0-4C47-8A66-32CE99368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D887697-ECA0-4606-8276-0E3BDCBEF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47A7E-34C5-4E7E-8B20-58ADDEE0F57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1176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80BF5E-C1FB-4DFC-87F5-745322DC8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27653C3-2085-4EBE-ABD5-D78D46A40B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CFC3948-ED59-460C-9C2F-10DE1A2C38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9B828B3-8488-41B3-8783-F22AEAA64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F1EC9-354E-458B-A4A7-F5E5DD132D2B}" type="datetimeFigureOut">
              <a:rPr lang="pt-BR" smtClean="0"/>
              <a:t>03/04/2020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46C7875-B92C-41D0-8184-02739B1FA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5B2AB0B-DCF8-491B-99A5-B92A02B7A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47A7E-34C5-4E7E-8B20-58ADDEE0F57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0105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0DCBE4-A523-44E7-9614-F999154AC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76FB4B39-FB36-41F6-B2DA-9F27151842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0FB8FDE-9942-48AA-9708-2E3C276B7F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67DBE84-10DC-48C3-9E2B-EAD2910BE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F1EC9-354E-458B-A4A7-F5E5DD132D2B}" type="datetimeFigureOut">
              <a:rPr lang="pt-BR" smtClean="0"/>
              <a:t>03/04/2020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F372B14-16D4-4089-B7B5-D2CED4236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E5F9C38-4B70-4246-B735-D7302D8D7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47A7E-34C5-4E7E-8B20-58ADDEE0F57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1133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3A5E23E1-984E-4A2A-A4F0-CBBBFADF6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E6B219B-B67D-4A3F-978F-ECD5CD2C13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AA904E6-E375-47CD-9982-9FBE8FAF46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8F1EC9-354E-458B-A4A7-F5E5DD132D2B}" type="datetimeFigureOut">
              <a:rPr lang="pt-BR" smtClean="0"/>
              <a:t>03/04/2020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13001F3-FBD4-4B4E-959E-D6F087482C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4CDAFF2-5887-449B-A1EF-6DA23C8034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D47A7E-34C5-4E7E-8B20-58ADDEE0F57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4900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E4CEA2-155B-4300-A4C5-1B1228E27A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pt-BR" dirty="0">
                <a:latin typeface="RobotoBR" pitchFamily="2" charset="0"/>
              </a:rPr>
            </a:br>
            <a:r>
              <a:rPr lang="pt-BR" dirty="0">
                <a:latin typeface="RobotoBR" pitchFamily="2" charset="0"/>
              </a:rPr>
              <a:t>Unidade 5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1</a:t>
            </a:fld>
            <a:endParaRPr lang="pt-BR" dirty="0"/>
          </a:p>
        </p:txBody>
      </p:sp>
      <p:pic>
        <p:nvPicPr>
          <p:cNvPr id="4" name="Google Shape;6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3336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D9CD42-E921-4C39-84FF-602BFC7652FE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chemeClr val="accent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dirty="0"/>
              <a:t>Abaixo-assinado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81965E8-666A-4FCD-9197-BEF991F9D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6935" y="2051503"/>
            <a:ext cx="7923029" cy="4178595"/>
          </a:xfrm>
        </p:spPr>
        <p:txBody>
          <a:bodyPr>
            <a:normAutofit/>
          </a:bodyPr>
          <a:lstStyle/>
          <a:p>
            <a:r>
              <a:rPr lang="pt-BR" dirty="0"/>
              <a:t>É um texto argumentativo, organizado em forma de documento, que apresenta uma contextualização sobre o assunto e uma proposta de reivindicação seguida de justificativas e argumentos. </a:t>
            </a:r>
          </a:p>
          <a:p>
            <a:r>
              <a:rPr lang="pt-BR" dirty="0"/>
              <a:t>O principal objetivo de um abaixo-assinado é propor uma reivindicação, a qual pode ser destinada a uma autoridade ou a uma instituição, e conseguir uma quantidade expressiva de assinaturas.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4633" y="1769042"/>
            <a:ext cx="2149407" cy="4743519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664FEFBA-7445-4475-BE61-1FFF7254F213}"/>
              </a:ext>
            </a:extLst>
          </p:cNvPr>
          <p:cNvSpPr/>
          <p:nvPr/>
        </p:nvSpPr>
        <p:spPr>
          <a:xfrm rot="16200000">
            <a:off x="10965505" y="3971524"/>
            <a:ext cx="1000595" cy="33855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800" dirty="0">
                <a:solidFill>
                  <a:srgbClr val="2F2F2E"/>
                </a:solidFill>
                <a:latin typeface="TrasandinaBook"/>
              </a:rPr>
              <a:t>Natasha Pankina/</a:t>
            </a:r>
          </a:p>
          <a:p>
            <a:r>
              <a:rPr lang="pt-BR" sz="800" dirty="0">
                <a:solidFill>
                  <a:srgbClr val="2F2F2E"/>
                </a:solidFill>
                <a:latin typeface="TrasandinaBook"/>
              </a:rPr>
              <a:t>Shutterstock.com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2</a:t>
            </a:fld>
            <a:endParaRPr lang="pt-BR" dirty="0"/>
          </a:p>
        </p:txBody>
      </p:sp>
      <p:pic>
        <p:nvPicPr>
          <p:cNvPr id="7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23357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721F5F-EFB2-4C4C-B285-29AE091C86E6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chemeClr val="accent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dirty="0"/>
              <a:t>Orações subordinadas adverbiais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848833" y="2006378"/>
            <a:ext cx="10515600" cy="4351338"/>
          </a:xfrm>
        </p:spPr>
        <p:txBody>
          <a:bodyPr/>
          <a:lstStyle/>
          <a:p>
            <a:r>
              <a:rPr lang="pt-BR" dirty="0"/>
              <a:t>Exercem as mesmas funções de adjuntos adverbiais em relação à oração principal, iniciando-se na maioria das vezes por conjunções ou locuções conjuntivas subordinativas. </a:t>
            </a:r>
          </a:p>
          <a:p>
            <a:r>
              <a:rPr lang="pt-BR" dirty="0"/>
              <a:t>A oração subordinada adverbial pode expressar uma circunstância de: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771" y="3932166"/>
            <a:ext cx="10009935" cy="207522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3</a:t>
            </a:fld>
            <a:endParaRPr lang="pt-BR" dirty="0"/>
          </a:p>
        </p:txBody>
      </p:sp>
      <p:pic>
        <p:nvPicPr>
          <p:cNvPr id="7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6485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8834DE48-3E41-4F09-B179-17C04192C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6991"/>
            <a:ext cx="10515600" cy="1325563"/>
          </a:xfr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/>
          <a:lstStyle/>
          <a:p>
            <a:pPr algn="ctr"/>
            <a:r>
              <a:rPr lang="pt-BR" dirty="0"/>
              <a:t>Classificação das orações subordinadas adverbiais</a:t>
            </a:r>
          </a:p>
        </p:txBody>
      </p:sp>
      <p:graphicFrame>
        <p:nvGraphicFramePr>
          <p:cNvPr id="7" name="Espaço Reservado para Conteúdo 6"/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4</a:t>
            </a:fld>
            <a:endParaRPr lang="pt-BR" dirty="0"/>
          </a:p>
        </p:txBody>
      </p:sp>
      <p:pic>
        <p:nvPicPr>
          <p:cNvPr id="6" name="Google Shape;67;p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71496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8834DE48-3E41-4F09-B179-17C04192C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3185"/>
            <a:ext cx="10515600" cy="1325563"/>
          </a:xfr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/>
          <a:lstStyle/>
          <a:p>
            <a:pPr algn="ctr"/>
            <a:r>
              <a:rPr lang="pt-BR" dirty="0"/>
              <a:t>Classificação das orações subordinadas adverbiais</a:t>
            </a:r>
          </a:p>
        </p:txBody>
      </p:sp>
      <p:graphicFrame>
        <p:nvGraphicFramePr>
          <p:cNvPr id="7" name="Espaço Reservado para Conteúdo 6"/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5</a:t>
            </a:fld>
            <a:endParaRPr lang="pt-BR" dirty="0"/>
          </a:p>
        </p:txBody>
      </p:sp>
      <p:pic>
        <p:nvPicPr>
          <p:cNvPr id="6" name="Google Shape;67;p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131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8834DE48-3E41-4F09-B179-17C04192C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3185"/>
            <a:ext cx="10515600" cy="1325563"/>
          </a:xfr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/>
          <a:lstStyle/>
          <a:p>
            <a:pPr algn="ctr"/>
            <a:r>
              <a:rPr lang="pt-BR" dirty="0"/>
              <a:t>Classificação das orações subordinadas adverbiais</a:t>
            </a:r>
          </a:p>
        </p:txBody>
      </p:sp>
      <p:graphicFrame>
        <p:nvGraphicFramePr>
          <p:cNvPr id="7" name="Espaço Reservado para Conteúdo 6"/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6</a:t>
            </a:fld>
            <a:endParaRPr lang="pt-BR" dirty="0"/>
          </a:p>
        </p:txBody>
      </p:sp>
      <p:pic>
        <p:nvPicPr>
          <p:cNvPr id="6" name="Google Shape;67;p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61770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8834DE48-3E41-4F09-B179-17C04192C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ln>
            <a:solidFill>
              <a:schemeClr val="accent6"/>
            </a:solidFill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dirty="0"/>
              <a:t>Discurso</a:t>
            </a: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7027740" y="1825625"/>
            <a:ext cx="4326059" cy="4351338"/>
          </a:xfrm>
        </p:spPr>
        <p:txBody>
          <a:bodyPr>
            <a:noAutofit/>
          </a:bodyPr>
          <a:lstStyle/>
          <a:p>
            <a:r>
              <a:rPr lang="pt-BR" dirty="0"/>
              <a:t>É um gênero textual apresentado em 1ª pessoa, no qual são expostos pontos de vista e informações que traduzem um pensamento a respeito de algo, por meio de uma linguagem que revela grande poder de eloquência. 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0356" y="1816466"/>
            <a:ext cx="6177384" cy="4392947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664FEFBA-7445-4475-BE61-1FFF7254F213}"/>
              </a:ext>
            </a:extLst>
          </p:cNvPr>
          <p:cNvSpPr/>
          <p:nvPr/>
        </p:nvSpPr>
        <p:spPr>
          <a:xfrm rot="16200000">
            <a:off x="112654" y="5640666"/>
            <a:ext cx="1136850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800" dirty="0">
                <a:solidFill>
                  <a:srgbClr val="2F2F2E"/>
                </a:solidFill>
                <a:latin typeface="TrasandinaBook"/>
              </a:rPr>
              <a:t>Rogério Casagrande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7</a:t>
            </a:fld>
            <a:endParaRPr lang="pt-BR" dirty="0"/>
          </a:p>
        </p:txBody>
      </p:sp>
      <p:pic>
        <p:nvPicPr>
          <p:cNvPr id="7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8568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8834DE48-3E41-4F09-B179-17C04192C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3185"/>
            <a:ext cx="10515600" cy="1325563"/>
          </a:xfrm>
          <a:ln>
            <a:solidFill>
              <a:schemeClr val="accent6"/>
            </a:solidFill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dirty="0"/>
              <a:t>Pontuação das orações subordinadas adverbiais</a:t>
            </a: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838200" y="1974481"/>
            <a:ext cx="7582786" cy="4351338"/>
          </a:xfrm>
        </p:spPr>
        <p:txBody>
          <a:bodyPr>
            <a:normAutofit/>
          </a:bodyPr>
          <a:lstStyle/>
          <a:p>
            <a:r>
              <a:rPr lang="pt-BR" dirty="0"/>
              <a:t>A pontuação depende de dois fatores: sua posição no período e sua posição em relação à oração principal. </a:t>
            </a:r>
          </a:p>
          <a:p>
            <a:r>
              <a:rPr lang="pt-BR" dirty="0"/>
              <a:t>Quando a oração subordinada adverbial estiver posposta à oração principal, o emprego da vírgula é facultativo. </a:t>
            </a:r>
          </a:p>
          <a:p>
            <a:r>
              <a:rPr lang="pt-BR" dirty="0"/>
              <a:t>Quando a oração subordinada adverbial estiver anteposta à oração principal ou intercalada, as orações são separadas por vírgula. 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986" y="1857400"/>
            <a:ext cx="2878021" cy="4352611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664FEFBA-7445-4475-BE61-1FFF7254F213}"/>
              </a:ext>
            </a:extLst>
          </p:cNvPr>
          <p:cNvSpPr/>
          <p:nvPr/>
        </p:nvSpPr>
        <p:spPr>
          <a:xfrm rot="16200000">
            <a:off x="10960932" y="3925983"/>
            <a:ext cx="891591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800" dirty="0">
                <a:solidFill>
                  <a:srgbClr val="2F2F2E"/>
                </a:solidFill>
                <a:latin typeface="TrasandinaBook"/>
              </a:rPr>
              <a:t>Camila Ferreira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8</a:t>
            </a:fld>
            <a:endParaRPr lang="pt-BR" dirty="0"/>
          </a:p>
        </p:txBody>
      </p:sp>
      <p:pic>
        <p:nvPicPr>
          <p:cNvPr id="7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89977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8834DE48-3E41-4F09-B179-17C04192C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2215"/>
            <a:ext cx="10515600" cy="1325563"/>
          </a:xfr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pt-BR" dirty="0">
                <a:solidFill>
                  <a:schemeClr val="accent6"/>
                </a:solidFill>
              </a:rPr>
              <a:t>Pontuação das orações subordinadas adverbiais</a:t>
            </a: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Exemplos: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300" y="2147494"/>
            <a:ext cx="6304415" cy="4115083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32" y="4586177"/>
            <a:ext cx="2182368" cy="167640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92939" y="2147494"/>
            <a:ext cx="1307592" cy="1542288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664FEFBA-7445-4475-BE61-1FFF7254F213}"/>
              </a:ext>
            </a:extLst>
          </p:cNvPr>
          <p:cNvSpPr/>
          <p:nvPr/>
        </p:nvSpPr>
        <p:spPr>
          <a:xfrm rot="16200000">
            <a:off x="10691550" y="2939788"/>
            <a:ext cx="1433406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800" dirty="0">
                <a:solidFill>
                  <a:srgbClr val="2F2F2E"/>
                </a:solidFill>
                <a:latin typeface="TrasandinaBook"/>
              </a:rPr>
              <a:t>Ilustrações</a:t>
            </a:r>
            <a:r>
              <a:rPr lang="pt-BR" sz="800" dirty="0"/>
              <a:t>: </a:t>
            </a:r>
            <a:r>
              <a:rPr lang="pt-BR" sz="800" dirty="0">
                <a:solidFill>
                  <a:srgbClr val="2F2F2E"/>
                </a:solidFill>
                <a:latin typeface="TrasandinaBook"/>
              </a:rPr>
              <a:t>Camila</a:t>
            </a:r>
            <a:r>
              <a:rPr lang="pt-BR" sz="800" dirty="0"/>
              <a:t> </a:t>
            </a:r>
            <a:r>
              <a:rPr lang="pt-BR" sz="800" dirty="0">
                <a:solidFill>
                  <a:srgbClr val="2F2F2E"/>
                </a:solidFill>
                <a:latin typeface="TrasandinaBook"/>
              </a:rPr>
              <a:t>Ferreira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9</a:t>
            </a:fld>
            <a:endParaRPr lang="pt-BR" dirty="0"/>
          </a:p>
        </p:txBody>
      </p:sp>
      <p:pic>
        <p:nvPicPr>
          <p:cNvPr id="9" name="Google Shape;67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140051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432</Words>
  <Application>Microsoft Office PowerPoint</Application>
  <PresentationFormat>Widescreen</PresentationFormat>
  <Paragraphs>59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RobotoBR</vt:lpstr>
      <vt:lpstr>TrasandinaBook</vt:lpstr>
      <vt:lpstr>Tema do Office</vt:lpstr>
      <vt:lpstr> Unidade 5</vt:lpstr>
      <vt:lpstr>Abaixo-assinado</vt:lpstr>
      <vt:lpstr>Orações subordinadas adverbiais</vt:lpstr>
      <vt:lpstr>Classificação das orações subordinadas adverbiais</vt:lpstr>
      <vt:lpstr>Classificação das orações subordinadas adverbiais</vt:lpstr>
      <vt:lpstr>Classificação das orações subordinadas adverbiais</vt:lpstr>
      <vt:lpstr>Discurso</vt:lpstr>
      <vt:lpstr>Pontuação das orações subordinadas adverbiais</vt:lpstr>
      <vt:lpstr>Pontuação das orações subordinadas adverbiais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Unidade 5</dc:title>
  <dc:creator>João Paulo Bortoluci</dc:creator>
  <cp:lastModifiedBy>João Paulo Bortoluci</cp:lastModifiedBy>
  <cp:revision>1</cp:revision>
  <dcterms:created xsi:type="dcterms:W3CDTF">2020-04-03T16:42:48Z</dcterms:created>
  <dcterms:modified xsi:type="dcterms:W3CDTF">2020-04-03T16:44:54Z</dcterms:modified>
</cp:coreProperties>
</file>