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5" r:id="rId2"/>
    <p:sldId id="329" r:id="rId3"/>
    <p:sldId id="330" r:id="rId4"/>
    <p:sldId id="336" r:id="rId5"/>
    <p:sldId id="331" r:id="rId6"/>
    <p:sldId id="327" r:id="rId7"/>
    <p:sldId id="328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45F89-FF86-4F76-9101-F17F5749EC0A}" type="doc">
      <dgm:prSet loTypeId="urn:microsoft.com/office/officeart/2005/8/layout/orgChart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26123CD-7B76-45C8-A100-EFA69D0373A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Novas tecnologias</a:t>
          </a:r>
        </a:p>
      </dgm:t>
    </dgm:pt>
    <dgm:pt modelId="{3CE5F528-E10E-461F-A589-D804FEBB2494}" type="parTrans" cxnId="{27C7C82A-D1EA-48BD-A0AE-C3A06414EB0F}">
      <dgm:prSet/>
      <dgm:spPr/>
      <dgm:t>
        <a:bodyPr/>
        <a:lstStyle/>
        <a:p>
          <a:endParaRPr lang="pt-BR"/>
        </a:p>
      </dgm:t>
    </dgm:pt>
    <dgm:pt modelId="{2E0F1E27-528F-4100-A211-ACC0945E287A}" type="sibTrans" cxnId="{27C7C82A-D1EA-48BD-A0AE-C3A06414EB0F}">
      <dgm:prSet/>
      <dgm:spPr/>
      <dgm:t>
        <a:bodyPr/>
        <a:lstStyle/>
        <a:p>
          <a:endParaRPr lang="pt-BR"/>
        </a:p>
      </dgm:t>
    </dgm:pt>
    <dgm:pt modelId="{ADE61442-E097-412C-B1AD-57C6ED0EF61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Aço</a:t>
          </a:r>
        </a:p>
      </dgm:t>
    </dgm:pt>
    <dgm:pt modelId="{941A48BE-2272-42A3-81C3-071D660A6F2B}" type="parTrans" cxnId="{145D3985-292A-499D-B7CD-5E65FE8E2C0A}">
      <dgm:prSet/>
      <dgm:spPr/>
      <dgm:t>
        <a:bodyPr/>
        <a:lstStyle/>
        <a:p>
          <a:endParaRPr lang="pt-BR"/>
        </a:p>
      </dgm:t>
    </dgm:pt>
    <dgm:pt modelId="{B8165346-7353-4A4A-B6B9-61E7914B6A54}" type="sibTrans" cxnId="{145D3985-292A-499D-B7CD-5E65FE8E2C0A}">
      <dgm:prSet/>
      <dgm:spPr/>
      <dgm:t>
        <a:bodyPr/>
        <a:lstStyle/>
        <a:p>
          <a:endParaRPr lang="pt-BR"/>
        </a:p>
      </dgm:t>
    </dgm:pt>
    <dgm:pt modelId="{06D1D25E-746A-4470-BDC2-29CB62B4B95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Motores de combustão interna</a:t>
          </a:r>
        </a:p>
      </dgm:t>
    </dgm:pt>
    <dgm:pt modelId="{1ED4909D-8DD8-4188-A4F8-0DC36023A907}" type="parTrans" cxnId="{88086ED7-816A-449D-B5C2-06161896235D}">
      <dgm:prSet/>
      <dgm:spPr/>
      <dgm:t>
        <a:bodyPr/>
        <a:lstStyle/>
        <a:p>
          <a:endParaRPr lang="pt-BR"/>
        </a:p>
      </dgm:t>
    </dgm:pt>
    <dgm:pt modelId="{319EE684-7D23-46D0-B486-D90ED36C032E}" type="sibTrans" cxnId="{88086ED7-816A-449D-B5C2-06161896235D}">
      <dgm:prSet/>
      <dgm:spPr/>
      <dgm:t>
        <a:bodyPr/>
        <a:lstStyle/>
        <a:p>
          <a:endParaRPr lang="pt-BR"/>
        </a:p>
      </dgm:t>
    </dgm:pt>
    <dgm:pt modelId="{919FE6CE-6B42-43CD-9598-027D5049E0A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Geradores de energia elétrica </a:t>
          </a:r>
        </a:p>
      </dgm:t>
    </dgm:pt>
    <dgm:pt modelId="{B9DB2508-4C01-40E0-9788-28E25E02D9F1}" type="parTrans" cxnId="{6B7E4A99-310F-4D5E-AD91-8B9B21466C5A}">
      <dgm:prSet/>
      <dgm:spPr/>
      <dgm:t>
        <a:bodyPr/>
        <a:lstStyle/>
        <a:p>
          <a:endParaRPr lang="pt-BR"/>
        </a:p>
      </dgm:t>
    </dgm:pt>
    <dgm:pt modelId="{E1219F0A-6083-4BF0-8190-71DD81248BDB}" type="sibTrans" cxnId="{6B7E4A99-310F-4D5E-AD91-8B9B21466C5A}">
      <dgm:prSet/>
      <dgm:spPr/>
      <dgm:t>
        <a:bodyPr/>
        <a:lstStyle/>
        <a:p>
          <a:endParaRPr lang="pt-BR"/>
        </a:p>
      </dgm:t>
    </dgm:pt>
    <dgm:pt modelId="{8C9448A4-881C-481D-8358-54C8A366A2A0}" type="pres">
      <dgm:prSet presAssocID="{1C245F89-FF86-4F76-9101-F17F5749EC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031437-2E3B-4535-ACD2-7BE6A17D0AD7}" type="pres">
      <dgm:prSet presAssocID="{026123CD-7B76-45C8-A100-EFA69D0373A1}" presName="hierRoot1" presStyleCnt="0">
        <dgm:presLayoutVars>
          <dgm:hierBranch val="init"/>
        </dgm:presLayoutVars>
      </dgm:prSet>
      <dgm:spPr/>
    </dgm:pt>
    <dgm:pt modelId="{187F245C-DDA8-4BF9-9EE0-B7CE91EF41B7}" type="pres">
      <dgm:prSet presAssocID="{026123CD-7B76-45C8-A100-EFA69D0373A1}" presName="rootComposite1" presStyleCnt="0"/>
      <dgm:spPr/>
    </dgm:pt>
    <dgm:pt modelId="{2351A42E-9E9D-49A5-B53A-832F0EDD5324}" type="pres">
      <dgm:prSet presAssocID="{026123CD-7B76-45C8-A100-EFA69D0373A1}" presName="rootText1" presStyleLbl="node0" presStyleIdx="0" presStyleCnt="1" custScaleX="121051">
        <dgm:presLayoutVars>
          <dgm:chPref val="3"/>
        </dgm:presLayoutVars>
      </dgm:prSet>
      <dgm:spPr/>
    </dgm:pt>
    <dgm:pt modelId="{39A5F22D-C0BB-41D3-9986-00EAC4212DAB}" type="pres">
      <dgm:prSet presAssocID="{026123CD-7B76-45C8-A100-EFA69D0373A1}" presName="rootConnector1" presStyleLbl="node1" presStyleIdx="0" presStyleCnt="0"/>
      <dgm:spPr/>
    </dgm:pt>
    <dgm:pt modelId="{9E8595F7-2CAA-42BD-A212-D20070B2FC6F}" type="pres">
      <dgm:prSet presAssocID="{026123CD-7B76-45C8-A100-EFA69D0373A1}" presName="hierChild2" presStyleCnt="0"/>
      <dgm:spPr/>
    </dgm:pt>
    <dgm:pt modelId="{3359D898-4E3A-480C-9D17-185B4E3C9B71}" type="pres">
      <dgm:prSet presAssocID="{941A48BE-2272-42A3-81C3-071D660A6F2B}" presName="Name37" presStyleLbl="parChTrans1D2" presStyleIdx="0" presStyleCnt="3"/>
      <dgm:spPr/>
    </dgm:pt>
    <dgm:pt modelId="{A6DBCBCD-13EB-4E90-BEA6-7A3442731208}" type="pres">
      <dgm:prSet presAssocID="{ADE61442-E097-412C-B1AD-57C6ED0EF612}" presName="hierRoot2" presStyleCnt="0">
        <dgm:presLayoutVars>
          <dgm:hierBranch val="init"/>
        </dgm:presLayoutVars>
      </dgm:prSet>
      <dgm:spPr/>
    </dgm:pt>
    <dgm:pt modelId="{A8D3B147-5413-442F-9633-1EAB0B9F498E}" type="pres">
      <dgm:prSet presAssocID="{ADE61442-E097-412C-B1AD-57C6ED0EF612}" presName="rootComposite" presStyleCnt="0"/>
      <dgm:spPr/>
    </dgm:pt>
    <dgm:pt modelId="{DF2AF200-2C8F-48C0-BB50-B52D7840B8C7}" type="pres">
      <dgm:prSet presAssocID="{ADE61442-E097-412C-B1AD-57C6ED0EF612}" presName="rootText" presStyleLbl="node2" presStyleIdx="0" presStyleCnt="3" custScaleX="121051">
        <dgm:presLayoutVars>
          <dgm:chPref val="3"/>
        </dgm:presLayoutVars>
      </dgm:prSet>
      <dgm:spPr/>
    </dgm:pt>
    <dgm:pt modelId="{BF0490FF-B137-439C-A38C-570E8821736D}" type="pres">
      <dgm:prSet presAssocID="{ADE61442-E097-412C-B1AD-57C6ED0EF612}" presName="rootConnector" presStyleLbl="node2" presStyleIdx="0" presStyleCnt="3"/>
      <dgm:spPr/>
    </dgm:pt>
    <dgm:pt modelId="{61E315BC-90E5-42D5-8778-650CEAEBE785}" type="pres">
      <dgm:prSet presAssocID="{ADE61442-E097-412C-B1AD-57C6ED0EF612}" presName="hierChild4" presStyleCnt="0"/>
      <dgm:spPr/>
    </dgm:pt>
    <dgm:pt modelId="{A7288681-5977-49FB-933A-540EF8A9D01E}" type="pres">
      <dgm:prSet presAssocID="{ADE61442-E097-412C-B1AD-57C6ED0EF612}" presName="hierChild5" presStyleCnt="0"/>
      <dgm:spPr/>
    </dgm:pt>
    <dgm:pt modelId="{6DADDA0E-50C4-47C5-9135-B693358EE9B2}" type="pres">
      <dgm:prSet presAssocID="{1ED4909D-8DD8-4188-A4F8-0DC36023A907}" presName="Name37" presStyleLbl="parChTrans1D2" presStyleIdx="1" presStyleCnt="3"/>
      <dgm:spPr/>
    </dgm:pt>
    <dgm:pt modelId="{7CC8B9E7-1423-4C20-B886-AFFF4966DB94}" type="pres">
      <dgm:prSet presAssocID="{06D1D25E-746A-4470-BDC2-29CB62B4B958}" presName="hierRoot2" presStyleCnt="0">
        <dgm:presLayoutVars>
          <dgm:hierBranch val="init"/>
        </dgm:presLayoutVars>
      </dgm:prSet>
      <dgm:spPr/>
    </dgm:pt>
    <dgm:pt modelId="{A49E8424-AC21-4277-8DD9-4C88CE15BA7C}" type="pres">
      <dgm:prSet presAssocID="{06D1D25E-746A-4470-BDC2-29CB62B4B958}" presName="rootComposite" presStyleCnt="0"/>
      <dgm:spPr/>
    </dgm:pt>
    <dgm:pt modelId="{B489A1D4-D963-4F29-8B05-14FFB40D5B11}" type="pres">
      <dgm:prSet presAssocID="{06D1D25E-746A-4470-BDC2-29CB62B4B958}" presName="rootText" presStyleLbl="node2" presStyleIdx="1" presStyleCnt="3" custScaleX="121051">
        <dgm:presLayoutVars>
          <dgm:chPref val="3"/>
        </dgm:presLayoutVars>
      </dgm:prSet>
      <dgm:spPr/>
    </dgm:pt>
    <dgm:pt modelId="{3A1A9F89-60C0-4319-88ED-07FDBED1A350}" type="pres">
      <dgm:prSet presAssocID="{06D1D25E-746A-4470-BDC2-29CB62B4B958}" presName="rootConnector" presStyleLbl="node2" presStyleIdx="1" presStyleCnt="3"/>
      <dgm:spPr/>
    </dgm:pt>
    <dgm:pt modelId="{C3289661-05FB-4E07-B80F-31F02315DD21}" type="pres">
      <dgm:prSet presAssocID="{06D1D25E-746A-4470-BDC2-29CB62B4B958}" presName="hierChild4" presStyleCnt="0"/>
      <dgm:spPr/>
    </dgm:pt>
    <dgm:pt modelId="{B7235483-C439-4595-A487-857E60BCBB88}" type="pres">
      <dgm:prSet presAssocID="{06D1D25E-746A-4470-BDC2-29CB62B4B958}" presName="hierChild5" presStyleCnt="0"/>
      <dgm:spPr/>
    </dgm:pt>
    <dgm:pt modelId="{1260AF74-889E-4328-844D-F898007CDC78}" type="pres">
      <dgm:prSet presAssocID="{B9DB2508-4C01-40E0-9788-28E25E02D9F1}" presName="Name37" presStyleLbl="parChTrans1D2" presStyleIdx="2" presStyleCnt="3"/>
      <dgm:spPr/>
    </dgm:pt>
    <dgm:pt modelId="{A5BE2266-EEF7-4503-A3F8-28F5983D81BE}" type="pres">
      <dgm:prSet presAssocID="{919FE6CE-6B42-43CD-9598-027D5049E0AA}" presName="hierRoot2" presStyleCnt="0">
        <dgm:presLayoutVars>
          <dgm:hierBranch val="init"/>
        </dgm:presLayoutVars>
      </dgm:prSet>
      <dgm:spPr/>
    </dgm:pt>
    <dgm:pt modelId="{B461CDF8-CB37-4148-A67F-0CD5666AEDC7}" type="pres">
      <dgm:prSet presAssocID="{919FE6CE-6B42-43CD-9598-027D5049E0AA}" presName="rootComposite" presStyleCnt="0"/>
      <dgm:spPr/>
    </dgm:pt>
    <dgm:pt modelId="{CEEB315F-5CEC-4090-8197-4C20325DB7BF}" type="pres">
      <dgm:prSet presAssocID="{919FE6CE-6B42-43CD-9598-027D5049E0AA}" presName="rootText" presStyleLbl="node2" presStyleIdx="2" presStyleCnt="3" custScaleX="121051">
        <dgm:presLayoutVars>
          <dgm:chPref val="3"/>
        </dgm:presLayoutVars>
      </dgm:prSet>
      <dgm:spPr/>
    </dgm:pt>
    <dgm:pt modelId="{2EE18D0F-939C-40B6-B2C7-0F477916A63B}" type="pres">
      <dgm:prSet presAssocID="{919FE6CE-6B42-43CD-9598-027D5049E0AA}" presName="rootConnector" presStyleLbl="node2" presStyleIdx="2" presStyleCnt="3"/>
      <dgm:spPr/>
    </dgm:pt>
    <dgm:pt modelId="{D2503D8D-966C-4169-B9D3-09E09A217301}" type="pres">
      <dgm:prSet presAssocID="{919FE6CE-6B42-43CD-9598-027D5049E0AA}" presName="hierChild4" presStyleCnt="0"/>
      <dgm:spPr/>
    </dgm:pt>
    <dgm:pt modelId="{7D6C1399-C300-42DC-B49C-2D6E131D386E}" type="pres">
      <dgm:prSet presAssocID="{919FE6CE-6B42-43CD-9598-027D5049E0AA}" presName="hierChild5" presStyleCnt="0"/>
      <dgm:spPr/>
    </dgm:pt>
    <dgm:pt modelId="{83CC2AB3-420C-426C-99EF-7F4937D735D2}" type="pres">
      <dgm:prSet presAssocID="{026123CD-7B76-45C8-A100-EFA69D0373A1}" presName="hierChild3" presStyleCnt="0"/>
      <dgm:spPr/>
    </dgm:pt>
  </dgm:ptLst>
  <dgm:cxnLst>
    <dgm:cxn modelId="{2F58DD24-D168-4F5D-B356-0711CFD78141}" type="presOf" srcId="{026123CD-7B76-45C8-A100-EFA69D0373A1}" destId="{39A5F22D-C0BB-41D3-9986-00EAC4212DAB}" srcOrd="1" destOrd="0" presId="urn:microsoft.com/office/officeart/2005/8/layout/orgChart1"/>
    <dgm:cxn modelId="{27C7C82A-D1EA-48BD-A0AE-C3A06414EB0F}" srcId="{1C245F89-FF86-4F76-9101-F17F5749EC0A}" destId="{026123CD-7B76-45C8-A100-EFA69D0373A1}" srcOrd="0" destOrd="0" parTransId="{3CE5F528-E10E-461F-A589-D804FEBB2494}" sibTransId="{2E0F1E27-528F-4100-A211-ACC0945E287A}"/>
    <dgm:cxn modelId="{8801F739-CD93-4DCA-A30C-10F693D39181}" type="presOf" srcId="{ADE61442-E097-412C-B1AD-57C6ED0EF612}" destId="{BF0490FF-B137-439C-A38C-570E8821736D}" srcOrd="1" destOrd="0" presId="urn:microsoft.com/office/officeart/2005/8/layout/orgChart1"/>
    <dgm:cxn modelId="{73692E62-F86F-41A7-B871-2375E2C55518}" type="presOf" srcId="{1C245F89-FF86-4F76-9101-F17F5749EC0A}" destId="{8C9448A4-881C-481D-8358-54C8A366A2A0}" srcOrd="0" destOrd="0" presId="urn:microsoft.com/office/officeart/2005/8/layout/orgChart1"/>
    <dgm:cxn modelId="{15AE8A53-9FB7-4284-BAC4-8825D07E6B6C}" type="presOf" srcId="{06D1D25E-746A-4470-BDC2-29CB62B4B958}" destId="{B489A1D4-D963-4F29-8B05-14FFB40D5B11}" srcOrd="0" destOrd="0" presId="urn:microsoft.com/office/officeart/2005/8/layout/orgChart1"/>
    <dgm:cxn modelId="{145D3985-292A-499D-B7CD-5E65FE8E2C0A}" srcId="{026123CD-7B76-45C8-A100-EFA69D0373A1}" destId="{ADE61442-E097-412C-B1AD-57C6ED0EF612}" srcOrd="0" destOrd="0" parTransId="{941A48BE-2272-42A3-81C3-071D660A6F2B}" sibTransId="{B8165346-7353-4A4A-B6B9-61E7914B6A54}"/>
    <dgm:cxn modelId="{6B7E4A99-310F-4D5E-AD91-8B9B21466C5A}" srcId="{026123CD-7B76-45C8-A100-EFA69D0373A1}" destId="{919FE6CE-6B42-43CD-9598-027D5049E0AA}" srcOrd="2" destOrd="0" parTransId="{B9DB2508-4C01-40E0-9788-28E25E02D9F1}" sibTransId="{E1219F0A-6083-4BF0-8190-71DD81248BDB}"/>
    <dgm:cxn modelId="{F877F89C-DE48-4D12-8B13-EBBE247EE2D1}" type="presOf" srcId="{941A48BE-2272-42A3-81C3-071D660A6F2B}" destId="{3359D898-4E3A-480C-9D17-185B4E3C9B71}" srcOrd="0" destOrd="0" presId="urn:microsoft.com/office/officeart/2005/8/layout/orgChart1"/>
    <dgm:cxn modelId="{0414C5B4-2C66-4100-86BE-D7EA8FE0BD30}" type="presOf" srcId="{B9DB2508-4C01-40E0-9788-28E25E02D9F1}" destId="{1260AF74-889E-4328-844D-F898007CDC78}" srcOrd="0" destOrd="0" presId="urn:microsoft.com/office/officeart/2005/8/layout/orgChart1"/>
    <dgm:cxn modelId="{D702A9CA-0936-4FB9-A1AD-C3924636B30C}" type="presOf" srcId="{06D1D25E-746A-4470-BDC2-29CB62B4B958}" destId="{3A1A9F89-60C0-4319-88ED-07FDBED1A350}" srcOrd="1" destOrd="0" presId="urn:microsoft.com/office/officeart/2005/8/layout/orgChart1"/>
    <dgm:cxn modelId="{88086ED7-816A-449D-B5C2-06161896235D}" srcId="{026123CD-7B76-45C8-A100-EFA69D0373A1}" destId="{06D1D25E-746A-4470-BDC2-29CB62B4B958}" srcOrd="1" destOrd="0" parTransId="{1ED4909D-8DD8-4188-A4F8-0DC36023A907}" sibTransId="{319EE684-7D23-46D0-B486-D90ED36C032E}"/>
    <dgm:cxn modelId="{D65388D7-011C-40F2-8EB1-E1BA3D760AD2}" type="presOf" srcId="{026123CD-7B76-45C8-A100-EFA69D0373A1}" destId="{2351A42E-9E9D-49A5-B53A-832F0EDD5324}" srcOrd="0" destOrd="0" presId="urn:microsoft.com/office/officeart/2005/8/layout/orgChart1"/>
    <dgm:cxn modelId="{149941DC-7E41-4951-8DD3-66A8138C9626}" type="presOf" srcId="{ADE61442-E097-412C-B1AD-57C6ED0EF612}" destId="{DF2AF200-2C8F-48C0-BB50-B52D7840B8C7}" srcOrd="0" destOrd="0" presId="urn:microsoft.com/office/officeart/2005/8/layout/orgChart1"/>
    <dgm:cxn modelId="{9660F0DD-98C7-4758-92A3-EBE7258CF289}" type="presOf" srcId="{1ED4909D-8DD8-4188-A4F8-0DC36023A907}" destId="{6DADDA0E-50C4-47C5-9135-B693358EE9B2}" srcOrd="0" destOrd="0" presId="urn:microsoft.com/office/officeart/2005/8/layout/orgChart1"/>
    <dgm:cxn modelId="{9F91E4E1-97ED-491C-B66E-F6B2A87CD384}" type="presOf" srcId="{919FE6CE-6B42-43CD-9598-027D5049E0AA}" destId="{2EE18D0F-939C-40B6-B2C7-0F477916A63B}" srcOrd="1" destOrd="0" presId="urn:microsoft.com/office/officeart/2005/8/layout/orgChart1"/>
    <dgm:cxn modelId="{A02C63FC-A96A-453D-91AF-E03349F31F63}" type="presOf" srcId="{919FE6CE-6B42-43CD-9598-027D5049E0AA}" destId="{CEEB315F-5CEC-4090-8197-4C20325DB7BF}" srcOrd="0" destOrd="0" presId="urn:microsoft.com/office/officeart/2005/8/layout/orgChart1"/>
    <dgm:cxn modelId="{8DEAE598-3BC8-4172-8C97-FCCA49B8EF7F}" type="presParOf" srcId="{8C9448A4-881C-481D-8358-54C8A366A2A0}" destId="{5C031437-2E3B-4535-ACD2-7BE6A17D0AD7}" srcOrd="0" destOrd="0" presId="urn:microsoft.com/office/officeart/2005/8/layout/orgChart1"/>
    <dgm:cxn modelId="{32A6BA4E-6C45-4F41-9F7A-A7DE9AE7560E}" type="presParOf" srcId="{5C031437-2E3B-4535-ACD2-7BE6A17D0AD7}" destId="{187F245C-DDA8-4BF9-9EE0-B7CE91EF41B7}" srcOrd="0" destOrd="0" presId="urn:microsoft.com/office/officeart/2005/8/layout/orgChart1"/>
    <dgm:cxn modelId="{23B17EA8-76B1-4B67-A902-97B2DC093E2B}" type="presParOf" srcId="{187F245C-DDA8-4BF9-9EE0-B7CE91EF41B7}" destId="{2351A42E-9E9D-49A5-B53A-832F0EDD5324}" srcOrd="0" destOrd="0" presId="urn:microsoft.com/office/officeart/2005/8/layout/orgChart1"/>
    <dgm:cxn modelId="{FD0277A2-39CB-4347-AC2B-D5D8E2C92932}" type="presParOf" srcId="{187F245C-DDA8-4BF9-9EE0-B7CE91EF41B7}" destId="{39A5F22D-C0BB-41D3-9986-00EAC4212DAB}" srcOrd="1" destOrd="0" presId="urn:microsoft.com/office/officeart/2005/8/layout/orgChart1"/>
    <dgm:cxn modelId="{4801225F-5091-4B57-8113-4476336D44D1}" type="presParOf" srcId="{5C031437-2E3B-4535-ACD2-7BE6A17D0AD7}" destId="{9E8595F7-2CAA-42BD-A212-D20070B2FC6F}" srcOrd="1" destOrd="0" presId="urn:microsoft.com/office/officeart/2005/8/layout/orgChart1"/>
    <dgm:cxn modelId="{D8208211-E989-4C61-BC78-57DFF2FB161D}" type="presParOf" srcId="{9E8595F7-2CAA-42BD-A212-D20070B2FC6F}" destId="{3359D898-4E3A-480C-9D17-185B4E3C9B71}" srcOrd="0" destOrd="0" presId="urn:microsoft.com/office/officeart/2005/8/layout/orgChart1"/>
    <dgm:cxn modelId="{CA829FBD-0D66-4320-80F8-8C3CA128D400}" type="presParOf" srcId="{9E8595F7-2CAA-42BD-A212-D20070B2FC6F}" destId="{A6DBCBCD-13EB-4E90-BEA6-7A3442731208}" srcOrd="1" destOrd="0" presId="urn:microsoft.com/office/officeart/2005/8/layout/orgChart1"/>
    <dgm:cxn modelId="{D2B60F03-CB71-4619-AED2-1DAE82A846CD}" type="presParOf" srcId="{A6DBCBCD-13EB-4E90-BEA6-7A3442731208}" destId="{A8D3B147-5413-442F-9633-1EAB0B9F498E}" srcOrd="0" destOrd="0" presId="urn:microsoft.com/office/officeart/2005/8/layout/orgChart1"/>
    <dgm:cxn modelId="{DA8ED911-C145-420B-9285-32DFE1A97A06}" type="presParOf" srcId="{A8D3B147-5413-442F-9633-1EAB0B9F498E}" destId="{DF2AF200-2C8F-48C0-BB50-B52D7840B8C7}" srcOrd="0" destOrd="0" presId="urn:microsoft.com/office/officeart/2005/8/layout/orgChart1"/>
    <dgm:cxn modelId="{A1CF190E-07BE-4E56-8B2E-5093A0314906}" type="presParOf" srcId="{A8D3B147-5413-442F-9633-1EAB0B9F498E}" destId="{BF0490FF-B137-439C-A38C-570E8821736D}" srcOrd="1" destOrd="0" presId="urn:microsoft.com/office/officeart/2005/8/layout/orgChart1"/>
    <dgm:cxn modelId="{FC056000-F462-4146-9A94-73DCBB846052}" type="presParOf" srcId="{A6DBCBCD-13EB-4E90-BEA6-7A3442731208}" destId="{61E315BC-90E5-42D5-8778-650CEAEBE785}" srcOrd="1" destOrd="0" presId="urn:microsoft.com/office/officeart/2005/8/layout/orgChart1"/>
    <dgm:cxn modelId="{10B1E2E8-BDC6-4AB4-89B4-A50038AAFF0F}" type="presParOf" srcId="{A6DBCBCD-13EB-4E90-BEA6-7A3442731208}" destId="{A7288681-5977-49FB-933A-540EF8A9D01E}" srcOrd="2" destOrd="0" presId="urn:microsoft.com/office/officeart/2005/8/layout/orgChart1"/>
    <dgm:cxn modelId="{CF00C909-809F-4604-B799-EA390872C394}" type="presParOf" srcId="{9E8595F7-2CAA-42BD-A212-D20070B2FC6F}" destId="{6DADDA0E-50C4-47C5-9135-B693358EE9B2}" srcOrd="2" destOrd="0" presId="urn:microsoft.com/office/officeart/2005/8/layout/orgChart1"/>
    <dgm:cxn modelId="{8BF3350C-D57D-4041-8731-F159F9240707}" type="presParOf" srcId="{9E8595F7-2CAA-42BD-A212-D20070B2FC6F}" destId="{7CC8B9E7-1423-4C20-B886-AFFF4966DB94}" srcOrd="3" destOrd="0" presId="urn:microsoft.com/office/officeart/2005/8/layout/orgChart1"/>
    <dgm:cxn modelId="{C2DAB444-42CE-4970-A2F9-5F3504C7D9CE}" type="presParOf" srcId="{7CC8B9E7-1423-4C20-B886-AFFF4966DB94}" destId="{A49E8424-AC21-4277-8DD9-4C88CE15BA7C}" srcOrd="0" destOrd="0" presId="urn:microsoft.com/office/officeart/2005/8/layout/orgChart1"/>
    <dgm:cxn modelId="{54167356-B4C0-4B53-83DD-7776B3C8A397}" type="presParOf" srcId="{A49E8424-AC21-4277-8DD9-4C88CE15BA7C}" destId="{B489A1D4-D963-4F29-8B05-14FFB40D5B11}" srcOrd="0" destOrd="0" presId="urn:microsoft.com/office/officeart/2005/8/layout/orgChart1"/>
    <dgm:cxn modelId="{BF816AD5-1D8B-4D39-944A-82CC7A1BC16B}" type="presParOf" srcId="{A49E8424-AC21-4277-8DD9-4C88CE15BA7C}" destId="{3A1A9F89-60C0-4319-88ED-07FDBED1A350}" srcOrd="1" destOrd="0" presId="urn:microsoft.com/office/officeart/2005/8/layout/orgChart1"/>
    <dgm:cxn modelId="{4A2CF27C-3BAA-4C25-ABB1-687BA04599D9}" type="presParOf" srcId="{7CC8B9E7-1423-4C20-B886-AFFF4966DB94}" destId="{C3289661-05FB-4E07-B80F-31F02315DD21}" srcOrd="1" destOrd="0" presId="urn:microsoft.com/office/officeart/2005/8/layout/orgChart1"/>
    <dgm:cxn modelId="{7C145AF2-65FA-4A9C-98FA-44C02CD70E55}" type="presParOf" srcId="{7CC8B9E7-1423-4C20-B886-AFFF4966DB94}" destId="{B7235483-C439-4595-A487-857E60BCBB88}" srcOrd="2" destOrd="0" presId="urn:microsoft.com/office/officeart/2005/8/layout/orgChart1"/>
    <dgm:cxn modelId="{FEEDE5C9-9570-468B-994B-FD3CDA94B51E}" type="presParOf" srcId="{9E8595F7-2CAA-42BD-A212-D20070B2FC6F}" destId="{1260AF74-889E-4328-844D-F898007CDC78}" srcOrd="4" destOrd="0" presId="urn:microsoft.com/office/officeart/2005/8/layout/orgChart1"/>
    <dgm:cxn modelId="{CC6A8E15-4192-4658-9CB6-C0F0866DE48E}" type="presParOf" srcId="{9E8595F7-2CAA-42BD-A212-D20070B2FC6F}" destId="{A5BE2266-EEF7-4503-A3F8-28F5983D81BE}" srcOrd="5" destOrd="0" presId="urn:microsoft.com/office/officeart/2005/8/layout/orgChart1"/>
    <dgm:cxn modelId="{39ACB536-2C1E-46DA-A76B-BDE0F102D6DD}" type="presParOf" srcId="{A5BE2266-EEF7-4503-A3F8-28F5983D81BE}" destId="{B461CDF8-CB37-4148-A67F-0CD5666AEDC7}" srcOrd="0" destOrd="0" presId="urn:microsoft.com/office/officeart/2005/8/layout/orgChart1"/>
    <dgm:cxn modelId="{0D1C4764-45A0-46C5-8324-361382AE3DD6}" type="presParOf" srcId="{B461CDF8-CB37-4148-A67F-0CD5666AEDC7}" destId="{CEEB315F-5CEC-4090-8197-4C20325DB7BF}" srcOrd="0" destOrd="0" presId="urn:microsoft.com/office/officeart/2005/8/layout/orgChart1"/>
    <dgm:cxn modelId="{EB5F427A-8E76-4D10-95FE-D581246D4B2F}" type="presParOf" srcId="{B461CDF8-CB37-4148-A67F-0CD5666AEDC7}" destId="{2EE18D0F-939C-40B6-B2C7-0F477916A63B}" srcOrd="1" destOrd="0" presId="urn:microsoft.com/office/officeart/2005/8/layout/orgChart1"/>
    <dgm:cxn modelId="{61985C52-4A75-4266-BCD6-9F061BA35553}" type="presParOf" srcId="{A5BE2266-EEF7-4503-A3F8-28F5983D81BE}" destId="{D2503D8D-966C-4169-B9D3-09E09A217301}" srcOrd="1" destOrd="0" presId="urn:microsoft.com/office/officeart/2005/8/layout/orgChart1"/>
    <dgm:cxn modelId="{FF08C2C7-7B88-4ABC-8845-FC20F2B4E36C}" type="presParOf" srcId="{A5BE2266-EEF7-4503-A3F8-28F5983D81BE}" destId="{7D6C1399-C300-42DC-B49C-2D6E131D386E}" srcOrd="2" destOrd="0" presId="urn:microsoft.com/office/officeart/2005/8/layout/orgChart1"/>
    <dgm:cxn modelId="{3E8646F6-89DE-44F0-ACA8-DCF3932FB913}" type="presParOf" srcId="{5C031437-2E3B-4535-ACD2-7BE6A17D0AD7}" destId="{83CC2AB3-420C-426C-99EF-7F4937D735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638A2F-0BB0-464D-8C71-AA487D89C9BB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1F4179A-47AA-4DC8-8723-AE5E7450AF4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Primeira Revolução Industrial</a:t>
          </a:r>
        </a:p>
      </dgm:t>
    </dgm:pt>
    <dgm:pt modelId="{F462B992-4B48-48F7-9C12-DB25530784D5}" type="parTrans" cxnId="{C191B405-CF08-41CA-BBFF-589372FBB77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033973E-A4D2-4E4C-93FE-F83D8359E93C}" type="sibTrans" cxnId="{C191B405-CF08-41CA-BBFF-589372FBB77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A1BFFCA-AA6F-431F-9073-82B084FAC232}">
      <dgm:prSet phldrT="[Texto]" custT="1"/>
      <dgm:spPr/>
      <dgm:t>
        <a:bodyPr/>
        <a:lstStyle/>
        <a:p>
          <a:pPr algn="l"/>
          <a:r>
            <a:rPr lang="pt-BR" sz="1900" b="0" dirty="0">
              <a:latin typeface="Roboto" pitchFamily="2" charset="0"/>
              <a:ea typeface="Roboto" pitchFamily="2" charset="0"/>
            </a:rPr>
            <a:t>- Livre concorrência. </a:t>
          </a:r>
        </a:p>
        <a:p>
          <a:pPr algn="l"/>
          <a:r>
            <a:rPr lang="pt-BR" sz="1900" b="0" dirty="0">
              <a:latin typeface="Roboto" pitchFamily="2" charset="0"/>
              <a:ea typeface="Roboto" pitchFamily="2" charset="0"/>
            </a:rPr>
            <a:t>- As indústrias eram pequenas e médias.</a:t>
          </a:r>
        </a:p>
        <a:p>
          <a:pPr algn="l"/>
          <a:r>
            <a:rPr lang="pt-BR" sz="1900" b="0" dirty="0">
              <a:latin typeface="Roboto" pitchFamily="2" charset="0"/>
              <a:ea typeface="Roboto" pitchFamily="2" charset="0"/>
            </a:rPr>
            <a:t>- Geralmente a direção das indústrias era familiar.</a:t>
          </a:r>
        </a:p>
        <a:p>
          <a:pPr algn="l"/>
          <a:r>
            <a:rPr lang="pt-BR" sz="1900" b="0" dirty="0">
              <a:latin typeface="Roboto" pitchFamily="2" charset="0"/>
              <a:ea typeface="Roboto" pitchFamily="2" charset="0"/>
            </a:rPr>
            <a:t>- Seu crescimento decorria do reinvestimento dos próprios lucros. </a:t>
          </a:r>
        </a:p>
      </dgm:t>
    </dgm:pt>
    <dgm:pt modelId="{344DB463-0A51-417C-96B3-653E56C2819F}" type="parTrans" cxnId="{549F89D8-CD11-41B8-9B85-8C75D1FED5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A7CCF70-D66A-4054-9ABE-50F7B0E12574}" type="sibTrans" cxnId="{549F89D8-CD11-41B8-9B85-8C75D1FED5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5529178-5F4B-4824-B212-A40BFE02876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Segunda Revolução Industrial</a:t>
          </a:r>
        </a:p>
      </dgm:t>
    </dgm:pt>
    <dgm:pt modelId="{57971381-3E7C-4383-A625-0271CC9ACC5A}" type="parTrans" cxnId="{432B2317-77D2-4131-AE91-6B56BFF87D1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51E8BBA-FCC5-4EF7-BAF3-33611CB36D93}" type="sibTrans" cxnId="{432B2317-77D2-4131-AE91-6B56BFF87D1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F8A1C2-23C1-48D9-AB98-3D1D2ACED8CE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Surgimento de grandes empresas.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Investimentos provenientes de bancos e de grandes lucros. 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Divisão da empresa em ações. </a:t>
          </a:r>
        </a:p>
      </dgm:t>
    </dgm:pt>
    <dgm:pt modelId="{5D259236-7138-4B7E-94F0-F9118E7756D6}" type="parTrans" cxnId="{55CDC495-0536-4839-8843-A548CDDDCD7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A8FBA80-71F9-49CA-B2AF-2F283D9AA033}" type="sibTrans" cxnId="{55CDC495-0536-4839-8843-A548CDDDCD7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4BED54-01EB-442D-ADB5-923C513D48FE}" type="pres">
      <dgm:prSet presAssocID="{5A638A2F-0BB0-464D-8C71-AA487D89C9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089340-058A-465A-BE96-831D2FA46F22}" type="pres">
      <dgm:prSet presAssocID="{D1F4179A-47AA-4DC8-8723-AE5E7450AF42}" presName="root" presStyleCnt="0"/>
      <dgm:spPr/>
    </dgm:pt>
    <dgm:pt modelId="{DFB75BC8-7991-4D32-8BC1-B626BB02172A}" type="pres">
      <dgm:prSet presAssocID="{D1F4179A-47AA-4DC8-8723-AE5E7450AF42}" presName="rootComposite" presStyleCnt="0"/>
      <dgm:spPr/>
    </dgm:pt>
    <dgm:pt modelId="{24ED4303-FD6C-49E9-8348-5FD49609304A}" type="pres">
      <dgm:prSet presAssocID="{D1F4179A-47AA-4DC8-8723-AE5E7450AF42}" presName="rootText" presStyleLbl="node1" presStyleIdx="0" presStyleCnt="2" custScaleX="183217" custScaleY="68683"/>
      <dgm:spPr/>
    </dgm:pt>
    <dgm:pt modelId="{3F4ECB38-A98F-4788-BD81-1AECF554FCFB}" type="pres">
      <dgm:prSet presAssocID="{D1F4179A-47AA-4DC8-8723-AE5E7450AF42}" presName="rootConnector" presStyleLbl="node1" presStyleIdx="0" presStyleCnt="2"/>
      <dgm:spPr/>
    </dgm:pt>
    <dgm:pt modelId="{5A6ABBD9-56B7-4952-B46B-47ABA6AB849C}" type="pres">
      <dgm:prSet presAssocID="{D1F4179A-47AA-4DC8-8723-AE5E7450AF42}" presName="childShape" presStyleCnt="0"/>
      <dgm:spPr/>
    </dgm:pt>
    <dgm:pt modelId="{52B4B372-C5BE-4543-A1E3-DF620109EEAF}" type="pres">
      <dgm:prSet presAssocID="{344DB463-0A51-417C-96B3-653E56C2819F}" presName="Name13" presStyleLbl="parChTrans1D2" presStyleIdx="0" presStyleCnt="2"/>
      <dgm:spPr/>
    </dgm:pt>
    <dgm:pt modelId="{43B9E343-9E4B-4EBB-8139-5582F51D37CE}" type="pres">
      <dgm:prSet presAssocID="{4A1BFFCA-AA6F-431F-9073-82B084FAC232}" presName="childText" presStyleLbl="bgAcc1" presStyleIdx="0" presStyleCnt="2" custScaleX="221715" custScaleY="255948">
        <dgm:presLayoutVars>
          <dgm:bulletEnabled val="1"/>
        </dgm:presLayoutVars>
      </dgm:prSet>
      <dgm:spPr/>
    </dgm:pt>
    <dgm:pt modelId="{78FB13C3-5F05-4771-A441-8D7E5E81EF32}" type="pres">
      <dgm:prSet presAssocID="{F5529178-5F4B-4824-B212-A40BFE02876E}" presName="root" presStyleCnt="0"/>
      <dgm:spPr/>
    </dgm:pt>
    <dgm:pt modelId="{3F05FE4E-89E5-4E26-B1B8-C8B476E5DD7E}" type="pres">
      <dgm:prSet presAssocID="{F5529178-5F4B-4824-B212-A40BFE02876E}" presName="rootComposite" presStyleCnt="0"/>
      <dgm:spPr/>
    </dgm:pt>
    <dgm:pt modelId="{F1B04E2E-3C9F-453E-8E45-B7D4197B061F}" type="pres">
      <dgm:prSet presAssocID="{F5529178-5F4B-4824-B212-A40BFE02876E}" presName="rootText" presStyleLbl="node1" presStyleIdx="1" presStyleCnt="2" custScaleX="183217" custScaleY="68683"/>
      <dgm:spPr/>
    </dgm:pt>
    <dgm:pt modelId="{1C8EB10A-2CF7-4CE0-B752-3EB92CEF1076}" type="pres">
      <dgm:prSet presAssocID="{F5529178-5F4B-4824-B212-A40BFE02876E}" presName="rootConnector" presStyleLbl="node1" presStyleIdx="1" presStyleCnt="2"/>
      <dgm:spPr/>
    </dgm:pt>
    <dgm:pt modelId="{B39C1F04-6918-4C24-83CB-3CC25E09899F}" type="pres">
      <dgm:prSet presAssocID="{F5529178-5F4B-4824-B212-A40BFE02876E}" presName="childShape" presStyleCnt="0"/>
      <dgm:spPr/>
    </dgm:pt>
    <dgm:pt modelId="{2C1120C2-1B4B-4D07-BDA6-674C5F78F9FC}" type="pres">
      <dgm:prSet presAssocID="{5D259236-7138-4B7E-94F0-F9118E7756D6}" presName="Name13" presStyleLbl="parChTrans1D2" presStyleIdx="1" presStyleCnt="2"/>
      <dgm:spPr/>
    </dgm:pt>
    <dgm:pt modelId="{717E7B81-092E-4156-988C-5C92F9E183EC}" type="pres">
      <dgm:prSet presAssocID="{5EF8A1C2-23C1-48D9-AB98-3D1D2ACED8CE}" presName="childText" presStyleLbl="bgAcc1" presStyleIdx="1" presStyleCnt="2" custScaleX="221715" custScaleY="255948">
        <dgm:presLayoutVars>
          <dgm:bulletEnabled val="1"/>
        </dgm:presLayoutVars>
      </dgm:prSet>
      <dgm:spPr/>
    </dgm:pt>
  </dgm:ptLst>
  <dgm:cxnLst>
    <dgm:cxn modelId="{C191B405-CF08-41CA-BBFF-589372FBB771}" srcId="{5A638A2F-0BB0-464D-8C71-AA487D89C9BB}" destId="{D1F4179A-47AA-4DC8-8723-AE5E7450AF42}" srcOrd="0" destOrd="0" parTransId="{F462B992-4B48-48F7-9C12-DB25530784D5}" sibTransId="{2033973E-A4D2-4E4C-93FE-F83D8359E93C}"/>
    <dgm:cxn modelId="{432B2317-77D2-4131-AE91-6B56BFF87D1D}" srcId="{5A638A2F-0BB0-464D-8C71-AA487D89C9BB}" destId="{F5529178-5F4B-4824-B212-A40BFE02876E}" srcOrd="1" destOrd="0" parTransId="{57971381-3E7C-4383-A625-0271CC9ACC5A}" sibTransId="{D51E8BBA-FCC5-4EF7-BAF3-33611CB36D93}"/>
    <dgm:cxn modelId="{2B6BFA2D-8B00-49FD-BE16-17A1FEDDDA0D}" type="presOf" srcId="{4A1BFFCA-AA6F-431F-9073-82B084FAC232}" destId="{43B9E343-9E4B-4EBB-8139-5582F51D37CE}" srcOrd="0" destOrd="0" presId="urn:microsoft.com/office/officeart/2005/8/layout/hierarchy3"/>
    <dgm:cxn modelId="{868D073B-E256-4714-8E64-D77D6435C993}" type="presOf" srcId="{D1F4179A-47AA-4DC8-8723-AE5E7450AF42}" destId="{3F4ECB38-A98F-4788-BD81-1AECF554FCFB}" srcOrd="1" destOrd="0" presId="urn:microsoft.com/office/officeart/2005/8/layout/hierarchy3"/>
    <dgm:cxn modelId="{9EE2DD6F-0D02-4387-B93A-A7BCD40806D2}" type="presOf" srcId="{5A638A2F-0BB0-464D-8C71-AA487D89C9BB}" destId="{6B4BED54-01EB-442D-ADB5-923C513D48FE}" srcOrd="0" destOrd="0" presId="urn:microsoft.com/office/officeart/2005/8/layout/hierarchy3"/>
    <dgm:cxn modelId="{EB0A6972-D666-47D6-B396-A20D6B1B0909}" type="presOf" srcId="{5EF8A1C2-23C1-48D9-AB98-3D1D2ACED8CE}" destId="{717E7B81-092E-4156-988C-5C92F9E183EC}" srcOrd="0" destOrd="0" presId="urn:microsoft.com/office/officeart/2005/8/layout/hierarchy3"/>
    <dgm:cxn modelId="{55CDC495-0536-4839-8843-A548CDDDCD78}" srcId="{F5529178-5F4B-4824-B212-A40BFE02876E}" destId="{5EF8A1C2-23C1-48D9-AB98-3D1D2ACED8CE}" srcOrd="0" destOrd="0" parTransId="{5D259236-7138-4B7E-94F0-F9118E7756D6}" sibTransId="{3A8FBA80-71F9-49CA-B2AF-2F283D9AA033}"/>
    <dgm:cxn modelId="{B49529AD-9106-4031-BF19-D520282C9DF2}" type="presOf" srcId="{D1F4179A-47AA-4DC8-8723-AE5E7450AF42}" destId="{24ED4303-FD6C-49E9-8348-5FD49609304A}" srcOrd="0" destOrd="0" presId="urn:microsoft.com/office/officeart/2005/8/layout/hierarchy3"/>
    <dgm:cxn modelId="{91CFBBAD-3A4E-4039-B5F6-D7606BD38A8C}" type="presOf" srcId="{F5529178-5F4B-4824-B212-A40BFE02876E}" destId="{1C8EB10A-2CF7-4CE0-B752-3EB92CEF1076}" srcOrd="1" destOrd="0" presId="urn:microsoft.com/office/officeart/2005/8/layout/hierarchy3"/>
    <dgm:cxn modelId="{F50DBBC8-EF03-4AFA-8B42-415A7535D915}" type="presOf" srcId="{F5529178-5F4B-4824-B212-A40BFE02876E}" destId="{F1B04E2E-3C9F-453E-8E45-B7D4197B061F}" srcOrd="0" destOrd="0" presId="urn:microsoft.com/office/officeart/2005/8/layout/hierarchy3"/>
    <dgm:cxn modelId="{207A51C9-DF23-4286-A6E6-63521C860BE4}" type="presOf" srcId="{344DB463-0A51-417C-96B3-653E56C2819F}" destId="{52B4B372-C5BE-4543-A1E3-DF620109EEAF}" srcOrd="0" destOrd="0" presId="urn:microsoft.com/office/officeart/2005/8/layout/hierarchy3"/>
    <dgm:cxn modelId="{549F89D8-CD11-41B8-9B85-8C75D1FED50E}" srcId="{D1F4179A-47AA-4DC8-8723-AE5E7450AF42}" destId="{4A1BFFCA-AA6F-431F-9073-82B084FAC232}" srcOrd="0" destOrd="0" parTransId="{344DB463-0A51-417C-96B3-653E56C2819F}" sibTransId="{1A7CCF70-D66A-4054-9ABE-50F7B0E12574}"/>
    <dgm:cxn modelId="{9B9140DF-9B53-4E63-BD8F-0C195F4513E0}" type="presOf" srcId="{5D259236-7138-4B7E-94F0-F9118E7756D6}" destId="{2C1120C2-1B4B-4D07-BDA6-674C5F78F9FC}" srcOrd="0" destOrd="0" presId="urn:microsoft.com/office/officeart/2005/8/layout/hierarchy3"/>
    <dgm:cxn modelId="{EF23E0BD-66DF-47C7-80AB-FC5DDB5FBD40}" type="presParOf" srcId="{6B4BED54-01EB-442D-ADB5-923C513D48FE}" destId="{35089340-058A-465A-BE96-831D2FA46F22}" srcOrd="0" destOrd="0" presId="urn:microsoft.com/office/officeart/2005/8/layout/hierarchy3"/>
    <dgm:cxn modelId="{BC267BB2-02FA-4348-A640-B60AA85BA31C}" type="presParOf" srcId="{35089340-058A-465A-BE96-831D2FA46F22}" destId="{DFB75BC8-7991-4D32-8BC1-B626BB02172A}" srcOrd="0" destOrd="0" presId="urn:microsoft.com/office/officeart/2005/8/layout/hierarchy3"/>
    <dgm:cxn modelId="{4046FDA6-B602-47F3-A86E-042FEE2D2A74}" type="presParOf" srcId="{DFB75BC8-7991-4D32-8BC1-B626BB02172A}" destId="{24ED4303-FD6C-49E9-8348-5FD49609304A}" srcOrd="0" destOrd="0" presId="urn:microsoft.com/office/officeart/2005/8/layout/hierarchy3"/>
    <dgm:cxn modelId="{6F6146AE-1436-459C-88F1-213D1E215B02}" type="presParOf" srcId="{DFB75BC8-7991-4D32-8BC1-B626BB02172A}" destId="{3F4ECB38-A98F-4788-BD81-1AECF554FCFB}" srcOrd="1" destOrd="0" presId="urn:microsoft.com/office/officeart/2005/8/layout/hierarchy3"/>
    <dgm:cxn modelId="{88CAA239-F43C-40C7-ABAB-2FE5FFE868A1}" type="presParOf" srcId="{35089340-058A-465A-BE96-831D2FA46F22}" destId="{5A6ABBD9-56B7-4952-B46B-47ABA6AB849C}" srcOrd="1" destOrd="0" presId="urn:microsoft.com/office/officeart/2005/8/layout/hierarchy3"/>
    <dgm:cxn modelId="{BC52019D-D30A-4648-8D30-2BB286870AFA}" type="presParOf" srcId="{5A6ABBD9-56B7-4952-B46B-47ABA6AB849C}" destId="{52B4B372-C5BE-4543-A1E3-DF620109EEAF}" srcOrd="0" destOrd="0" presId="urn:microsoft.com/office/officeart/2005/8/layout/hierarchy3"/>
    <dgm:cxn modelId="{32963811-A958-48D5-83C1-2F6F1376B7BC}" type="presParOf" srcId="{5A6ABBD9-56B7-4952-B46B-47ABA6AB849C}" destId="{43B9E343-9E4B-4EBB-8139-5582F51D37CE}" srcOrd="1" destOrd="0" presId="urn:microsoft.com/office/officeart/2005/8/layout/hierarchy3"/>
    <dgm:cxn modelId="{D47D672B-35F3-4298-ADC5-8CB5FAED32A5}" type="presParOf" srcId="{6B4BED54-01EB-442D-ADB5-923C513D48FE}" destId="{78FB13C3-5F05-4771-A441-8D7E5E81EF32}" srcOrd="1" destOrd="0" presId="urn:microsoft.com/office/officeart/2005/8/layout/hierarchy3"/>
    <dgm:cxn modelId="{B6B85316-41A1-4A35-9699-BCF26A43BABB}" type="presParOf" srcId="{78FB13C3-5F05-4771-A441-8D7E5E81EF32}" destId="{3F05FE4E-89E5-4E26-B1B8-C8B476E5DD7E}" srcOrd="0" destOrd="0" presId="urn:microsoft.com/office/officeart/2005/8/layout/hierarchy3"/>
    <dgm:cxn modelId="{5394D21E-D63D-44A7-80EE-0BE3CFAC3E88}" type="presParOf" srcId="{3F05FE4E-89E5-4E26-B1B8-C8B476E5DD7E}" destId="{F1B04E2E-3C9F-453E-8E45-B7D4197B061F}" srcOrd="0" destOrd="0" presId="urn:microsoft.com/office/officeart/2005/8/layout/hierarchy3"/>
    <dgm:cxn modelId="{8041DFE3-5953-4F36-A3F3-1D8CD95784D2}" type="presParOf" srcId="{3F05FE4E-89E5-4E26-B1B8-C8B476E5DD7E}" destId="{1C8EB10A-2CF7-4CE0-B752-3EB92CEF1076}" srcOrd="1" destOrd="0" presId="urn:microsoft.com/office/officeart/2005/8/layout/hierarchy3"/>
    <dgm:cxn modelId="{3C94833B-DE73-4F2D-91F5-D6B506812423}" type="presParOf" srcId="{78FB13C3-5F05-4771-A441-8D7E5E81EF32}" destId="{B39C1F04-6918-4C24-83CB-3CC25E09899F}" srcOrd="1" destOrd="0" presId="urn:microsoft.com/office/officeart/2005/8/layout/hierarchy3"/>
    <dgm:cxn modelId="{F181575C-96B6-42DC-BCEF-F5B2AA3CC75C}" type="presParOf" srcId="{B39C1F04-6918-4C24-83CB-3CC25E09899F}" destId="{2C1120C2-1B4B-4D07-BDA6-674C5F78F9FC}" srcOrd="0" destOrd="0" presId="urn:microsoft.com/office/officeart/2005/8/layout/hierarchy3"/>
    <dgm:cxn modelId="{53E09EB7-A986-4C0E-9DCF-247FD89E8839}" type="presParOf" srcId="{B39C1F04-6918-4C24-83CB-3CC25E09899F}" destId="{717E7B81-092E-4156-988C-5C92F9E183E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2A0462-4300-4B56-B12A-93D6608B0A9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FEBC6A36-9596-4248-8AB7-C07C25DCF35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Alemanha</a:t>
          </a:r>
        </a:p>
      </dgm:t>
    </dgm:pt>
    <dgm:pt modelId="{B97114D4-CB8B-4F5D-99D5-B015405AD177}" type="parTrans" cxnId="{D2E90A84-7665-4B67-833C-BC01FADE7F8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275BA25-61C0-4736-BD5F-92C29CE6C4BF}" type="sibTrans" cxnId="{D2E90A84-7665-4B67-833C-BC01FADE7F8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521A9B-D3FD-4645-AF3B-CBB2FC430E4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Segunda metade do século XIX, o território da atual Alemanha estava dividido em diversos Estados independentes. </a:t>
          </a:r>
        </a:p>
      </dgm:t>
    </dgm:pt>
    <dgm:pt modelId="{0E778E61-C3F7-43C6-A3AD-0640C030A639}" type="parTrans" cxnId="{35D306EE-E2AA-452E-BC44-666AB002B35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9FFC08-C5AB-4227-8E23-0393697F9E91}" type="sibTrans" cxnId="{35D306EE-E2AA-452E-BC44-666AB002B35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F1B81F7-4DAF-4061-A237-B224B1E8F25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Itália</a:t>
          </a:r>
        </a:p>
      </dgm:t>
    </dgm:pt>
    <dgm:pt modelId="{E67E42A0-4E75-4223-8824-215FA1046FBA}" type="parTrans" cxnId="{ECB8AFE8-D711-4185-83D6-890276F336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E96C558-4938-4AAA-BED3-5563D252B602}" type="sibTrans" cxnId="{ECB8AFE8-D711-4185-83D6-890276F336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A572328-9796-447E-B095-A6ED7F3BCAD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lutas pela unificação iniciaram-se em 1848. </a:t>
          </a:r>
        </a:p>
      </dgm:t>
    </dgm:pt>
    <dgm:pt modelId="{97F84961-C3BA-40F2-BD82-A92A4E44868B}" type="parTrans" cxnId="{09BEE7C8-7346-4749-849A-C4FD63DF76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C70F54C-CEF7-4F5D-9B79-967ACB8FFDA1}" type="sibTrans" cxnId="{09BEE7C8-7346-4749-849A-C4FD63DF76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B9FADBA-EA7B-495B-AC86-04091C3B658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Alemanha só se unificaria em 1871.</a:t>
          </a:r>
        </a:p>
      </dgm:t>
    </dgm:pt>
    <dgm:pt modelId="{D5251226-70D6-4920-A0BE-F65110BEA992}" type="parTrans" cxnId="{996411EC-34EE-4B59-A3E2-556151568CF6}">
      <dgm:prSet/>
      <dgm:spPr/>
      <dgm:t>
        <a:bodyPr/>
        <a:lstStyle/>
        <a:p>
          <a:endParaRPr lang="pt-BR"/>
        </a:p>
      </dgm:t>
    </dgm:pt>
    <dgm:pt modelId="{A5F8CA89-7AF9-4E3E-91CF-1215B2522B61}" type="sibTrans" cxnId="{996411EC-34EE-4B59-A3E2-556151568CF6}">
      <dgm:prSet/>
      <dgm:spPr/>
      <dgm:t>
        <a:bodyPr/>
        <a:lstStyle/>
        <a:p>
          <a:endParaRPr lang="pt-BR"/>
        </a:p>
      </dgm:t>
    </dgm:pt>
    <dgm:pt modelId="{B8EFF951-83BB-4F86-A557-343EB9F4F51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unificação dos Estados foi motivada por forte sentimento nacionalista das populações germânicas. </a:t>
          </a:r>
        </a:p>
      </dgm:t>
    </dgm:pt>
    <dgm:pt modelId="{1983DCE0-A726-42A8-AEFF-66A8B7861F65}" type="parTrans" cxnId="{8F4B3F63-BC25-47FF-840F-240A4C60AB73}">
      <dgm:prSet/>
      <dgm:spPr/>
      <dgm:t>
        <a:bodyPr/>
        <a:lstStyle/>
        <a:p>
          <a:endParaRPr lang="pt-BR"/>
        </a:p>
      </dgm:t>
    </dgm:pt>
    <dgm:pt modelId="{729B9A75-EA13-4450-8A3C-4813FD99F266}" type="sibTrans" cxnId="{8F4B3F63-BC25-47FF-840F-240A4C60AB73}">
      <dgm:prSet/>
      <dgm:spPr/>
      <dgm:t>
        <a:bodyPr/>
        <a:lstStyle/>
        <a:p>
          <a:endParaRPr lang="pt-BR"/>
        </a:p>
      </dgm:t>
    </dgm:pt>
    <dgm:pt modelId="{D97EA43F-3B73-4339-A04C-606131106FB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processo de unificação foi liderado por Otto von Bismarck, primeiro-ministro da Prússia. </a:t>
          </a:r>
        </a:p>
      </dgm:t>
    </dgm:pt>
    <dgm:pt modelId="{9737A43E-9D05-43C4-8309-5EA11B6A592E}" type="parTrans" cxnId="{40D18D62-731D-4941-A949-82C6ADB90D67}">
      <dgm:prSet/>
      <dgm:spPr/>
      <dgm:t>
        <a:bodyPr/>
        <a:lstStyle/>
        <a:p>
          <a:endParaRPr lang="pt-BR"/>
        </a:p>
      </dgm:t>
    </dgm:pt>
    <dgm:pt modelId="{C0093C18-95D2-4605-8D5B-7E295D269015}" type="sibTrans" cxnId="{40D18D62-731D-4941-A949-82C6ADB90D67}">
      <dgm:prSet/>
      <dgm:spPr/>
      <dgm:t>
        <a:bodyPr/>
        <a:lstStyle/>
        <a:p>
          <a:endParaRPr lang="pt-BR"/>
        </a:p>
      </dgm:t>
    </dgm:pt>
    <dgm:pt modelId="{17E7E46B-907B-4651-99F3-7ADD432A8FB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Nessa época, a Península encontrava-se dividida em vários Estados.</a:t>
          </a:r>
        </a:p>
      </dgm:t>
    </dgm:pt>
    <dgm:pt modelId="{45DE3321-683E-440C-9077-9ACDE9971581}" type="parTrans" cxnId="{B7B50E0C-E9FE-42A0-9011-7C9601986437}">
      <dgm:prSet/>
      <dgm:spPr/>
      <dgm:t>
        <a:bodyPr/>
        <a:lstStyle/>
        <a:p>
          <a:endParaRPr lang="pt-BR"/>
        </a:p>
      </dgm:t>
    </dgm:pt>
    <dgm:pt modelId="{C22B6A40-E78D-4DD6-9F74-D3A33334838F}" type="sibTrans" cxnId="{B7B50E0C-E9FE-42A0-9011-7C9601986437}">
      <dgm:prSet/>
      <dgm:spPr/>
      <dgm:t>
        <a:bodyPr/>
        <a:lstStyle/>
        <a:p>
          <a:endParaRPr lang="pt-BR"/>
        </a:p>
      </dgm:t>
    </dgm:pt>
    <dgm:pt modelId="{F4D44613-D38C-4301-8BA5-BF88861B65B6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Quatro dos pequenos Estados italianos estavam sob o domínio da Áustria. </a:t>
          </a:r>
        </a:p>
      </dgm:t>
    </dgm:pt>
    <dgm:pt modelId="{AB305800-4940-4FC3-A5FC-7B8CC0CCC092}" type="parTrans" cxnId="{CD317448-993F-4858-B2FD-24D65825EEDB}">
      <dgm:prSet/>
      <dgm:spPr/>
      <dgm:t>
        <a:bodyPr/>
        <a:lstStyle/>
        <a:p>
          <a:endParaRPr lang="pt-BR"/>
        </a:p>
      </dgm:t>
    </dgm:pt>
    <dgm:pt modelId="{D56E836D-D672-4A63-97E7-6C70662456CC}" type="sibTrans" cxnId="{CD317448-993F-4858-B2FD-24D65825EEDB}">
      <dgm:prSet/>
      <dgm:spPr/>
      <dgm:t>
        <a:bodyPr/>
        <a:lstStyle/>
        <a:p>
          <a:endParaRPr lang="pt-BR"/>
        </a:p>
      </dgm:t>
    </dgm:pt>
    <dgm:pt modelId="{CE242F05-9567-4F48-A7BD-37F93841354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1859, o reino </a:t>
          </a:r>
          <a:r>
            <a:rPr lang="pt-BR" sz="1900" dirty="0" err="1">
              <a:latin typeface="Roboto" pitchFamily="2" charset="0"/>
              <a:ea typeface="Roboto" pitchFamily="2" charset="0"/>
            </a:rPr>
            <a:t>Piemonte</a:t>
          </a:r>
          <a:r>
            <a:rPr lang="pt-BR" sz="1900" dirty="0">
              <a:latin typeface="Roboto" pitchFamily="2" charset="0"/>
              <a:ea typeface="Roboto" pitchFamily="2" charset="0"/>
            </a:rPr>
            <a:t>-Sardenha venceu uma guerra travada contra a Áustria.</a:t>
          </a:r>
        </a:p>
      </dgm:t>
    </dgm:pt>
    <dgm:pt modelId="{5667DCDE-C526-487F-94F6-DC578B18B934}" type="parTrans" cxnId="{4806D729-D3CC-4391-90E4-AD647A9E6489}">
      <dgm:prSet/>
      <dgm:spPr/>
      <dgm:t>
        <a:bodyPr/>
        <a:lstStyle/>
        <a:p>
          <a:endParaRPr lang="pt-BR"/>
        </a:p>
      </dgm:t>
    </dgm:pt>
    <dgm:pt modelId="{67DF6735-A6FB-44EC-8612-E612545DA5F8}" type="sibTrans" cxnId="{4806D729-D3CC-4391-90E4-AD647A9E6489}">
      <dgm:prSet/>
      <dgm:spPr/>
      <dgm:t>
        <a:bodyPr/>
        <a:lstStyle/>
        <a:p>
          <a:endParaRPr lang="pt-BR"/>
        </a:p>
      </dgm:t>
    </dgm:pt>
    <dgm:pt modelId="{BC6CF9D6-E96E-490C-9642-A22BFFCB8B5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Giuseppe Garibaldi lutava pela unificação no Sul da Itália. </a:t>
          </a:r>
        </a:p>
      </dgm:t>
    </dgm:pt>
    <dgm:pt modelId="{6ADF2BF0-104B-419D-8F6C-73468DC469E3}" type="parTrans" cxnId="{12D963E1-A1C1-497D-B070-E2CA62D0C8B5}">
      <dgm:prSet/>
      <dgm:spPr/>
      <dgm:t>
        <a:bodyPr/>
        <a:lstStyle/>
        <a:p>
          <a:endParaRPr lang="pt-BR"/>
        </a:p>
      </dgm:t>
    </dgm:pt>
    <dgm:pt modelId="{5D5B3D5C-16B7-4867-892B-2E4339D6E524}" type="sibTrans" cxnId="{12D963E1-A1C1-497D-B070-E2CA62D0C8B5}">
      <dgm:prSet/>
      <dgm:spPr/>
      <dgm:t>
        <a:bodyPr/>
        <a:lstStyle/>
        <a:p>
          <a:endParaRPr lang="pt-BR"/>
        </a:p>
      </dgm:t>
    </dgm:pt>
    <dgm:pt modelId="{DC51750C-4B3D-4CE4-9711-0F65EDF9CB2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1861, a Itália se unificou, aderindo à Monarquia. </a:t>
          </a:r>
        </a:p>
      </dgm:t>
    </dgm:pt>
    <dgm:pt modelId="{28093F05-FE53-4B27-8372-9E28091CB199}" type="parTrans" cxnId="{54810D83-6E4F-4497-B993-1B0E7CF52F6B}">
      <dgm:prSet/>
      <dgm:spPr/>
      <dgm:t>
        <a:bodyPr/>
        <a:lstStyle/>
        <a:p>
          <a:endParaRPr lang="pt-BR"/>
        </a:p>
      </dgm:t>
    </dgm:pt>
    <dgm:pt modelId="{882E05F8-C849-4552-9464-14D50A1317E0}" type="sibTrans" cxnId="{54810D83-6E4F-4497-B993-1B0E7CF52F6B}">
      <dgm:prSet/>
      <dgm:spPr/>
      <dgm:t>
        <a:bodyPr/>
        <a:lstStyle/>
        <a:p>
          <a:endParaRPr lang="pt-BR"/>
        </a:p>
      </dgm:t>
    </dgm:pt>
    <dgm:pt modelId="{A2EC2EE6-B86D-4355-9A52-8B38A63F7AC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unificação ocorreu após a guerra franco-prussiana. </a:t>
          </a:r>
        </a:p>
      </dgm:t>
    </dgm:pt>
    <dgm:pt modelId="{5A7DBC9A-FDC9-4028-85C0-075E547357C9}" type="parTrans" cxnId="{EEDF9736-75B4-4CCA-8F8B-678C2A436787}">
      <dgm:prSet/>
      <dgm:spPr/>
      <dgm:t>
        <a:bodyPr/>
        <a:lstStyle/>
        <a:p>
          <a:endParaRPr lang="pt-BR"/>
        </a:p>
      </dgm:t>
    </dgm:pt>
    <dgm:pt modelId="{6B615540-7F3A-423B-9752-330EA1ABF5DA}" type="sibTrans" cxnId="{EEDF9736-75B4-4CCA-8F8B-678C2A436787}">
      <dgm:prSet/>
      <dgm:spPr/>
      <dgm:t>
        <a:bodyPr/>
        <a:lstStyle/>
        <a:p>
          <a:endParaRPr lang="pt-BR"/>
        </a:p>
      </dgm:t>
    </dgm:pt>
    <dgm:pt modelId="{8AEF9266-43CF-4525-886E-13365E5CECAB}" type="pres">
      <dgm:prSet presAssocID="{0D2A0462-4300-4B56-B12A-93D6608B0A9D}" presName="Name0" presStyleCnt="0">
        <dgm:presLayoutVars>
          <dgm:dir/>
          <dgm:animLvl val="lvl"/>
          <dgm:resizeHandles val="exact"/>
        </dgm:presLayoutVars>
      </dgm:prSet>
      <dgm:spPr/>
    </dgm:pt>
    <dgm:pt modelId="{FA804A4C-B71A-48E3-A009-09BC5CA6BC65}" type="pres">
      <dgm:prSet presAssocID="{FEBC6A36-9596-4248-8AB7-C07C25DCF358}" presName="composite" presStyleCnt="0"/>
      <dgm:spPr/>
    </dgm:pt>
    <dgm:pt modelId="{DDC4C43A-F602-4BF0-9852-893A520B61B8}" type="pres">
      <dgm:prSet presAssocID="{FEBC6A36-9596-4248-8AB7-C07C25DCF3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C320657-84A4-4674-BA46-74818FF339F4}" type="pres">
      <dgm:prSet presAssocID="{FEBC6A36-9596-4248-8AB7-C07C25DCF358}" presName="desTx" presStyleLbl="alignAccFollowNode1" presStyleIdx="0" presStyleCnt="2">
        <dgm:presLayoutVars>
          <dgm:bulletEnabled val="1"/>
        </dgm:presLayoutVars>
      </dgm:prSet>
      <dgm:spPr/>
    </dgm:pt>
    <dgm:pt modelId="{9AB04E93-7CFB-4E7C-A30C-4FFF01549B31}" type="pres">
      <dgm:prSet presAssocID="{9275BA25-61C0-4736-BD5F-92C29CE6C4BF}" presName="space" presStyleCnt="0"/>
      <dgm:spPr/>
    </dgm:pt>
    <dgm:pt modelId="{C3929493-4534-4B30-BFD0-1765D3FFF6E5}" type="pres">
      <dgm:prSet presAssocID="{AF1B81F7-4DAF-4061-A237-B224B1E8F25B}" presName="composite" presStyleCnt="0"/>
      <dgm:spPr/>
    </dgm:pt>
    <dgm:pt modelId="{BAB3F07B-82A4-44D9-90A2-DB4E6B06A472}" type="pres">
      <dgm:prSet presAssocID="{AF1B81F7-4DAF-4061-A237-B224B1E8F25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057A85D-6847-4A75-AC04-DC504FED58A4}" type="pres">
      <dgm:prSet presAssocID="{AF1B81F7-4DAF-4061-A237-B224B1E8F25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3BE2009-931F-4B89-B46A-E90AA6315CB6}" type="presOf" srcId="{BC6CF9D6-E96E-490C-9642-A22BFFCB8B59}" destId="{0057A85D-6847-4A75-AC04-DC504FED58A4}" srcOrd="0" destOrd="4" presId="urn:microsoft.com/office/officeart/2005/8/layout/hList1"/>
    <dgm:cxn modelId="{B7B50E0C-E9FE-42A0-9011-7C9601986437}" srcId="{AF1B81F7-4DAF-4061-A237-B224B1E8F25B}" destId="{17E7E46B-907B-4651-99F3-7ADD432A8FBB}" srcOrd="1" destOrd="0" parTransId="{45DE3321-683E-440C-9077-9ACDE9971581}" sibTransId="{C22B6A40-E78D-4DD6-9F74-D3A33334838F}"/>
    <dgm:cxn modelId="{04B22D28-B675-4C56-83AB-C2E68F6A3129}" type="presOf" srcId="{A2EC2EE6-B86D-4355-9A52-8B38A63F7AC2}" destId="{AC320657-84A4-4674-BA46-74818FF339F4}" srcOrd="0" destOrd="4" presId="urn:microsoft.com/office/officeart/2005/8/layout/hList1"/>
    <dgm:cxn modelId="{4806D729-D3CC-4391-90E4-AD647A9E6489}" srcId="{AF1B81F7-4DAF-4061-A237-B224B1E8F25B}" destId="{CE242F05-9567-4F48-A7BD-37F938413548}" srcOrd="3" destOrd="0" parTransId="{5667DCDE-C526-487F-94F6-DC578B18B934}" sibTransId="{67DF6735-A6FB-44EC-8612-E612545DA5F8}"/>
    <dgm:cxn modelId="{EEDF9736-75B4-4CCA-8F8B-678C2A436787}" srcId="{FEBC6A36-9596-4248-8AB7-C07C25DCF358}" destId="{A2EC2EE6-B86D-4355-9A52-8B38A63F7AC2}" srcOrd="4" destOrd="0" parTransId="{5A7DBC9A-FDC9-4028-85C0-075E547357C9}" sibTransId="{6B615540-7F3A-423B-9752-330EA1ABF5DA}"/>
    <dgm:cxn modelId="{6B701962-3E83-4751-916E-A6D5CF9BB4DE}" type="presOf" srcId="{FB9FADBA-EA7B-495B-AC86-04091C3B658B}" destId="{AC320657-84A4-4674-BA46-74818FF339F4}" srcOrd="0" destOrd="1" presId="urn:microsoft.com/office/officeart/2005/8/layout/hList1"/>
    <dgm:cxn modelId="{40D18D62-731D-4941-A949-82C6ADB90D67}" srcId="{FEBC6A36-9596-4248-8AB7-C07C25DCF358}" destId="{D97EA43F-3B73-4339-A04C-606131106FB7}" srcOrd="3" destOrd="0" parTransId="{9737A43E-9D05-43C4-8309-5EA11B6A592E}" sibTransId="{C0093C18-95D2-4605-8D5B-7E295D269015}"/>
    <dgm:cxn modelId="{8F4B3F63-BC25-47FF-840F-240A4C60AB73}" srcId="{FEBC6A36-9596-4248-8AB7-C07C25DCF358}" destId="{B8EFF951-83BB-4F86-A557-343EB9F4F513}" srcOrd="2" destOrd="0" parTransId="{1983DCE0-A726-42A8-AEFF-66A8B7861F65}" sibTransId="{729B9A75-EA13-4450-8A3C-4813FD99F266}"/>
    <dgm:cxn modelId="{B93E4744-7AE4-408E-881D-E7735840844C}" type="presOf" srcId="{CE242F05-9567-4F48-A7BD-37F938413548}" destId="{0057A85D-6847-4A75-AC04-DC504FED58A4}" srcOrd="0" destOrd="3" presId="urn:microsoft.com/office/officeart/2005/8/layout/hList1"/>
    <dgm:cxn modelId="{0AF59945-67E4-476E-9CFC-85011C8DEFC7}" type="presOf" srcId="{AF1B81F7-4DAF-4061-A237-B224B1E8F25B}" destId="{BAB3F07B-82A4-44D9-90A2-DB4E6B06A472}" srcOrd="0" destOrd="0" presId="urn:microsoft.com/office/officeart/2005/8/layout/hList1"/>
    <dgm:cxn modelId="{CD317448-993F-4858-B2FD-24D65825EEDB}" srcId="{AF1B81F7-4DAF-4061-A237-B224B1E8F25B}" destId="{F4D44613-D38C-4301-8BA5-BF88861B65B6}" srcOrd="2" destOrd="0" parTransId="{AB305800-4940-4FC3-A5FC-7B8CC0CCC092}" sibTransId="{D56E836D-D672-4A63-97E7-6C70662456CC}"/>
    <dgm:cxn modelId="{9A6E5C69-4AB6-4451-95C8-FC7C91C09280}" type="presOf" srcId="{D97EA43F-3B73-4339-A04C-606131106FB7}" destId="{AC320657-84A4-4674-BA46-74818FF339F4}" srcOrd="0" destOrd="3" presId="urn:microsoft.com/office/officeart/2005/8/layout/hList1"/>
    <dgm:cxn modelId="{7D447B70-2364-42AF-AC1A-9F65B942A299}" type="presOf" srcId="{DC51750C-4B3D-4CE4-9711-0F65EDF9CB2F}" destId="{0057A85D-6847-4A75-AC04-DC504FED58A4}" srcOrd="0" destOrd="5" presId="urn:microsoft.com/office/officeart/2005/8/layout/hList1"/>
    <dgm:cxn modelId="{C9811C7B-5F5B-4FF2-AC27-0D36311F8C72}" type="presOf" srcId="{F4D44613-D38C-4301-8BA5-BF88861B65B6}" destId="{0057A85D-6847-4A75-AC04-DC504FED58A4}" srcOrd="0" destOrd="2" presId="urn:microsoft.com/office/officeart/2005/8/layout/hList1"/>
    <dgm:cxn modelId="{54810D83-6E4F-4497-B993-1B0E7CF52F6B}" srcId="{AF1B81F7-4DAF-4061-A237-B224B1E8F25B}" destId="{DC51750C-4B3D-4CE4-9711-0F65EDF9CB2F}" srcOrd="5" destOrd="0" parTransId="{28093F05-FE53-4B27-8372-9E28091CB199}" sibTransId="{882E05F8-C849-4552-9464-14D50A1317E0}"/>
    <dgm:cxn modelId="{D2E90A84-7665-4B67-833C-BC01FADE7F8B}" srcId="{0D2A0462-4300-4B56-B12A-93D6608B0A9D}" destId="{FEBC6A36-9596-4248-8AB7-C07C25DCF358}" srcOrd="0" destOrd="0" parTransId="{B97114D4-CB8B-4F5D-99D5-B015405AD177}" sibTransId="{9275BA25-61C0-4736-BD5F-92C29CE6C4BF}"/>
    <dgm:cxn modelId="{3BAE458A-CC7A-4F58-8E29-7364AC0FB455}" type="presOf" srcId="{EA572328-9796-447E-B095-A6ED7F3BCAD0}" destId="{0057A85D-6847-4A75-AC04-DC504FED58A4}" srcOrd="0" destOrd="0" presId="urn:microsoft.com/office/officeart/2005/8/layout/hList1"/>
    <dgm:cxn modelId="{E85D8E97-A062-40DB-A24F-3A442CFC24D1}" type="presOf" srcId="{FEBC6A36-9596-4248-8AB7-C07C25DCF358}" destId="{DDC4C43A-F602-4BF0-9852-893A520B61B8}" srcOrd="0" destOrd="0" presId="urn:microsoft.com/office/officeart/2005/8/layout/hList1"/>
    <dgm:cxn modelId="{A994F0AB-9F1C-45FD-900C-1685451BD4C0}" type="presOf" srcId="{17E7E46B-907B-4651-99F3-7ADD432A8FBB}" destId="{0057A85D-6847-4A75-AC04-DC504FED58A4}" srcOrd="0" destOrd="1" presId="urn:microsoft.com/office/officeart/2005/8/layout/hList1"/>
    <dgm:cxn modelId="{09BEE7C8-7346-4749-849A-C4FD63DF76D6}" srcId="{AF1B81F7-4DAF-4061-A237-B224B1E8F25B}" destId="{EA572328-9796-447E-B095-A6ED7F3BCAD0}" srcOrd="0" destOrd="0" parTransId="{97F84961-C3BA-40F2-BD82-A92A4E44868B}" sibTransId="{7C70F54C-CEF7-4F5D-9B79-967ACB8FFDA1}"/>
    <dgm:cxn modelId="{45394BD6-A522-434E-9094-49CEBC558BCB}" type="presOf" srcId="{0D2A0462-4300-4B56-B12A-93D6608B0A9D}" destId="{8AEF9266-43CF-4525-886E-13365E5CECAB}" srcOrd="0" destOrd="0" presId="urn:microsoft.com/office/officeart/2005/8/layout/hList1"/>
    <dgm:cxn modelId="{11E656D6-946B-4402-9773-C26EC59D8C79}" type="presOf" srcId="{B8EFF951-83BB-4F86-A557-343EB9F4F513}" destId="{AC320657-84A4-4674-BA46-74818FF339F4}" srcOrd="0" destOrd="2" presId="urn:microsoft.com/office/officeart/2005/8/layout/hList1"/>
    <dgm:cxn modelId="{12D963E1-A1C1-497D-B070-E2CA62D0C8B5}" srcId="{AF1B81F7-4DAF-4061-A237-B224B1E8F25B}" destId="{BC6CF9D6-E96E-490C-9642-A22BFFCB8B59}" srcOrd="4" destOrd="0" parTransId="{6ADF2BF0-104B-419D-8F6C-73468DC469E3}" sibTransId="{5D5B3D5C-16B7-4867-892B-2E4339D6E524}"/>
    <dgm:cxn modelId="{ECB8AFE8-D711-4185-83D6-890276F336C1}" srcId="{0D2A0462-4300-4B56-B12A-93D6608B0A9D}" destId="{AF1B81F7-4DAF-4061-A237-B224B1E8F25B}" srcOrd="1" destOrd="0" parTransId="{E67E42A0-4E75-4223-8824-215FA1046FBA}" sibTransId="{0E96C558-4938-4AAA-BED3-5563D252B602}"/>
    <dgm:cxn modelId="{996411EC-34EE-4B59-A3E2-556151568CF6}" srcId="{FEBC6A36-9596-4248-8AB7-C07C25DCF358}" destId="{FB9FADBA-EA7B-495B-AC86-04091C3B658B}" srcOrd="1" destOrd="0" parTransId="{D5251226-70D6-4920-A0BE-F65110BEA992}" sibTransId="{A5F8CA89-7AF9-4E3E-91CF-1215B2522B61}"/>
    <dgm:cxn modelId="{0938EEEC-A2B3-4CF2-A77B-9EAC3246C47A}" type="presOf" srcId="{36521A9B-D3FD-4645-AF3B-CBB2FC430E45}" destId="{AC320657-84A4-4674-BA46-74818FF339F4}" srcOrd="0" destOrd="0" presId="urn:microsoft.com/office/officeart/2005/8/layout/hList1"/>
    <dgm:cxn modelId="{35D306EE-E2AA-452E-BC44-666AB002B35B}" srcId="{FEBC6A36-9596-4248-8AB7-C07C25DCF358}" destId="{36521A9B-D3FD-4645-AF3B-CBB2FC430E45}" srcOrd="0" destOrd="0" parTransId="{0E778E61-C3F7-43C6-A3AD-0640C030A639}" sibTransId="{F79FFC08-C5AB-4227-8E23-0393697F9E91}"/>
    <dgm:cxn modelId="{725FDC87-FD69-4A52-BFF4-818F7FD327DF}" type="presParOf" srcId="{8AEF9266-43CF-4525-886E-13365E5CECAB}" destId="{FA804A4C-B71A-48E3-A009-09BC5CA6BC65}" srcOrd="0" destOrd="0" presId="urn:microsoft.com/office/officeart/2005/8/layout/hList1"/>
    <dgm:cxn modelId="{F3A8E345-7DF6-4AAC-9CB7-C99D6A607A28}" type="presParOf" srcId="{FA804A4C-B71A-48E3-A009-09BC5CA6BC65}" destId="{DDC4C43A-F602-4BF0-9852-893A520B61B8}" srcOrd="0" destOrd="0" presId="urn:microsoft.com/office/officeart/2005/8/layout/hList1"/>
    <dgm:cxn modelId="{268E46F5-CD6F-4516-9640-592A796D77AC}" type="presParOf" srcId="{FA804A4C-B71A-48E3-A009-09BC5CA6BC65}" destId="{AC320657-84A4-4674-BA46-74818FF339F4}" srcOrd="1" destOrd="0" presId="urn:microsoft.com/office/officeart/2005/8/layout/hList1"/>
    <dgm:cxn modelId="{2F83440E-FDD5-4E65-A9A5-FF7E3FB93F51}" type="presParOf" srcId="{8AEF9266-43CF-4525-886E-13365E5CECAB}" destId="{9AB04E93-7CFB-4E7C-A30C-4FFF01549B31}" srcOrd="1" destOrd="0" presId="urn:microsoft.com/office/officeart/2005/8/layout/hList1"/>
    <dgm:cxn modelId="{B7BA455E-8238-4953-BBD0-57B931539E01}" type="presParOf" srcId="{8AEF9266-43CF-4525-886E-13365E5CECAB}" destId="{C3929493-4534-4B30-BFD0-1765D3FFF6E5}" srcOrd="2" destOrd="0" presId="urn:microsoft.com/office/officeart/2005/8/layout/hList1"/>
    <dgm:cxn modelId="{A92B38B6-9FB5-489C-B2A2-C68CFC244EC2}" type="presParOf" srcId="{C3929493-4534-4B30-BFD0-1765D3FFF6E5}" destId="{BAB3F07B-82A4-44D9-90A2-DB4E6B06A472}" srcOrd="0" destOrd="0" presId="urn:microsoft.com/office/officeart/2005/8/layout/hList1"/>
    <dgm:cxn modelId="{693386A0-FC4C-4DFD-9CDF-EE6BF3B50773}" type="presParOf" srcId="{C3929493-4534-4B30-BFD0-1765D3FFF6E5}" destId="{0057A85D-6847-4A75-AC04-DC504FED58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BF4CD7-5117-4B36-98ED-CC560A8C5989}" type="doc">
      <dgm:prSet loTypeId="urn:microsoft.com/office/officeart/2005/8/layout/bProcess4" loCatId="process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5E4F110B-8696-4825-A247-4204580DC6D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imperialismo foi um processo iniciado nas últimas décadas do século XIX.</a:t>
          </a:r>
        </a:p>
      </dgm:t>
    </dgm:pt>
    <dgm:pt modelId="{1B59A7BF-5041-43DD-8D10-2F083ED39FB2}" type="parTrans" cxnId="{2C0F40C2-5CC0-4879-88BF-F7D6B93FD7F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BD60FC-45B1-45C2-B342-9BBCF4B87D2D}" type="sibTrans" cxnId="{2C0F40C2-5CC0-4879-88BF-F7D6B93FD7F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B0C7AE5-94BC-4A26-80E4-8DC3280268A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Expansão das potências capitalistas europeias sobre os territórios da África, da Ásia e da Oceania.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4D42A62-77AC-44EF-AA95-E362162B4484}" type="parTrans" cxnId="{EB395B6F-3977-447A-BF7B-19BD6023A79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77D7E58-60E6-41AA-B858-B0BFE0C3FF3F}" type="sibTrans" cxnId="{EB395B6F-3977-447A-BF7B-19BD6023A79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FABAC1A-C917-48F9-8F8C-F24A0D43876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A origem do imperialismo encontrava-se nas transformações do mundo capitalista durante a Segunda Revolução Industrial.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797DC9D-C21C-4567-B037-3B9BE4FF63B3}" type="parTrans" cxnId="{1524DCC6-8C2F-436E-B8C6-66FC8B384F7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F6FEFE-E3FC-42FE-B518-F4DC1D9763BA}" type="sibTrans" cxnId="{1524DCC6-8C2F-436E-B8C6-66FC8B384F7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04C1992-CE15-46E4-BBE1-CA7EA828152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Expansão da industrialização gerou crises de superprodução. </a:t>
          </a:r>
        </a:p>
      </dgm:t>
    </dgm:pt>
    <dgm:pt modelId="{0C3A859B-A508-4AF5-9471-62405D1B03F5}" type="parTrans" cxnId="{CB92CAB5-B113-424D-8EA4-CF0411EED34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AB12663-2E77-442D-82E5-963AD688F8EA}" type="sibTrans" cxnId="{CB92CAB5-B113-424D-8EA4-CF0411EED34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8B9177D-984D-4E09-999A-0F635240F18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saída para a crise era, para muitos, a conquista de territórios coloniais. </a:t>
          </a:r>
        </a:p>
      </dgm:t>
    </dgm:pt>
    <dgm:pt modelId="{D0A7AFF8-84C2-4995-B881-D6583D800E56}" type="parTrans" cxnId="{3F8F117D-23BA-4041-9325-822D2DFC400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CAE1375-B9C9-426D-AF76-49C17BE4C17B}" type="sibTrans" cxnId="{3F8F117D-23BA-4041-9325-822D2DFC400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FFCF33D-7553-4FCA-9146-1247AEBA509A}" type="pres">
      <dgm:prSet presAssocID="{B3BF4CD7-5117-4B36-98ED-CC560A8C5989}" presName="Name0" presStyleCnt="0">
        <dgm:presLayoutVars>
          <dgm:dir/>
          <dgm:resizeHandles/>
        </dgm:presLayoutVars>
      </dgm:prSet>
      <dgm:spPr/>
    </dgm:pt>
    <dgm:pt modelId="{5ACFE115-36F7-46E6-B688-FB8E36706F3D}" type="pres">
      <dgm:prSet presAssocID="{5E4F110B-8696-4825-A247-4204580DC6D0}" presName="compNode" presStyleCnt="0"/>
      <dgm:spPr/>
    </dgm:pt>
    <dgm:pt modelId="{1B7A30E4-5339-467B-A684-68C2A87B5DE6}" type="pres">
      <dgm:prSet presAssocID="{5E4F110B-8696-4825-A247-4204580DC6D0}" presName="dummyConnPt" presStyleCnt="0"/>
      <dgm:spPr/>
    </dgm:pt>
    <dgm:pt modelId="{C3951BDD-695A-4387-9CA7-7D1A72E12E38}" type="pres">
      <dgm:prSet presAssocID="{5E4F110B-8696-4825-A247-4204580DC6D0}" presName="node" presStyleLbl="node1" presStyleIdx="0" presStyleCnt="5" custScaleX="179183" custScaleY="118623">
        <dgm:presLayoutVars>
          <dgm:bulletEnabled val="1"/>
        </dgm:presLayoutVars>
      </dgm:prSet>
      <dgm:spPr/>
    </dgm:pt>
    <dgm:pt modelId="{82370146-57C3-45B8-977F-EE5C46410D15}" type="pres">
      <dgm:prSet presAssocID="{7FBD60FC-45B1-45C2-B342-9BBCF4B87D2D}" presName="sibTrans" presStyleLbl="bgSibTrans2D1" presStyleIdx="0" presStyleCnt="4"/>
      <dgm:spPr/>
    </dgm:pt>
    <dgm:pt modelId="{5FF9C2E2-CC0A-4C2C-96A0-FE9750E305F5}" type="pres">
      <dgm:prSet presAssocID="{4B0C7AE5-94BC-4A26-80E4-8DC3280268A7}" presName="compNode" presStyleCnt="0"/>
      <dgm:spPr/>
    </dgm:pt>
    <dgm:pt modelId="{1CC496C1-02DE-43F7-85F9-A1E821B95FDD}" type="pres">
      <dgm:prSet presAssocID="{4B0C7AE5-94BC-4A26-80E4-8DC3280268A7}" presName="dummyConnPt" presStyleCnt="0"/>
      <dgm:spPr/>
    </dgm:pt>
    <dgm:pt modelId="{2C07A10C-59F9-4FB1-B2E5-9466771D1DB9}" type="pres">
      <dgm:prSet presAssocID="{4B0C7AE5-94BC-4A26-80E4-8DC3280268A7}" presName="node" presStyleLbl="node1" presStyleIdx="1" presStyleCnt="5" custScaleX="179183" custScaleY="118623">
        <dgm:presLayoutVars>
          <dgm:bulletEnabled val="1"/>
        </dgm:presLayoutVars>
      </dgm:prSet>
      <dgm:spPr/>
    </dgm:pt>
    <dgm:pt modelId="{71DEE859-C8E1-44FA-BCD5-79B77827BD76}" type="pres">
      <dgm:prSet presAssocID="{077D7E58-60E6-41AA-B858-B0BFE0C3FF3F}" presName="sibTrans" presStyleLbl="bgSibTrans2D1" presStyleIdx="1" presStyleCnt="4"/>
      <dgm:spPr/>
    </dgm:pt>
    <dgm:pt modelId="{DAF9E1F7-757F-447C-B4AB-0CAE9340F055}" type="pres">
      <dgm:prSet presAssocID="{0FABAC1A-C917-48F9-8F8C-F24A0D438767}" presName="compNode" presStyleCnt="0"/>
      <dgm:spPr/>
    </dgm:pt>
    <dgm:pt modelId="{E63547DE-5B03-4FE0-B58C-39CE3B26ABBD}" type="pres">
      <dgm:prSet presAssocID="{0FABAC1A-C917-48F9-8F8C-F24A0D438767}" presName="dummyConnPt" presStyleCnt="0"/>
      <dgm:spPr/>
    </dgm:pt>
    <dgm:pt modelId="{27870674-07C7-4E3D-8AD2-D5268F8B5B8A}" type="pres">
      <dgm:prSet presAssocID="{0FABAC1A-C917-48F9-8F8C-F24A0D438767}" presName="node" presStyleLbl="node1" presStyleIdx="2" presStyleCnt="5" custScaleX="179183" custScaleY="118623">
        <dgm:presLayoutVars>
          <dgm:bulletEnabled val="1"/>
        </dgm:presLayoutVars>
      </dgm:prSet>
      <dgm:spPr/>
    </dgm:pt>
    <dgm:pt modelId="{24EC66D2-DFBC-48E9-849B-AFB9AD998D16}" type="pres">
      <dgm:prSet presAssocID="{9EF6FEFE-E3FC-42FE-B518-F4DC1D9763BA}" presName="sibTrans" presStyleLbl="bgSibTrans2D1" presStyleIdx="2" presStyleCnt="4"/>
      <dgm:spPr/>
    </dgm:pt>
    <dgm:pt modelId="{E4A323BC-3790-479C-93B9-38B7E1D2C7B4}" type="pres">
      <dgm:prSet presAssocID="{504C1992-CE15-46E4-BBE1-CA7EA8281523}" presName="compNode" presStyleCnt="0"/>
      <dgm:spPr/>
    </dgm:pt>
    <dgm:pt modelId="{3EDB9587-132F-492B-84AA-BD2819A21ED8}" type="pres">
      <dgm:prSet presAssocID="{504C1992-CE15-46E4-BBE1-CA7EA8281523}" presName="dummyConnPt" presStyleCnt="0"/>
      <dgm:spPr/>
    </dgm:pt>
    <dgm:pt modelId="{EA4035A7-6F8C-4BCB-9B62-5C479FB76C4F}" type="pres">
      <dgm:prSet presAssocID="{504C1992-CE15-46E4-BBE1-CA7EA8281523}" presName="node" presStyleLbl="node1" presStyleIdx="3" presStyleCnt="5" custScaleX="179183" custScaleY="118623">
        <dgm:presLayoutVars>
          <dgm:bulletEnabled val="1"/>
        </dgm:presLayoutVars>
      </dgm:prSet>
      <dgm:spPr/>
    </dgm:pt>
    <dgm:pt modelId="{1A7D20E5-405F-4D64-841C-6142092D89FE}" type="pres">
      <dgm:prSet presAssocID="{6AB12663-2E77-442D-82E5-963AD688F8EA}" presName="sibTrans" presStyleLbl="bgSibTrans2D1" presStyleIdx="3" presStyleCnt="4"/>
      <dgm:spPr/>
    </dgm:pt>
    <dgm:pt modelId="{99AA860D-76C7-468F-8C56-206DB6AF4F64}" type="pres">
      <dgm:prSet presAssocID="{A8B9177D-984D-4E09-999A-0F635240F18E}" presName="compNode" presStyleCnt="0"/>
      <dgm:spPr/>
    </dgm:pt>
    <dgm:pt modelId="{200FDCE1-05B0-470E-9F64-BCCD0311CDAC}" type="pres">
      <dgm:prSet presAssocID="{A8B9177D-984D-4E09-999A-0F635240F18E}" presName="dummyConnPt" presStyleCnt="0"/>
      <dgm:spPr/>
    </dgm:pt>
    <dgm:pt modelId="{3AE437B9-7CBE-4ADB-A554-6AC2A6ADB862}" type="pres">
      <dgm:prSet presAssocID="{A8B9177D-984D-4E09-999A-0F635240F18E}" presName="node" presStyleLbl="node1" presStyleIdx="4" presStyleCnt="5" custScaleX="179183" custScaleY="118623">
        <dgm:presLayoutVars>
          <dgm:bulletEnabled val="1"/>
        </dgm:presLayoutVars>
      </dgm:prSet>
      <dgm:spPr/>
    </dgm:pt>
  </dgm:ptLst>
  <dgm:cxnLst>
    <dgm:cxn modelId="{A09C571C-6346-4480-8FC8-F114C5505B7C}" type="presOf" srcId="{4B0C7AE5-94BC-4A26-80E4-8DC3280268A7}" destId="{2C07A10C-59F9-4FB1-B2E5-9466771D1DB9}" srcOrd="0" destOrd="0" presId="urn:microsoft.com/office/officeart/2005/8/layout/bProcess4"/>
    <dgm:cxn modelId="{461FB427-86A8-4853-98A6-B04AB36E0286}" type="presOf" srcId="{B3BF4CD7-5117-4B36-98ED-CC560A8C5989}" destId="{BFFCF33D-7553-4FCA-9146-1247AEBA509A}" srcOrd="0" destOrd="0" presId="urn:microsoft.com/office/officeart/2005/8/layout/bProcess4"/>
    <dgm:cxn modelId="{6366F93A-F9C0-4803-A2EF-DA46309EB9F3}" type="presOf" srcId="{504C1992-CE15-46E4-BBE1-CA7EA8281523}" destId="{EA4035A7-6F8C-4BCB-9B62-5C479FB76C4F}" srcOrd="0" destOrd="0" presId="urn:microsoft.com/office/officeart/2005/8/layout/bProcess4"/>
    <dgm:cxn modelId="{EB395B6F-3977-447A-BF7B-19BD6023A796}" srcId="{B3BF4CD7-5117-4B36-98ED-CC560A8C5989}" destId="{4B0C7AE5-94BC-4A26-80E4-8DC3280268A7}" srcOrd="1" destOrd="0" parTransId="{A4D42A62-77AC-44EF-AA95-E362162B4484}" sibTransId="{077D7E58-60E6-41AA-B858-B0BFE0C3FF3F}"/>
    <dgm:cxn modelId="{F32E9572-F43A-4A35-9B94-6B1AD19C3532}" type="presOf" srcId="{9EF6FEFE-E3FC-42FE-B518-F4DC1D9763BA}" destId="{24EC66D2-DFBC-48E9-849B-AFB9AD998D16}" srcOrd="0" destOrd="0" presId="urn:microsoft.com/office/officeart/2005/8/layout/bProcess4"/>
    <dgm:cxn modelId="{ACB1EA58-C1E4-4BCA-A538-8BBC75FBFD15}" type="presOf" srcId="{A8B9177D-984D-4E09-999A-0F635240F18E}" destId="{3AE437B9-7CBE-4ADB-A554-6AC2A6ADB862}" srcOrd="0" destOrd="0" presId="urn:microsoft.com/office/officeart/2005/8/layout/bProcess4"/>
    <dgm:cxn modelId="{3F8F117D-23BA-4041-9325-822D2DFC4005}" srcId="{B3BF4CD7-5117-4B36-98ED-CC560A8C5989}" destId="{A8B9177D-984D-4E09-999A-0F635240F18E}" srcOrd="4" destOrd="0" parTransId="{D0A7AFF8-84C2-4995-B881-D6583D800E56}" sibTransId="{3CAE1375-B9C9-426D-AF76-49C17BE4C17B}"/>
    <dgm:cxn modelId="{48CAB3B0-F53E-4DC6-AC89-12D41DCB7E05}" type="presOf" srcId="{077D7E58-60E6-41AA-B858-B0BFE0C3FF3F}" destId="{71DEE859-C8E1-44FA-BCD5-79B77827BD76}" srcOrd="0" destOrd="0" presId="urn:microsoft.com/office/officeart/2005/8/layout/bProcess4"/>
    <dgm:cxn modelId="{CB92CAB5-B113-424D-8EA4-CF0411EED34E}" srcId="{B3BF4CD7-5117-4B36-98ED-CC560A8C5989}" destId="{504C1992-CE15-46E4-BBE1-CA7EA8281523}" srcOrd="3" destOrd="0" parTransId="{0C3A859B-A508-4AF5-9471-62405D1B03F5}" sibTransId="{6AB12663-2E77-442D-82E5-963AD688F8EA}"/>
    <dgm:cxn modelId="{2C0F40C2-5CC0-4879-88BF-F7D6B93FD7FC}" srcId="{B3BF4CD7-5117-4B36-98ED-CC560A8C5989}" destId="{5E4F110B-8696-4825-A247-4204580DC6D0}" srcOrd="0" destOrd="0" parTransId="{1B59A7BF-5041-43DD-8D10-2F083ED39FB2}" sibTransId="{7FBD60FC-45B1-45C2-B342-9BBCF4B87D2D}"/>
    <dgm:cxn modelId="{3AAFDAC5-44EE-4A06-BFF7-51A0AD10BA8E}" type="presOf" srcId="{0FABAC1A-C917-48F9-8F8C-F24A0D438767}" destId="{27870674-07C7-4E3D-8AD2-D5268F8B5B8A}" srcOrd="0" destOrd="0" presId="urn:microsoft.com/office/officeart/2005/8/layout/bProcess4"/>
    <dgm:cxn modelId="{1524DCC6-8C2F-436E-B8C6-66FC8B384F78}" srcId="{B3BF4CD7-5117-4B36-98ED-CC560A8C5989}" destId="{0FABAC1A-C917-48F9-8F8C-F24A0D438767}" srcOrd="2" destOrd="0" parTransId="{7797DC9D-C21C-4567-B037-3B9BE4FF63B3}" sibTransId="{9EF6FEFE-E3FC-42FE-B518-F4DC1D9763BA}"/>
    <dgm:cxn modelId="{7F77C6E5-E395-475E-A5B9-03090807733E}" type="presOf" srcId="{7FBD60FC-45B1-45C2-B342-9BBCF4B87D2D}" destId="{82370146-57C3-45B8-977F-EE5C46410D15}" srcOrd="0" destOrd="0" presId="urn:microsoft.com/office/officeart/2005/8/layout/bProcess4"/>
    <dgm:cxn modelId="{1C76CAF3-B35A-4299-AD39-0D72263D1C69}" type="presOf" srcId="{6AB12663-2E77-442D-82E5-963AD688F8EA}" destId="{1A7D20E5-405F-4D64-841C-6142092D89FE}" srcOrd="0" destOrd="0" presId="urn:microsoft.com/office/officeart/2005/8/layout/bProcess4"/>
    <dgm:cxn modelId="{8834C3F4-4EF9-401D-9037-2E794D0CCCE6}" type="presOf" srcId="{5E4F110B-8696-4825-A247-4204580DC6D0}" destId="{C3951BDD-695A-4387-9CA7-7D1A72E12E38}" srcOrd="0" destOrd="0" presId="urn:microsoft.com/office/officeart/2005/8/layout/bProcess4"/>
    <dgm:cxn modelId="{EAE32D60-5C27-4BB5-8175-5EF3C568D09F}" type="presParOf" srcId="{BFFCF33D-7553-4FCA-9146-1247AEBA509A}" destId="{5ACFE115-36F7-46E6-B688-FB8E36706F3D}" srcOrd="0" destOrd="0" presId="urn:microsoft.com/office/officeart/2005/8/layout/bProcess4"/>
    <dgm:cxn modelId="{93A52295-2533-4B2B-A270-B0E950C83506}" type="presParOf" srcId="{5ACFE115-36F7-46E6-B688-FB8E36706F3D}" destId="{1B7A30E4-5339-467B-A684-68C2A87B5DE6}" srcOrd="0" destOrd="0" presId="urn:microsoft.com/office/officeart/2005/8/layout/bProcess4"/>
    <dgm:cxn modelId="{B43F40F3-1662-4AC6-BD14-728E3F343C3D}" type="presParOf" srcId="{5ACFE115-36F7-46E6-B688-FB8E36706F3D}" destId="{C3951BDD-695A-4387-9CA7-7D1A72E12E38}" srcOrd="1" destOrd="0" presId="urn:microsoft.com/office/officeart/2005/8/layout/bProcess4"/>
    <dgm:cxn modelId="{04F65046-885B-415F-988D-A54132CB6BA1}" type="presParOf" srcId="{BFFCF33D-7553-4FCA-9146-1247AEBA509A}" destId="{82370146-57C3-45B8-977F-EE5C46410D15}" srcOrd="1" destOrd="0" presId="urn:microsoft.com/office/officeart/2005/8/layout/bProcess4"/>
    <dgm:cxn modelId="{C9AA502A-4A5C-4178-83A3-8636893B1C11}" type="presParOf" srcId="{BFFCF33D-7553-4FCA-9146-1247AEBA509A}" destId="{5FF9C2E2-CC0A-4C2C-96A0-FE9750E305F5}" srcOrd="2" destOrd="0" presId="urn:microsoft.com/office/officeart/2005/8/layout/bProcess4"/>
    <dgm:cxn modelId="{A97D3567-3CF9-479D-8098-F65953D6C8A2}" type="presParOf" srcId="{5FF9C2E2-CC0A-4C2C-96A0-FE9750E305F5}" destId="{1CC496C1-02DE-43F7-85F9-A1E821B95FDD}" srcOrd="0" destOrd="0" presId="urn:microsoft.com/office/officeart/2005/8/layout/bProcess4"/>
    <dgm:cxn modelId="{892CFF49-AEF9-451E-819A-86AC4E01AECC}" type="presParOf" srcId="{5FF9C2E2-CC0A-4C2C-96A0-FE9750E305F5}" destId="{2C07A10C-59F9-4FB1-B2E5-9466771D1DB9}" srcOrd="1" destOrd="0" presId="urn:microsoft.com/office/officeart/2005/8/layout/bProcess4"/>
    <dgm:cxn modelId="{694EFBEC-05CB-4680-BAA4-0D19477F5FF8}" type="presParOf" srcId="{BFFCF33D-7553-4FCA-9146-1247AEBA509A}" destId="{71DEE859-C8E1-44FA-BCD5-79B77827BD76}" srcOrd="3" destOrd="0" presId="urn:microsoft.com/office/officeart/2005/8/layout/bProcess4"/>
    <dgm:cxn modelId="{CC9DF437-8104-4409-84A6-5515328E12A0}" type="presParOf" srcId="{BFFCF33D-7553-4FCA-9146-1247AEBA509A}" destId="{DAF9E1F7-757F-447C-B4AB-0CAE9340F055}" srcOrd="4" destOrd="0" presId="urn:microsoft.com/office/officeart/2005/8/layout/bProcess4"/>
    <dgm:cxn modelId="{8CBC8ECF-050F-4D77-A625-17EF251F20E4}" type="presParOf" srcId="{DAF9E1F7-757F-447C-B4AB-0CAE9340F055}" destId="{E63547DE-5B03-4FE0-B58C-39CE3B26ABBD}" srcOrd="0" destOrd="0" presId="urn:microsoft.com/office/officeart/2005/8/layout/bProcess4"/>
    <dgm:cxn modelId="{427D04BF-55C6-4891-9870-D5D75A4B412D}" type="presParOf" srcId="{DAF9E1F7-757F-447C-B4AB-0CAE9340F055}" destId="{27870674-07C7-4E3D-8AD2-D5268F8B5B8A}" srcOrd="1" destOrd="0" presId="urn:microsoft.com/office/officeart/2005/8/layout/bProcess4"/>
    <dgm:cxn modelId="{CEA52FEF-8E84-422A-B1B4-A9B962FA0232}" type="presParOf" srcId="{BFFCF33D-7553-4FCA-9146-1247AEBA509A}" destId="{24EC66D2-DFBC-48E9-849B-AFB9AD998D16}" srcOrd="5" destOrd="0" presId="urn:microsoft.com/office/officeart/2005/8/layout/bProcess4"/>
    <dgm:cxn modelId="{F5C2C86F-C5CC-42DB-863B-E055FBD2F1E5}" type="presParOf" srcId="{BFFCF33D-7553-4FCA-9146-1247AEBA509A}" destId="{E4A323BC-3790-479C-93B9-38B7E1D2C7B4}" srcOrd="6" destOrd="0" presId="urn:microsoft.com/office/officeart/2005/8/layout/bProcess4"/>
    <dgm:cxn modelId="{0DCE3B04-D3DC-430F-8E36-C06F7C535691}" type="presParOf" srcId="{E4A323BC-3790-479C-93B9-38B7E1D2C7B4}" destId="{3EDB9587-132F-492B-84AA-BD2819A21ED8}" srcOrd="0" destOrd="0" presId="urn:microsoft.com/office/officeart/2005/8/layout/bProcess4"/>
    <dgm:cxn modelId="{6CD360F3-1C58-48CD-AA24-68DF19C60816}" type="presParOf" srcId="{E4A323BC-3790-479C-93B9-38B7E1D2C7B4}" destId="{EA4035A7-6F8C-4BCB-9B62-5C479FB76C4F}" srcOrd="1" destOrd="0" presId="urn:microsoft.com/office/officeart/2005/8/layout/bProcess4"/>
    <dgm:cxn modelId="{1C96B575-9B35-4AA1-8EC9-05F2785ABD17}" type="presParOf" srcId="{BFFCF33D-7553-4FCA-9146-1247AEBA509A}" destId="{1A7D20E5-405F-4D64-841C-6142092D89FE}" srcOrd="7" destOrd="0" presId="urn:microsoft.com/office/officeart/2005/8/layout/bProcess4"/>
    <dgm:cxn modelId="{D547A424-AF92-4902-A71D-9E46E71855EC}" type="presParOf" srcId="{BFFCF33D-7553-4FCA-9146-1247AEBA509A}" destId="{99AA860D-76C7-468F-8C56-206DB6AF4F64}" srcOrd="8" destOrd="0" presId="urn:microsoft.com/office/officeart/2005/8/layout/bProcess4"/>
    <dgm:cxn modelId="{A50F3A50-B684-4EDE-8569-18D8F3893D2B}" type="presParOf" srcId="{99AA860D-76C7-468F-8C56-206DB6AF4F64}" destId="{200FDCE1-05B0-470E-9F64-BCCD0311CDAC}" srcOrd="0" destOrd="0" presId="urn:microsoft.com/office/officeart/2005/8/layout/bProcess4"/>
    <dgm:cxn modelId="{927C64F8-0B87-4303-A56C-8C56A34B4B90}" type="presParOf" srcId="{99AA860D-76C7-468F-8C56-206DB6AF4F64}" destId="{3AE437B9-7CBE-4ADB-A554-6AC2A6ADB86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CEB6D3-77ED-4DE8-AE18-6B90919EB5C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75EB0D4-F76A-4B9E-B7E6-9CA1FE2B546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Até o século XIX, a economia japonesa era baseada na agricultura e a maioria do país vivia na área rural. </a:t>
          </a:r>
        </a:p>
      </dgm:t>
    </dgm:pt>
    <dgm:pt modelId="{0965DA2F-744E-4030-AEA0-C2F2443ABFA8}" type="parTrans" cxnId="{ABFBF819-01B6-4B57-BAA5-570C98886EC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A850D80-2161-4455-A804-5CDB3DC9F568}" type="sibTrans" cxnId="{ABFBF819-01B6-4B57-BAA5-570C98886EC0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5DDF5ADB-FC7F-4CB9-BF5A-4D27F86EB11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Investiu na construção de navios e ferrovias, ampliou o acesso à educação e financiou a formação de um exército japonês. </a:t>
          </a:r>
        </a:p>
      </dgm:t>
    </dgm:pt>
    <dgm:pt modelId="{77BBF0D0-65CF-4CEA-98DB-4F45E60748E5}" type="parTrans" cxnId="{7CB14814-24C9-4783-8DFF-CCC2E9E5EAF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069D60-4E40-4D9D-AB92-5D9A5A32558C}" type="sibTrans" cxnId="{7CB14814-24C9-4783-8DFF-CCC2E9E5EAF7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BCF361F-A6E6-4F42-97BD-F4AB3CE2F24A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O Japão estabeleceu seu domínio sobre a Manchúria, a Coreia, Formosa (Taiwan) e sobre partes do território chinês.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5C8FA609-82EB-47BF-A595-74FE7949248C}" type="parTrans" cxnId="{BC3200F2-0D5D-440F-8FC7-C7D2CB9F4D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00EE19-B4A8-4CBB-82BC-38828FAB2889}" type="sibTrans" cxnId="{BC3200F2-0D5D-440F-8FC7-C7D2CB9F4D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1C7F8A3-783F-40BE-9AD7-846C080A945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Meiji assinou acordos econômicos com a Inglaterra e a França e deu início à industrialização do país.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FB6C3A0-11FB-4523-882B-CDCBB4BCAADD}" type="parTrans" cxnId="{073B89E2-8C8C-4A2B-A5E9-FB65F3724AB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37F15B-A43F-48BD-B01F-3114B3D4839F}" type="sibTrans" cxnId="{073B89E2-8C8C-4A2B-A5E9-FB65F3724AB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A09F252-2A3F-4BE7-80BD-6BAB4500B40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A relação entre o Japão e os demais países era restrita até que, em 1868, subiu ao poder o imperador o imperador Meiji.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89E390E-93F2-4D83-AF11-DB8E858603A0}" type="parTrans" cxnId="{7FE502DA-3EA1-4D53-9789-E78832668B4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290847-ECC5-4CD5-B52D-39ECA1DF71B3}" type="sibTrans" cxnId="{7FE502DA-3EA1-4D53-9789-E78832668B4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D630584-0847-44D7-9730-BBF354CD31BD}" type="pres">
      <dgm:prSet presAssocID="{3CCEB6D3-77ED-4DE8-AE18-6B90919EB5C0}" presName="outerComposite" presStyleCnt="0">
        <dgm:presLayoutVars>
          <dgm:chMax val="5"/>
          <dgm:dir/>
          <dgm:resizeHandles val="exact"/>
        </dgm:presLayoutVars>
      </dgm:prSet>
      <dgm:spPr/>
    </dgm:pt>
    <dgm:pt modelId="{8E459DE5-DF7F-4CA8-ABE9-37F6E4A41AA5}" type="pres">
      <dgm:prSet presAssocID="{3CCEB6D3-77ED-4DE8-AE18-6B90919EB5C0}" presName="dummyMaxCanvas" presStyleCnt="0">
        <dgm:presLayoutVars/>
      </dgm:prSet>
      <dgm:spPr/>
    </dgm:pt>
    <dgm:pt modelId="{10EC636E-7B26-48AE-87B5-844126199C90}" type="pres">
      <dgm:prSet presAssocID="{3CCEB6D3-77ED-4DE8-AE18-6B90919EB5C0}" presName="FiveNodes_1" presStyleLbl="node1" presStyleIdx="0" presStyleCnt="5">
        <dgm:presLayoutVars>
          <dgm:bulletEnabled val="1"/>
        </dgm:presLayoutVars>
      </dgm:prSet>
      <dgm:spPr/>
    </dgm:pt>
    <dgm:pt modelId="{B8D3D23C-D7F1-4DBC-AA62-AF0D6D56DF2E}" type="pres">
      <dgm:prSet presAssocID="{3CCEB6D3-77ED-4DE8-AE18-6B90919EB5C0}" presName="FiveNodes_2" presStyleLbl="node1" presStyleIdx="1" presStyleCnt="5">
        <dgm:presLayoutVars>
          <dgm:bulletEnabled val="1"/>
        </dgm:presLayoutVars>
      </dgm:prSet>
      <dgm:spPr/>
    </dgm:pt>
    <dgm:pt modelId="{2F14ED07-439B-4E60-BBF1-EE9F2FD60E3A}" type="pres">
      <dgm:prSet presAssocID="{3CCEB6D3-77ED-4DE8-AE18-6B90919EB5C0}" presName="FiveNodes_3" presStyleLbl="node1" presStyleIdx="2" presStyleCnt="5">
        <dgm:presLayoutVars>
          <dgm:bulletEnabled val="1"/>
        </dgm:presLayoutVars>
      </dgm:prSet>
      <dgm:spPr/>
    </dgm:pt>
    <dgm:pt modelId="{1054486B-749A-4FD5-8816-00F0D10BCD89}" type="pres">
      <dgm:prSet presAssocID="{3CCEB6D3-77ED-4DE8-AE18-6B90919EB5C0}" presName="FiveNodes_4" presStyleLbl="node1" presStyleIdx="3" presStyleCnt="5">
        <dgm:presLayoutVars>
          <dgm:bulletEnabled val="1"/>
        </dgm:presLayoutVars>
      </dgm:prSet>
      <dgm:spPr/>
    </dgm:pt>
    <dgm:pt modelId="{5E6C2483-728E-425E-810F-A15D483636A3}" type="pres">
      <dgm:prSet presAssocID="{3CCEB6D3-77ED-4DE8-AE18-6B90919EB5C0}" presName="FiveNodes_5" presStyleLbl="node1" presStyleIdx="4" presStyleCnt="5">
        <dgm:presLayoutVars>
          <dgm:bulletEnabled val="1"/>
        </dgm:presLayoutVars>
      </dgm:prSet>
      <dgm:spPr/>
    </dgm:pt>
    <dgm:pt modelId="{D65480E2-12DF-4572-927B-E620F8AD654D}" type="pres">
      <dgm:prSet presAssocID="{3CCEB6D3-77ED-4DE8-AE18-6B90919EB5C0}" presName="FiveConn_1-2" presStyleLbl="fgAccFollowNode1" presStyleIdx="0" presStyleCnt="4">
        <dgm:presLayoutVars>
          <dgm:bulletEnabled val="1"/>
        </dgm:presLayoutVars>
      </dgm:prSet>
      <dgm:spPr/>
    </dgm:pt>
    <dgm:pt modelId="{48E78D4F-97AB-452C-BABA-11DB3DB739E1}" type="pres">
      <dgm:prSet presAssocID="{3CCEB6D3-77ED-4DE8-AE18-6B90919EB5C0}" presName="FiveConn_2-3" presStyleLbl="fgAccFollowNode1" presStyleIdx="1" presStyleCnt="4">
        <dgm:presLayoutVars>
          <dgm:bulletEnabled val="1"/>
        </dgm:presLayoutVars>
      </dgm:prSet>
      <dgm:spPr/>
    </dgm:pt>
    <dgm:pt modelId="{B8F97368-4BA7-4567-8508-3E75DFD531F9}" type="pres">
      <dgm:prSet presAssocID="{3CCEB6D3-77ED-4DE8-AE18-6B90919EB5C0}" presName="FiveConn_3-4" presStyleLbl="fgAccFollowNode1" presStyleIdx="2" presStyleCnt="4">
        <dgm:presLayoutVars>
          <dgm:bulletEnabled val="1"/>
        </dgm:presLayoutVars>
      </dgm:prSet>
      <dgm:spPr/>
    </dgm:pt>
    <dgm:pt modelId="{EC89412B-115E-423B-93CA-20918075ADFE}" type="pres">
      <dgm:prSet presAssocID="{3CCEB6D3-77ED-4DE8-AE18-6B90919EB5C0}" presName="FiveConn_4-5" presStyleLbl="fgAccFollowNode1" presStyleIdx="3" presStyleCnt="4">
        <dgm:presLayoutVars>
          <dgm:bulletEnabled val="1"/>
        </dgm:presLayoutVars>
      </dgm:prSet>
      <dgm:spPr/>
    </dgm:pt>
    <dgm:pt modelId="{97E3F788-6A79-4D72-AF65-7BF0673166FE}" type="pres">
      <dgm:prSet presAssocID="{3CCEB6D3-77ED-4DE8-AE18-6B90919EB5C0}" presName="FiveNodes_1_text" presStyleLbl="node1" presStyleIdx="4" presStyleCnt="5">
        <dgm:presLayoutVars>
          <dgm:bulletEnabled val="1"/>
        </dgm:presLayoutVars>
      </dgm:prSet>
      <dgm:spPr/>
    </dgm:pt>
    <dgm:pt modelId="{9079862D-1775-4C83-998C-D74F86FF9B54}" type="pres">
      <dgm:prSet presAssocID="{3CCEB6D3-77ED-4DE8-AE18-6B90919EB5C0}" presName="FiveNodes_2_text" presStyleLbl="node1" presStyleIdx="4" presStyleCnt="5">
        <dgm:presLayoutVars>
          <dgm:bulletEnabled val="1"/>
        </dgm:presLayoutVars>
      </dgm:prSet>
      <dgm:spPr/>
    </dgm:pt>
    <dgm:pt modelId="{6C4C457A-B448-4490-BE1A-F9266DFEE1A7}" type="pres">
      <dgm:prSet presAssocID="{3CCEB6D3-77ED-4DE8-AE18-6B90919EB5C0}" presName="FiveNodes_3_text" presStyleLbl="node1" presStyleIdx="4" presStyleCnt="5">
        <dgm:presLayoutVars>
          <dgm:bulletEnabled val="1"/>
        </dgm:presLayoutVars>
      </dgm:prSet>
      <dgm:spPr/>
    </dgm:pt>
    <dgm:pt modelId="{36581F6E-640B-467D-BD4A-E8EC9EDA372B}" type="pres">
      <dgm:prSet presAssocID="{3CCEB6D3-77ED-4DE8-AE18-6B90919EB5C0}" presName="FiveNodes_4_text" presStyleLbl="node1" presStyleIdx="4" presStyleCnt="5">
        <dgm:presLayoutVars>
          <dgm:bulletEnabled val="1"/>
        </dgm:presLayoutVars>
      </dgm:prSet>
      <dgm:spPr/>
    </dgm:pt>
    <dgm:pt modelId="{9C361A0C-68AC-454E-BF53-2C031B54743A}" type="pres">
      <dgm:prSet presAssocID="{3CCEB6D3-77ED-4DE8-AE18-6B90919EB5C0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CB14814-24C9-4783-8DFF-CCC2E9E5EAF7}" srcId="{3CCEB6D3-77ED-4DE8-AE18-6B90919EB5C0}" destId="{5DDF5ADB-FC7F-4CB9-BF5A-4D27F86EB119}" srcOrd="3" destOrd="0" parTransId="{77BBF0D0-65CF-4CEA-98DB-4F45E60748E5}" sibTransId="{D4069D60-4E40-4D9D-AB92-5D9A5A32558C}"/>
    <dgm:cxn modelId="{ABFBF819-01B6-4B57-BAA5-570C98886EC0}" srcId="{3CCEB6D3-77ED-4DE8-AE18-6B90919EB5C0}" destId="{D75EB0D4-F76A-4B9E-B7E6-9CA1FE2B5467}" srcOrd="0" destOrd="0" parTransId="{0965DA2F-744E-4030-AEA0-C2F2443ABFA8}" sibTransId="{7A850D80-2161-4455-A804-5CDB3DC9F568}"/>
    <dgm:cxn modelId="{4EF8142D-914B-4181-B1BB-EDE67AC5CD7A}" type="presOf" srcId="{9537F15B-A43F-48BD-B01F-3114B3D4839F}" destId="{B8F97368-4BA7-4567-8508-3E75DFD531F9}" srcOrd="0" destOrd="0" presId="urn:microsoft.com/office/officeart/2005/8/layout/vProcess5"/>
    <dgm:cxn modelId="{248A3F2D-ABAA-47F5-9C37-D5DB640383DC}" type="presOf" srcId="{D75EB0D4-F76A-4B9E-B7E6-9CA1FE2B5467}" destId="{97E3F788-6A79-4D72-AF65-7BF0673166FE}" srcOrd="1" destOrd="0" presId="urn:microsoft.com/office/officeart/2005/8/layout/vProcess5"/>
    <dgm:cxn modelId="{0A7C7E2E-C48C-40A6-B4FF-273D9F428DC0}" type="presOf" srcId="{41C7F8A3-783F-40BE-9AD7-846C080A9454}" destId="{2F14ED07-439B-4E60-BBF1-EE9F2FD60E3A}" srcOrd="0" destOrd="0" presId="urn:microsoft.com/office/officeart/2005/8/layout/vProcess5"/>
    <dgm:cxn modelId="{1C9D933C-435C-43C0-B7B0-A788587FB2D6}" type="presOf" srcId="{5DDF5ADB-FC7F-4CB9-BF5A-4D27F86EB119}" destId="{1054486B-749A-4FD5-8816-00F0D10BCD89}" srcOrd="0" destOrd="0" presId="urn:microsoft.com/office/officeart/2005/8/layout/vProcess5"/>
    <dgm:cxn modelId="{E7842161-4B4F-41B2-96F9-F677944C55FD}" type="presOf" srcId="{16290847-ECC5-4CD5-B52D-39ECA1DF71B3}" destId="{48E78D4F-97AB-452C-BABA-11DB3DB739E1}" srcOrd="0" destOrd="0" presId="urn:microsoft.com/office/officeart/2005/8/layout/vProcess5"/>
    <dgm:cxn modelId="{15FFE246-08F2-41C9-B3B1-195E8A12D2BC}" type="presOf" srcId="{EBCF361F-A6E6-4F42-97BD-F4AB3CE2F24A}" destId="{5E6C2483-728E-425E-810F-A15D483636A3}" srcOrd="0" destOrd="0" presId="urn:microsoft.com/office/officeart/2005/8/layout/vProcess5"/>
    <dgm:cxn modelId="{66D77A6D-C469-499A-A42E-05A213E65E27}" type="presOf" srcId="{D4069D60-4E40-4D9D-AB92-5D9A5A32558C}" destId="{EC89412B-115E-423B-93CA-20918075ADFE}" srcOrd="0" destOrd="0" presId="urn:microsoft.com/office/officeart/2005/8/layout/vProcess5"/>
    <dgm:cxn modelId="{F8799558-106B-4EF4-A74E-8DF145F71703}" type="presOf" srcId="{8A09F252-2A3F-4BE7-80BD-6BAB4500B40A}" destId="{B8D3D23C-D7F1-4DBC-AA62-AF0D6D56DF2E}" srcOrd="0" destOrd="0" presId="urn:microsoft.com/office/officeart/2005/8/layout/vProcess5"/>
    <dgm:cxn modelId="{19452E80-4F2A-4D85-98BF-5E8649446529}" type="presOf" srcId="{3CCEB6D3-77ED-4DE8-AE18-6B90919EB5C0}" destId="{0D630584-0847-44D7-9730-BBF354CD31BD}" srcOrd="0" destOrd="0" presId="urn:microsoft.com/office/officeart/2005/8/layout/vProcess5"/>
    <dgm:cxn modelId="{AAFF3EAD-FF48-400D-A35C-CB058D8FC7D3}" type="presOf" srcId="{8A09F252-2A3F-4BE7-80BD-6BAB4500B40A}" destId="{9079862D-1775-4C83-998C-D74F86FF9B54}" srcOrd="1" destOrd="0" presId="urn:microsoft.com/office/officeart/2005/8/layout/vProcess5"/>
    <dgm:cxn modelId="{1232A4B2-FDE8-4D39-AD05-3C75BC6EDD4B}" type="presOf" srcId="{41C7F8A3-783F-40BE-9AD7-846C080A9454}" destId="{6C4C457A-B448-4490-BE1A-F9266DFEE1A7}" srcOrd="1" destOrd="0" presId="urn:microsoft.com/office/officeart/2005/8/layout/vProcess5"/>
    <dgm:cxn modelId="{615ECBC9-FC8F-4D40-AD87-E78ECF4D9793}" type="presOf" srcId="{D75EB0D4-F76A-4B9E-B7E6-9CA1FE2B5467}" destId="{10EC636E-7B26-48AE-87B5-844126199C90}" srcOrd="0" destOrd="0" presId="urn:microsoft.com/office/officeart/2005/8/layout/vProcess5"/>
    <dgm:cxn modelId="{1CA3FFD4-EE01-4EAD-886D-F276CCB0C827}" type="presOf" srcId="{5DDF5ADB-FC7F-4CB9-BF5A-4D27F86EB119}" destId="{36581F6E-640B-467D-BD4A-E8EC9EDA372B}" srcOrd="1" destOrd="0" presId="urn:microsoft.com/office/officeart/2005/8/layout/vProcess5"/>
    <dgm:cxn modelId="{58B98DD5-0266-4B1A-A698-2040FC30326F}" type="presOf" srcId="{EBCF361F-A6E6-4F42-97BD-F4AB3CE2F24A}" destId="{9C361A0C-68AC-454E-BF53-2C031B54743A}" srcOrd="1" destOrd="0" presId="urn:microsoft.com/office/officeart/2005/8/layout/vProcess5"/>
    <dgm:cxn modelId="{7FE502DA-3EA1-4D53-9789-E78832668B4A}" srcId="{3CCEB6D3-77ED-4DE8-AE18-6B90919EB5C0}" destId="{8A09F252-2A3F-4BE7-80BD-6BAB4500B40A}" srcOrd="1" destOrd="0" parTransId="{E89E390E-93F2-4D83-AF11-DB8E858603A0}" sibTransId="{16290847-ECC5-4CD5-B52D-39ECA1DF71B3}"/>
    <dgm:cxn modelId="{23F205DD-BEE0-42C8-BA46-0FB7AABF3F73}" type="presOf" srcId="{7A850D80-2161-4455-A804-5CDB3DC9F568}" destId="{D65480E2-12DF-4572-927B-E620F8AD654D}" srcOrd="0" destOrd="0" presId="urn:microsoft.com/office/officeart/2005/8/layout/vProcess5"/>
    <dgm:cxn modelId="{073B89E2-8C8C-4A2B-A5E9-FB65F3724AB4}" srcId="{3CCEB6D3-77ED-4DE8-AE18-6B90919EB5C0}" destId="{41C7F8A3-783F-40BE-9AD7-846C080A9454}" srcOrd="2" destOrd="0" parTransId="{CFB6C3A0-11FB-4523-882B-CDCBB4BCAADD}" sibTransId="{9537F15B-A43F-48BD-B01F-3114B3D4839F}"/>
    <dgm:cxn modelId="{BC3200F2-0D5D-440F-8FC7-C7D2CB9F4DBE}" srcId="{3CCEB6D3-77ED-4DE8-AE18-6B90919EB5C0}" destId="{EBCF361F-A6E6-4F42-97BD-F4AB3CE2F24A}" srcOrd="4" destOrd="0" parTransId="{5C8FA609-82EB-47BF-A595-74FE7949248C}" sibTransId="{9500EE19-B4A8-4CBB-82BC-38828FAB2889}"/>
    <dgm:cxn modelId="{F46A6F56-D5FA-42B9-A763-2FD8D2263FCB}" type="presParOf" srcId="{0D630584-0847-44D7-9730-BBF354CD31BD}" destId="{8E459DE5-DF7F-4CA8-ABE9-37F6E4A41AA5}" srcOrd="0" destOrd="0" presId="urn:microsoft.com/office/officeart/2005/8/layout/vProcess5"/>
    <dgm:cxn modelId="{77A58006-7162-4D81-B93C-99DCBA5BE05E}" type="presParOf" srcId="{0D630584-0847-44D7-9730-BBF354CD31BD}" destId="{10EC636E-7B26-48AE-87B5-844126199C90}" srcOrd="1" destOrd="0" presId="urn:microsoft.com/office/officeart/2005/8/layout/vProcess5"/>
    <dgm:cxn modelId="{FDC42951-BC8F-40F7-9EBC-52B04D55C253}" type="presParOf" srcId="{0D630584-0847-44D7-9730-BBF354CD31BD}" destId="{B8D3D23C-D7F1-4DBC-AA62-AF0D6D56DF2E}" srcOrd="2" destOrd="0" presId="urn:microsoft.com/office/officeart/2005/8/layout/vProcess5"/>
    <dgm:cxn modelId="{A68859E2-2198-47F4-83C1-C844B6EE6696}" type="presParOf" srcId="{0D630584-0847-44D7-9730-BBF354CD31BD}" destId="{2F14ED07-439B-4E60-BBF1-EE9F2FD60E3A}" srcOrd="3" destOrd="0" presId="urn:microsoft.com/office/officeart/2005/8/layout/vProcess5"/>
    <dgm:cxn modelId="{8F5039A7-D4D3-42A3-B18F-58BEAEEC3A60}" type="presParOf" srcId="{0D630584-0847-44D7-9730-BBF354CD31BD}" destId="{1054486B-749A-4FD5-8816-00F0D10BCD89}" srcOrd="4" destOrd="0" presId="urn:microsoft.com/office/officeart/2005/8/layout/vProcess5"/>
    <dgm:cxn modelId="{F581567D-D75B-44AA-8204-E3CA36578977}" type="presParOf" srcId="{0D630584-0847-44D7-9730-BBF354CD31BD}" destId="{5E6C2483-728E-425E-810F-A15D483636A3}" srcOrd="5" destOrd="0" presId="urn:microsoft.com/office/officeart/2005/8/layout/vProcess5"/>
    <dgm:cxn modelId="{E3B64035-993D-4E06-9137-2BFCE2B5523C}" type="presParOf" srcId="{0D630584-0847-44D7-9730-BBF354CD31BD}" destId="{D65480E2-12DF-4572-927B-E620F8AD654D}" srcOrd="6" destOrd="0" presId="urn:microsoft.com/office/officeart/2005/8/layout/vProcess5"/>
    <dgm:cxn modelId="{CA7EE062-3163-4BE8-9928-2A2105988B8A}" type="presParOf" srcId="{0D630584-0847-44D7-9730-BBF354CD31BD}" destId="{48E78D4F-97AB-452C-BABA-11DB3DB739E1}" srcOrd="7" destOrd="0" presId="urn:microsoft.com/office/officeart/2005/8/layout/vProcess5"/>
    <dgm:cxn modelId="{438FF3F0-C48C-4E03-927F-740FA59074B7}" type="presParOf" srcId="{0D630584-0847-44D7-9730-BBF354CD31BD}" destId="{B8F97368-4BA7-4567-8508-3E75DFD531F9}" srcOrd="8" destOrd="0" presId="urn:microsoft.com/office/officeart/2005/8/layout/vProcess5"/>
    <dgm:cxn modelId="{471F12D4-79AF-4E58-B7F7-66514B72A6CF}" type="presParOf" srcId="{0D630584-0847-44D7-9730-BBF354CD31BD}" destId="{EC89412B-115E-423B-93CA-20918075ADFE}" srcOrd="9" destOrd="0" presId="urn:microsoft.com/office/officeart/2005/8/layout/vProcess5"/>
    <dgm:cxn modelId="{0DF24C3E-1DE8-4CBD-A149-6EFF2B65E014}" type="presParOf" srcId="{0D630584-0847-44D7-9730-BBF354CD31BD}" destId="{97E3F788-6A79-4D72-AF65-7BF0673166FE}" srcOrd="10" destOrd="0" presId="urn:microsoft.com/office/officeart/2005/8/layout/vProcess5"/>
    <dgm:cxn modelId="{3ABF9CB9-A0F4-4FB7-9164-F27AB629FEDE}" type="presParOf" srcId="{0D630584-0847-44D7-9730-BBF354CD31BD}" destId="{9079862D-1775-4C83-998C-D74F86FF9B54}" srcOrd="11" destOrd="0" presId="urn:microsoft.com/office/officeart/2005/8/layout/vProcess5"/>
    <dgm:cxn modelId="{D41670B0-7490-494D-B5E5-AF2FFDDB70F7}" type="presParOf" srcId="{0D630584-0847-44D7-9730-BBF354CD31BD}" destId="{6C4C457A-B448-4490-BE1A-F9266DFEE1A7}" srcOrd="12" destOrd="0" presId="urn:microsoft.com/office/officeart/2005/8/layout/vProcess5"/>
    <dgm:cxn modelId="{2E034583-237A-4EB3-8D01-7AC367D79044}" type="presParOf" srcId="{0D630584-0847-44D7-9730-BBF354CD31BD}" destId="{36581F6E-640B-467D-BD4A-E8EC9EDA372B}" srcOrd="13" destOrd="0" presId="urn:microsoft.com/office/officeart/2005/8/layout/vProcess5"/>
    <dgm:cxn modelId="{18E09A0D-FF8C-4722-9A2A-EC437EC66DA0}" type="presParOf" srcId="{0D630584-0847-44D7-9730-BBF354CD31BD}" destId="{9C361A0C-68AC-454E-BF53-2C031B54743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51B209-421D-4E37-AFDE-D95ECD2ED4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A6BF1FF-8359-4584-B23C-759B0B32E99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Resistência nandi</a:t>
          </a:r>
        </a:p>
      </dgm:t>
    </dgm:pt>
    <dgm:pt modelId="{AF09FC1C-7C1D-4F4C-AD5D-F3D95B4DD07E}" type="parTrans" cxnId="{73B2B2F3-B793-421C-97BB-3DDE8977E8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24A874-5933-4178-9320-6F95CEDF3DF9}" type="sibTrans" cxnId="{73B2B2F3-B793-421C-97BB-3DDE8977E81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E92466C-F18E-45C3-94F5-9112EABB5CA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Resistência zulu</a:t>
          </a:r>
        </a:p>
      </dgm:t>
    </dgm:pt>
    <dgm:pt modelId="{94447E56-62EE-4E46-A65E-E351536C6943}" type="parTrans" cxnId="{76547A75-C31F-42C4-866D-ED3FD5EAA4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A280F35-992A-4D0C-8F94-DC7E750F6B3A}" type="sibTrans" cxnId="{76547A75-C31F-42C4-866D-ED3FD5EAA40E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76B995C-FB3E-47AC-A595-244DC3AB3C2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Resistência etíope</a:t>
          </a:r>
        </a:p>
      </dgm:t>
    </dgm:pt>
    <dgm:pt modelId="{3B9D907F-6272-4C7D-A8B4-24A65F206AD3}" type="parTrans" cxnId="{5A78CFC6-B299-441C-94B4-5B9AAC989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0CF92C4-BB2E-44CE-A1C5-D07F6AFA474F}" type="sibTrans" cxnId="{5A78CFC6-B299-441C-94B4-5B9AAC989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85275F-2618-46F0-A70E-8C85ECA0D051}" type="pres">
      <dgm:prSet presAssocID="{2751B209-421D-4E37-AFDE-D95ECD2ED41E}" presName="Name0" presStyleCnt="0">
        <dgm:presLayoutVars>
          <dgm:dir/>
          <dgm:resizeHandles val="exact"/>
        </dgm:presLayoutVars>
      </dgm:prSet>
      <dgm:spPr/>
    </dgm:pt>
    <dgm:pt modelId="{A1CA87AB-DB22-4666-A090-7BFD7C6BC93B}" type="pres">
      <dgm:prSet presAssocID="{4A6BF1FF-8359-4584-B23C-759B0B32E99A}" presName="node" presStyleLbl="node1" presStyleIdx="0" presStyleCnt="3">
        <dgm:presLayoutVars>
          <dgm:bulletEnabled val="1"/>
        </dgm:presLayoutVars>
      </dgm:prSet>
      <dgm:spPr/>
    </dgm:pt>
    <dgm:pt modelId="{EDA31FE6-576B-4901-A853-9D55226F11E2}" type="pres">
      <dgm:prSet presAssocID="{4024A874-5933-4178-9320-6F95CEDF3DF9}" presName="sibTrans" presStyleLbl="sibTrans2D1" presStyleIdx="0" presStyleCnt="2"/>
      <dgm:spPr/>
    </dgm:pt>
    <dgm:pt modelId="{30A8CE89-5762-4CF4-9C6A-0A5476AB9E56}" type="pres">
      <dgm:prSet presAssocID="{4024A874-5933-4178-9320-6F95CEDF3DF9}" presName="connectorText" presStyleLbl="sibTrans2D1" presStyleIdx="0" presStyleCnt="2"/>
      <dgm:spPr/>
    </dgm:pt>
    <dgm:pt modelId="{A6878B88-715B-4A6A-A561-B3468F8BA7F5}" type="pres">
      <dgm:prSet presAssocID="{2E92466C-F18E-45C3-94F5-9112EABB5CA9}" presName="node" presStyleLbl="node1" presStyleIdx="1" presStyleCnt="3">
        <dgm:presLayoutVars>
          <dgm:bulletEnabled val="1"/>
        </dgm:presLayoutVars>
      </dgm:prSet>
      <dgm:spPr/>
    </dgm:pt>
    <dgm:pt modelId="{EEA4FDC9-FBD9-4B62-9BD8-C13CE3F011C0}" type="pres">
      <dgm:prSet presAssocID="{4A280F35-992A-4D0C-8F94-DC7E750F6B3A}" presName="sibTrans" presStyleLbl="sibTrans2D1" presStyleIdx="1" presStyleCnt="2"/>
      <dgm:spPr/>
    </dgm:pt>
    <dgm:pt modelId="{CB92E9C7-3F26-49EF-9A60-B10970D79335}" type="pres">
      <dgm:prSet presAssocID="{4A280F35-992A-4D0C-8F94-DC7E750F6B3A}" presName="connectorText" presStyleLbl="sibTrans2D1" presStyleIdx="1" presStyleCnt="2"/>
      <dgm:spPr/>
    </dgm:pt>
    <dgm:pt modelId="{7494046D-859B-4BB7-B81B-DDA6161C0BC0}" type="pres">
      <dgm:prSet presAssocID="{376B995C-FB3E-47AC-A595-244DC3AB3C24}" presName="node" presStyleLbl="node1" presStyleIdx="2" presStyleCnt="3" custLinFactNeighborX="11071" custLinFactNeighborY="-6207">
        <dgm:presLayoutVars>
          <dgm:bulletEnabled val="1"/>
        </dgm:presLayoutVars>
      </dgm:prSet>
      <dgm:spPr/>
    </dgm:pt>
  </dgm:ptLst>
  <dgm:cxnLst>
    <dgm:cxn modelId="{FD42E52B-8BAB-42BB-997C-B17BC86EEC4A}" type="presOf" srcId="{2751B209-421D-4E37-AFDE-D95ECD2ED41E}" destId="{6485275F-2618-46F0-A70E-8C85ECA0D051}" srcOrd="0" destOrd="0" presId="urn:microsoft.com/office/officeart/2005/8/layout/process1"/>
    <dgm:cxn modelId="{25016E5C-D7E5-488F-8254-00D1DFF11C86}" type="presOf" srcId="{4024A874-5933-4178-9320-6F95CEDF3DF9}" destId="{30A8CE89-5762-4CF4-9C6A-0A5476AB9E56}" srcOrd="1" destOrd="0" presId="urn:microsoft.com/office/officeart/2005/8/layout/process1"/>
    <dgm:cxn modelId="{76547A75-C31F-42C4-866D-ED3FD5EAA40E}" srcId="{2751B209-421D-4E37-AFDE-D95ECD2ED41E}" destId="{2E92466C-F18E-45C3-94F5-9112EABB5CA9}" srcOrd="1" destOrd="0" parTransId="{94447E56-62EE-4E46-A65E-E351536C6943}" sibTransId="{4A280F35-992A-4D0C-8F94-DC7E750F6B3A}"/>
    <dgm:cxn modelId="{ACD70480-134F-4AB3-8485-8F8B54BD03DE}" type="presOf" srcId="{376B995C-FB3E-47AC-A595-244DC3AB3C24}" destId="{7494046D-859B-4BB7-B81B-DDA6161C0BC0}" srcOrd="0" destOrd="0" presId="urn:microsoft.com/office/officeart/2005/8/layout/process1"/>
    <dgm:cxn modelId="{561344A4-81EF-42E5-8896-69AFB29621D2}" type="presOf" srcId="{4A280F35-992A-4D0C-8F94-DC7E750F6B3A}" destId="{CB92E9C7-3F26-49EF-9A60-B10970D79335}" srcOrd="1" destOrd="0" presId="urn:microsoft.com/office/officeart/2005/8/layout/process1"/>
    <dgm:cxn modelId="{5A78CFC6-B299-441C-94B4-5B9AAC9896E1}" srcId="{2751B209-421D-4E37-AFDE-D95ECD2ED41E}" destId="{376B995C-FB3E-47AC-A595-244DC3AB3C24}" srcOrd="2" destOrd="0" parTransId="{3B9D907F-6272-4C7D-A8B4-24A65F206AD3}" sibTransId="{70CF92C4-BB2E-44CE-A1C5-D07F6AFA474F}"/>
    <dgm:cxn modelId="{EFC221CC-DD7E-46C9-8DC4-7A215AA6E925}" type="presOf" srcId="{4A6BF1FF-8359-4584-B23C-759B0B32E99A}" destId="{A1CA87AB-DB22-4666-A090-7BFD7C6BC93B}" srcOrd="0" destOrd="0" presId="urn:microsoft.com/office/officeart/2005/8/layout/process1"/>
    <dgm:cxn modelId="{3D2C5BCF-3684-4D21-BA90-08A4349D2BE7}" type="presOf" srcId="{4A280F35-992A-4D0C-8F94-DC7E750F6B3A}" destId="{EEA4FDC9-FBD9-4B62-9BD8-C13CE3F011C0}" srcOrd="0" destOrd="0" presId="urn:microsoft.com/office/officeart/2005/8/layout/process1"/>
    <dgm:cxn modelId="{A890A6D2-0C2B-46AD-9359-4CF77345C0F8}" type="presOf" srcId="{2E92466C-F18E-45C3-94F5-9112EABB5CA9}" destId="{A6878B88-715B-4A6A-A561-B3468F8BA7F5}" srcOrd="0" destOrd="0" presId="urn:microsoft.com/office/officeart/2005/8/layout/process1"/>
    <dgm:cxn modelId="{73B2B2F3-B793-421C-97BB-3DDE8977E815}" srcId="{2751B209-421D-4E37-AFDE-D95ECD2ED41E}" destId="{4A6BF1FF-8359-4584-B23C-759B0B32E99A}" srcOrd="0" destOrd="0" parTransId="{AF09FC1C-7C1D-4F4C-AD5D-F3D95B4DD07E}" sibTransId="{4024A874-5933-4178-9320-6F95CEDF3DF9}"/>
    <dgm:cxn modelId="{D580A9FC-BBD8-4159-B9B1-C2391703B124}" type="presOf" srcId="{4024A874-5933-4178-9320-6F95CEDF3DF9}" destId="{EDA31FE6-576B-4901-A853-9D55226F11E2}" srcOrd="0" destOrd="0" presId="urn:microsoft.com/office/officeart/2005/8/layout/process1"/>
    <dgm:cxn modelId="{62CC9725-4CEF-4616-99DC-64DF40706859}" type="presParOf" srcId="{6485275F-2618-46F0-A70E-8C85ECA0D051}" destId="{A1CA87AB-DB22-4666-A090-7BFD7C6BC93B}" srcOrd="0" destOrd="0" presId="urn:microsoft.com/office/officeart/2005/8/layout/process1"/>
    <dgm:cxn modelId="{46407305-93FC-48EB-9529-1AE9B834C39A}" type="presParOf" srcId="{6485275F-2618-46F0-A70E-8C85ECA0D051}" destId="{EDA31FE6-576B-4901-A853-9D55226F11E2}" srcOrd="1" destOrd="0" presId="urn:microsoft.com/office/officeart/2005/8/layout/process1"/>
    <dgm:cxn modelId="{C53A4944-5224-408D-9BCA-7CB7B92CC8EB}" type="presParOf" srcId="{EDA31FE6-576B-4901-A853-9D55226F11E2}" destId="{30A8CE89-5762-4CF4-9C6A-0A5476AB9E56}" srcOrd="0" destOrd="0" presId="urn:microsoft.com/office/officeart/2005/8/layout/process1"/>
    <dgm:cxn modelId="{86254B70-7EC5-4304-98DA-3A21CE24052B}" type="presParOf" srcId="{6485275F-2618-46F0-A70E-8C85ECA0D051}" destId="{A6878B88-715B-4A6A-A561-B3468F8BA7F5}" srcOrd="2" destOrd="0" presId="urn:microsoft.com/office/officeart/2005/8/layout/process1"/>
    <dgm:cxn modelId="{BB99B23A-5C6C-468A-9C59-683235C21F2C}" type="presParOf" srcId="{6485275F-2618-46F0-A70E-8C85ECA0D051}" destId="{EEA4FDC9-FBD9-4B62-9BD8-C13CE3F011C0}" srcOrd="3" destOrd="0" presId="urn:microsoft.com/office/officeart/2005/8/layout/process1"/>
    <dgm:cxn modelId="{48176A62-58B7-4D69-8DB4-8CE25E22FDE9}" type="presParOf" srcId="{EEA4FDC9-FBD9-4B62-9BD8-C13CE3F011C0}" destId="{CB92E9C7-3F26-49EF-9A60-B10970D79335}" srcOrd="0" destOrd="0" presId="urn:microsoft.com/office/officeart/2005/8/layout/process1"/>
    <dgm:cxn modelId="{7A1671FF-51D3-4AB4-A373-3C6F2A12508C}" type="presParOf" srcId="{6485275F-2618-46F0-A70E-8C85ECA0D051}" destId="{7494046D-859B-4BB7-B81B-DDA6161C0BC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51B209-421D-4E37-AFDE-D95ECD2ED4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A6BF1FF-8359-4584-B23C-759B0B32E99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Guerras do ópio</a:t>
          </a:r>
        </a:p>
      </dgm:t>
    </dgm:pt>
    <dgm:pt modelId="{AF09FC1C-7C1D-4F4C-AD5D-F3D95B4DD07E}" type="parTrans" cxnId="{73B2B2F3-B793-421C-97BB-3DDE8977E81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24A874-5933-4178-9320-6F95CEDF3DF9}" type="sibTrans" cxnId="{73B2B2F3-B793-421C-97BB-3DDE8977E81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E92466C-F18E-45C3-94F5-9112EABB5CA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Revoltas dos cipaios</a:t>
          </a:r>
        </a:p>
      </dgm:t>
    </dgm:pt>
    <dgm:pt modelId="{94447E56-62EE-4E46-A65E-E351536C6943}" type="parTrans" cxnId="{76547A75-C31F-42C4-866D-ED3FD5EAA40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A280F35-992A-4D0C-8F94-DC7E750F6B3A}" type="sibTrans" cxnId="{76547A75-C31F-42C4-866D-ED3FD5EAA40E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85275F-2618-46F0-A70E-8C85ECA0D051}" type="pres">
      <dgm:prSet presAssocID="{2751B209-421D-4E37-AFDE-D95ECD2ED41E}" presName="Name0" presStyleCnt="0">
        <dgm:presLayoutVars>
          <dgm:dir/>
          <dgm:resizeHandles val="exact"/>
        </dgm:presLayoutVars>
      </dgm:prSet>
      <dgm:spPr/>
    </dgm:pt>
    <dgm:pt modelId="{A1CA87AB-DB22-4666-A090-7BFD7C6BC93B}" type="pres">
      <dgm:prSet presAssocID="{4A6BF1FF-8359-4584-B23C-759B0B32E99A}" presName="node" presStyleLbl="node1" presStyleIdx="0" presStyleCnt="2">
        <dgm:presLayoutVars>
          <dgm:bulletEnabled val="1"/>
        </dgm:presLayoutVars>
      </dgm:prSet>
      <dgm:spPr/>
    </dgm:pt>
    <dgm:pt modelId="{EDA31FE6-576B-4901-A853-9D55226F11E2}" type="pres">
      <dgm:prSet presAssocID="{4024A874-5933-4178-9320-6F95CEDF3DF9}" presName="sibTrans" presStyleLbl="sibTrans2D1" presStyleIdx="0" presStyleCnt="1"/>
      <dgm:spPr/>
    </dgm:pt>
    <dgm:pt modelId="{30A8CE89-5762-4CF4-9C6A-0A5476AB9E56}" type="pres">
      <dgm:prSet presAssocID="{4024A874-5933-4178-9320-6F95CEDF3DF9}" presName="connectorText" presStyleLbl="sibTrans2D1" presStyleIdx="0" presStyleCnt="1"/>
      <dgm:spPr/>
    </dgm:pt>
    <dgm:pt modelId="{A6878B88-715B-4A6A-A561-B3468F8BA7F5}" type="pres">
      <dgm:prSet presAssocID="{2E92466C-F18E-45C3-94F5-9112EABB5CA9}" presName="node" presStyleLbl="node1" presStyleIdx="1" presStyleCnt="2">
        <dgm:presLayoutVars>
          <dgm:bulletEnabled val="1"/>
        </dgm:presLayoutVars>
      </dgm:prSet>
      <dgm:spPr/>
    </dgm:pt>
  </dgm:ptLst>
  <dgm:cxnLst>
    <dgm:cxn modelId="{6E5B9A20-2B98-437E-855E-ECA151AB3F4E}" type="presOf" srcId="{4A6BF1FF-8359-4584-B23C-759B0B32E99A}" destId="{A1CA87AB-DB22-4666-A090-7BFD7C6BC93B}" srcOrd="0" destOrd="0" presId="urn:microsoft.com/office/officeart/2005/8/layout/process1"/>
    <dgm:cxn modelId="{87930728-FDCF-4B30-912D-46000BC2E9D3}" type="presOf" srcId="{2751B209-421D-4E37-AFDE-D95ECD2ED41E}" destId="{6485275F-2618-46F0-A70E-8C85ECA0D051}" srcOrd="0" destOrd="0" presId="urn:microsoft.com/office/officeart/2005/8/layout/process1"/>
    <dgm:cxn modelId="{75E2B15C-21BF-468A-B7CD-AB49D1A7EAE2}" type="presOf" srcId="{2E92466C-F18E-45C3-94F5-9112EABB5CA9}" destId="{A6878B88-715B-4A6A-A561-B3468F8BA7F5}" srcOrd="0" destOrd="0" presId="urn:microsoft.com/office/officeart/2005/8/layout/process1"/>
    <dgm:cxn modelId="{76547A75-C31F-42C4-866D-ED3FD5EAA40E}" srcId="{2751B209-421D-4E37-AFDE-D95ECD2ED41E}" destId="{2E92466C-F18E-45C3-94F5-9112EABB5CA9}" srcOrd="1" destOrd="0" parTransId="{94447E56-62EE-4E46-A65E-E351536C6943}" sibTransId="{4A280F35-992A-4D0C-8F94-DC7E750F6B3A}"/>
    <dgm:cxn modelId="{4168CD9C-D675-4B4E-A9DE-D5E3F32A4FAA}" type="presOf" srcId="{4024A874-5933-4178-9320-6F95CEDF3DF9}" destId="{30A8CE89-5762-4CF4-9C6A-0A5476AB9E56}" srcOrd="1" destOrd="0" presId="urn:microsoft.com/office/officeart/2005/8/layout/process1"/>
    <dgm:cxn modelId="{C47501DA-C9BF-4D13-9117-B8C988FF0D89}" type="presOf" srcId="{4024A874-5933-4178-9320-6F95CEDF3DF9}" destId="{EDA31FE6-576B-4901-A853-9D55226F11E2}" srcOrd="0" destOrd="0" presId="urn:microsoft.com/office/officeart/2005/8/layout/process1"/>
    <dgm:cxn modelId="{73B2B2F3-B793-421C-97BB-3DDE8977E815}" srcId="{2751B209-421D-4E37-AFDE-D95ECD2ED41E}" destId="{4A6BF1FF-8359-4584-B23C-759B0B32E99A}" srcOrd="0" destOrd="0" parTransId="{AF09FC1C-7C1D-4F4C-AD5D-F3D95B4DD07E}" sibTransId="{4024A874-5933-4178-9320-6F95CEDF3DF9}"/>
    <dgm:cxn modelId="{2532C4B8-B8C9-447E-8407-7C4168DA4A8E}" type="presParOf" srcId="{6485275F-2618-46F0-A70E-8C85ECA0D051}" destId="{A1CA87AB-DB22-4666-A090-7BFD7C6BC93B}" srcOrd="0" destOrd="0" presId="urn:microsoft.com/office/officeart/2005/8/layout/process1"/>
    <dgm:cxn modelId="{9FF5A868-1972-4D18-9654-FE82D0EECB33}" type="presParOf" srcId="{6485275F-2618-46F0-A70E-8C85ECA0D051}" destId="{EDA31FE6-576B-4901-A853-9D55226F11E2}" srcOrd="1" destOrd="0" presId="urn:microsoft.com/office/officeart/2005/8/layout/process1"/>
    <dgm:cxn modelId="{E56A0F4C-2FBD-4522-9B70-FFB68EEA19E4}" type="presParOf" srcId="{EDA31FE6-576B-4901-A853-9D55226F11E2}" destId="{30A8CE89-5762-4CF4-9C6A-0A5476AB9E56}" srcOrd="0" destOrd="0" presId="urn:microsoft.com/office/officeart/2005/8/layout/process1"/>
    <dgm:cxn modelId="{6F7B0212-AF87-4299-A105-9B94E49CFE2C}" type="presParOf" srcId="{6485275F-2618-46F0-A70E-8C85ECA0D051}" destId="{A6878B88-715B-4A6A-A561-B3468F8BA7F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A1A6ED-2D78-41E7-9BEB-AF726B5B4ABE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96DD1BED-95AC-4C2C-BE3A-710716FECD67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Teorias evolutivas</a:t>
          </a:r>
        </a:p>
      </dgm:t>
    </dgm:pt>
    <dgm:pt modelId="{F179E4E0-92B0-4D6C-9846-36943F946286}" type="parTrans" cxnId="{A92B691F-E29F-4763-B252-323B9999DB6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64DB5F-8EA3-44EB-8251-B4C38E2C9302}" type="sibTrans" cxnId="{A92B691F-E29F-4763-B252-323B9999DB6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B6C078-DDE5-416E-A324-E5DC48C8500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naturalista inglês Charles Darwin publicou </a:t>
          </a:r>
          <a:r>
            <a:rPr lang="pt-BR" sz="1900" b="1" i="0" dirty="0">
              <a:latin typeface="Roboto" pitchFamily="2" charset="0"/>
              <a:ea typeface="Roboto" pitchFamily="2" charset="0"/>
            </a:rPr>
            <a:t>A origem das espécies</a:t>
          </a:r>
          <a:r>
            <a:rPr lang="pt-BR" sz="1900" dirty="0">
              <a:latin typeface="Roboto" pitchFamily="2" charset="0"/>
              <a:ea typeface="Roboto" pitchFamily="2" charset="0"/>
            </a:rPr>
            <a:t>, em 1859. </a:t>
          </a:r>
        </a:p>
      </dgm:t>
    </dgm:pt>
    <dgm:pt modelId="{0A51F8E9-6C42-4B19-966F-18ABBC72A20C}" type="parTrans" cxnId="{D4E70B90-7E13-4F67-A4B1-080BACAF780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770B28-C1D0-496B-B83A-DC23ACFB3A8E}" type="sibTrans" cxnId="{D4E70B90-7E13-4F67-A4B1-080BACAF780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088D2E-BFEE-4869-A83E-BB4B81D0050A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Darwinismo social</a:t>
          </a:r>
        </a:p>
      </dgm:t>
    </dgm:pt>
    <dgm:pt modelId="{71CBB9C2-8E0D-4336-BFE8-C476796B5299}" type="parTrans" cxnId="{6D041D64-F1BE-4D3D-83A1-3EA2ADBB97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BAECF23-7211-4835-84FE-8BE5E2D5033A}" type="sibTrans" cxnId="{6D041D64-F1BE-4D3D-83A1-3EA2ADBB97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7C7E7CF-5820-46C6-8DD2-299F7907D40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Alguns pensadores do final do século XIX deturparam as ideias de Darwin e aplicaram ao estudo das sociedades humanas. </a:t>
          </a:r>
        </a:p>
      </dgm:t>
    </dgm:pt>
    <dgm:pt modelId="{734BEE9D-4593-4F83-92BF-CDF0FBA48985}" type="parTrans" cxnId="{9959A404-BE19-4721-B984-B8B530721A2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560BE4-8F34-4D33-AC85-219C6A56DEB1}" type="sibTrans" cxnId="{9959A404-BE19-4721-B984-B8B530721A2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B09F5D-8DD3-403A-BACD-C55C749757B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Diferenças como resultado das seleções naturais ao ambiente.</a:t>
          </a:r>
        </a:p>
      </dgm:t>
    </dgm:pt>
    <dgm:pt modelId="{890AAED5-96C6-44B3-9892-925875A8A36A}" type="parTrans" cxnId="{7983E63E-ED60-4ADD-B6C3-39D891E3F017}">
      <dgm:prSet/>
      <dgm:spPr/>
      <dgm:t>
        <a:bodyPr/>
        <a:lstStyle/>
        <a:p>
          <a:endParaRPr lang="pt-BR"/>
        </a:p>
      </dgm:t>
    </dgm:pt>
    <dgm:pt modelId="{452FD2FE-8142-4981-8619-D333C9F58FE7}" type="sibTrans" cxnId="{7983E63E-ED60-4ADD-B6C3-39D891E3F017}">
      <dgm:prSet/>
      <dgm:spPr/>
      <dgm:t>
        <a:bodyPr/>
        <a:lstStyle/>
        <a:p>
          <a:endParaRPr lang="pt-BR"/>
        </a:p>
      </dgm:t>
    </dgm:pt>
    <dgm:pt modelId="{7E05AAF1-0015-45D2-8F6B-2FAD32294075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7720577-47AD-4CAC-911E-85DCA76C4F9C}" type="parTrans" cxnId="{8D807BE6-65AC-45EC-81D4-2323E3353B47}">
      <dgm:prSet/>
      <dgm:spPr/>
      <dgm:t>
        <a:bodyPr/>
        <a:lstStyle/>
        <a:p>
          <a:endParaRPr lang="pt-BR"/>
        </a:p>
      </dgm:t>
    </dgm:pt>
    <dgm:pt modelId="{11CB39D0-48D6-44F9-85B6-907701816E12}" type="sibTrans" cxnId="{8D807BE6-65AC-45EC-81D4-2323E3353B47}">
      <dgm:prSet/>
      <dgm:spPr/>
      <dgm:t>
        <a:bodyPr/>
        <a:lstStyle/>
        <a:p>
          <a:endParaRPr lang="pt-BR"/>
        </a:p>
      </dgm:t>
    </dgm:pt>
    <dgm:pt modelId="{8D3EEED0-C319-493F-81C8-A051B22F4F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Nessa obra, ele defende que todas as formas de vida têm uma origem comum. </a:t>
          </a:r>
        </a:p>
      </dgm:t>
    </dgm:pt>
    <dgm:pt modelId="{981BD846-545A-44A3-B39A-CF627A865BB9}" type="parTrans" cxnId="{30689A0B-EC36-4B54-AFB6-4F97526B5D22}">
      <dgm:prSet/>
      <dgm:spPr/>
      <dgm:t>
        <a:bodyPr/>
        <a:lstStyle/>
        <a:p>
          <a:endParaRPr lang="pt-BR"/>
        </a:p>
      </dgm:t>
    </dgm:pt>
    <dgm:pt modelId="{3695039A-1A93-4D8F-AF49-018FF4B0903F}" type="sibTrans" cxnId="{30689A0B-EC36-4B54-AFB6-4F97526B5D22}">
      <dgm:prSet/>
      <dgm:spPr/>
      <dgm:t>
        <a:bodyPr/>
        <a:lstStyle/>
        <a:p>
          <a:endParaRPr lang="pt-BR"/>
        </a:p>
      </dgm:t>
    </dgm:pt>
    <dgm:pt modelId="{A122D873-805B-42E4-BFBF-F762390B49F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humanidade seria formada por diferentes raças e os europeus pertenceriam à raça branca, a mais evoluída. </a:t>
          </a:r>
        </a:p>
      </dgm:t>
    </dgm:pt>
    <dgm:pt modelId="{64DED31A-C43B-4322-8FFF-A9F997A7467B}" type="parTrans" cxnId="{8744F2D2-433B-456A-8166-AA11B457F1EC}">
      <dgm:prSet/>
      <dgm:spPr/>
      <dgm:t>
        <a:bodyPr/>
        <a:lstStyle/>
        <a:p>
          <a:endParaRPr lang="pt-BR"/>
        </a:p>
      </dgm:t>
    </dgm:pt>
    <dgm:pt modelId="{627A79CF-99CD-4B7E-B34D-DC2CA8E61586}" type="sibTrans" cxnId="{8744F2D2-433B-456A-8166-AA11B457F1EC}">
      <dgm:prSet/>
      <dgm:spPr/>
      <dgm:t>
        <a:bodyPr/>
        <a:lstStyle/>
        <a:p>
          <a:endParaRPr lang="pt-BR"/>
        </a:p>
      </dgm:t>
    </dgm:pt>
    <dgm:pt modelId="{5BCA0F67-7AAE-4336-993B-51FC71E6EC4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industrialização na Europa seria a prova da superioridade dos europeus sobre outros povos.</a:t>
          </a:r>
        </a:p>
      </dgm:t>
    </dgm:pt>
    <dgm:pt modelId="{50BA0D22-E96B-453A-AB39-1FDBE1CA8CEF}" type="parTrans" cxnId="{6B5AD742-E40A-45D7-87A6-A602664859A5}">
      <dgm:prSet/>
      <dgm:spPr/>
      <dgm:t>
        <a:bodyPr/>
        <a:lstStyle/>
        <a:p>
          <a:endParaRPr lang="pt-BR"/>
        </a:p>
      </dgm:t>
    </dgm:pt>
    <dgm:pt modelId="{A8461F22-00D5-4E77-A7D1-27364B7FF25B}" type="sibTrans" cxnId="{6B5AD742-E40A-45D7-87A6-A602664859A5}">
      <dgm:prSet/>
      <dgm:spPr/>
      <dgm:t>
        <a:bodyPr/>
        <a:lstStyle/>
        <a:p>
          <a:endParaRPr lang="pt-BR"/>
        </a:p>
      </dgm:t>
    </dgm:pt>
    <dgm:pt modelId="{F6775496-F106-4738-AF91-CE7FA5C0F43E}" type="pres">
      <dgm:prSet presAssocID="{89A1A6ED-2D78-41E7-9BEB-AF726B5B4ABE}" presName="Name0" presStyleCnt="0">
        <dgm:presLayoutVars>
          <dgm:dir/>
          <dgm:resizeHandles val="exact"/>
        </dgm:presLayoutVars>
      </dgm:prSet>
      <dgm:spPr/>
    </dgm:pt>
    <dgm:pt modelId="{D7A0125B-DB01-4927-B5B0-E2E641741729}" type="pres">
      <dgm:prSet presAssocID="{96DD1BED-95AC-4C2C-BE3A-710716FECD67}" presName="node" presStyleLbl="node1" presStyleIdx="0" presStyleCnt="2">
        <dgm:presLayoutVars>
          <dgm:bulletEnabled val="1"/>
        </dgm:presLayoutVars>
      </dgm:prSet>
      <dgm:spPr/>
    </dgm:pt>
    <dgm:pt modelId="{97965498-72B6-454D-B07A-8E109A9E6C77}" type="pres">
      <dgm:prSet presAssocID="{5E64DB5F-8EA3-44EB-8251-B4C38E2C9302}" presName="sibTrans" presStyleCnt="0"/>
      <dgm:spPr/>
    </dgm:pt>
    <dgm:pt modelId="{AC1F623F-5AEC-4E5C-9513-ED19A6EAB405}" type="pres">
      <dgm:prSet presAssocID="{73088D2E-BFEE-4869-A83E-BB4B81D0050A}" presName="node" presStyleLbl="node1" presStyleIdx="1" presStyleCnt="2" custScaleX="100310">
        <dgm:presLayoutVars>
          <dgm:bulletEnabled val="1"/>
        </dgm:presLayoutVars>
      </dgm:prSet>
      <dgm:spPr/>
    </dgm:pt>
  </dgm:ptLst>
  <dgm:cxnLst>
    <dgm:cxn modelId="{9959A404-BE19-4721-B984-B8B530721A20}" srcId="{73088D2E-BFEE-4869-A83E-BB4B81D0050A}" destId="{77C7E7CF-5820-46C6-8DD2-299F7907D40C}" srcOrd="0" destOrd="0" parTransId="{734BEE9D-4593-4F83-92BF-CDF0FBA48985}" sibTransId="{28560BE4-8F34-4D33-AC85-219C6A56DEB1}"/>
    <dgm:cxn modelId="{30689A0B-EC36-4B54-AFB6-4F97526B5D22}" srcId="{96DD1BED-95AC-4C2C-BE3A-710716FECD67}" destId="{8D3EEED0-C319-493F-81C8-A051B22F4FC0}" srcOrd="1" destOrd="0" parTransId="{981BD846-545A-44A3-B39A-CF627A865BB9}" sibTransId="{3695039A-1A93-4D8F-AF49-018FF4B0903F}"/>
    <dgm:cxn modelId="{A92B691F-E29F-4763-B252-323B9999DB65}" srcId="{89A1A6ED-2D78-41E7-9BEB-AF726B5B4ABE}" destId="{96DD1BED-95AC-4C2C-BE3A-710716FECD67}" srcOrd="0" destOrd="0" parTransId="{F179E4E0-92B0-4D6C-9846-36943F946286}" sibTransId="{5E64DB5F-8EA3-44EB-8251-B4C38E2C9302}"/>
    <dgm:cxn modelId="{D6042621-9619-49B2-8EB4-163DDB9F9C6C}" type="presOf" srcId="{B1B09F5D-8DD3-403A-BACD-C55C749757BA}" destId="{D7A0125B-DB01-4927-B5B0-E2E641741729}" srcOrd="0" destOrd="3" presId="urn:microsoft.com/office/officeart/2005/8/layout/hList6"/>
    <dgm:cxn modelId="{4D433A33-D42C-4C7B-8160-21A24D091638}" type="presOf" srcId="{5BCA0F67-7AAE-4336-993B-51FC71E6EC47}" destId="{AC1F623F-5AEC-4E5C-9513-ED19A6EAB405}" srcOrd="0" destOrd="3" presId="urn:microsoft.com/office/officeart/2005/8/layout/hList6"/>
    <dgm:cxn modelId="{7983E63E-ED60-4ADD-B6C3-39D891E3F017}" srcId="{96DD1BED-95AC-4C2C-BE3A-710716FECD67}" destId="{B1B09F5D-8DD3-403A-BACD-C55C749757BA}" srcOrd="2" destOrd="0" parTransId="{890AAED5-96C6-44B3-9892-925875A8A36A}" sibTransId="{452FD2FE-8142-4981-8619-D333C9F58FE7}"/>
    <dgm:cxn modelId="{6B5AD742-E40A-45D7-87A6-A602664859A5}" srcId="{73088D2E-BFEE-4869-A83E-BB4B81D0050A}" destId="{5BCA0F67-7AAE-4336-993B-51FC71E6EC47}" srcOrd="2" destOrd="0" parTransId="{50BA0D22-E96B-453A-AB39-1FDBE1CA8CEF}" sibTransId="{A8461F22-00D5-4E77-A7D1-27364B7FF25B}"/>
    <dgm:cxn modelId="{6D041D64-F1BE-4D3D-83A1-3EA2ADBB9757}" srcId="{89A1A6ED-2D78-41E7-9BEB-AF726B5B4ABE}" destId="{73088D2E-BFEE-4869-A83E-BB4B81D0050A}" srcOrd="1" destOrd="0" parTransId="{71CBB9C2-8E0D-4336-BFE8-C476796B5299}" sibTransId="{ABAECF23-7211-4835-84FE-8BE5E2D5033A}"/>
    <dgm:cxn modelId="{4734FA4C-0BF6-41B1-B02E-0CEBAAF46C13}" type="presOf" srcId="{96DD1BED-95AC-4C2C-BE3A-710716FECD67}" destId="{D7A0125B-DB01-4927-B5B0-E2E641741729}" srcOrd="0" destOrd="0" presId="urn:microsoft.com/office/officeart/2005/8/layout/hList6"/>
    <dgm:cxn modelId="{169ABD57-9238-494F-8986-B84603F66713}" type="presOf" srcId="{7E05AAF1-0015-45D2-8F6B-2FAD32294075}" destId="{D7A0125B-DB01-4927-B5B0-E2E641741729}" srcOrd="0" destOrd="4" presId="urn:microsoft.com/office/officeart/2005/8/layout/hList6"/>
    <dgm:cxn modelId="{1BE2C959-C593-42B9-AA9D-40FE8A3F0B22}" type="presOf" srcId="{A122D873-805B-42E4-BFBF-F762390B49FB}" destId="{AC1F623F-5AEC-4E5C-9513-ED19A6EAB405}" srcOrd="0" destOrd="2" presId="urn:microsoft.com/office/officeart/2005/8/layout/hList6"/>
    <dgm:cxn modelId="{4365BB8B-896F-4197-83C7-80F402F054ED}" type="presOf" srcId="{64B6C078-DDE5-416E-A324-E5DC48C8500F}" destId="{D7A0125B-DB01-4927-B5B0-E2E641741729}" srcOrd="0" destOrd="1" presId="urn:microsoft.com/office/officeart/2005/8/layout/hList6"/>
    <dgm:cxn modelId="{D4E70B90-7E13-4F67-A4B1-080BACAF780D}" srcId="{96DD1BED-95AC-4C2C-BE3A-710716FECD67}" destId="{64B6C078-DDE5-416E-A324-E5DC48C8500F}" srcOrd="0" destOrd="0" parTransId="{0A51F8E9-6C42-4B19-966F-18ABBC72A20C}" sibTransId="{64770B28-C1D0-496B-B83A-DC23ACFB3A8E}"/>
    <dgm:cxn modelId="{EED2E09C-0CBB-4284-9F01-69FC2B8A0608}" type="presOf" srcId="{8D3EEED0-C319-493F-81C8-A051B22F4FC0}" destId="{D7A0125B-DB01-4927-B5B0-E2E641741729}" srcOrd="0" destOrd="2" presId="urn:microsoft.com/office/officeart/2005/8/layout/hList6"/>
    <dgm:cxn modelId="{CF8266AF-E824-4ACB-8E00-99813C0D6065}" type="presOf" srcId="{77C7E7CF-5820-46C6-8DD2-299F7907D40C}" destId="{AC1F623F-5AEC-4E5C-9513-ED19A6EAB405}" srcOrd="0" destOrd="1" presId="urn:microsoft.com/office/officeart/2005/8/layout/hList6"/>
    <dgm:cxn modelId="{BE5810D0-5365-4CA6-B805-C0920306960F}" type="presOf" srcId="{73088D2E-BFEE-4869-A83E-BB4B81D0050A}" destId="{AC1F623F-5AEC-4E5C-9513-ED19A6EAB405}" srcOrd="0" destOrd="0" presId="urn:microsoft.com/office/officeart/2005/8/layout/hList6"/>
    <dgm:cxn modelId="{8744F2D2-433B-456A-8166-AA11B457F1EC}" srcId="{73088D2E-BFEE-4869-A83E-BB4B81D0050A}" destId="{A122D873-805B-42E4-BFBF-F762390B49FB}" srcOrd="1" destOrd="0" parTransId="{64DED31A-C43B-4322-8FFF-A9F997A7467B}" sibTransId="{627A79CF-99CD-4B7E-B34D-DC2CA8E61586}"/>
    <dgm:cxn modelId="{C9D24FDD-6070-46C1-B953-5805B482C789}" type="presOf" srcId="{89A1A6ED-2D78-41E7-9BEB-AF726B5B4ABE}" destId="{F6775496-F106-4738-AF91-CE7FA5C0F43E}" srcOrd="0" destOrd="0" presId="urn:microsoft.com/office/officeart/2005/8/layout/hList6"/>
    <dgm:cxn modelId="{8D807BE6-65AC-45EC-81D4-2323E3353B47}" srcId="{96DD1BED-95AC-4C2C-BE3A-710716FECD67}" destId="{7E05AAF1-0015-45D2-8F6B-2FAD32294075}" srcOrd="3" destOrd="0" parTransId="{37720577-47AD-4CAC-911E-85DCA76C4F9C}" sibTransId="{11CB39D0-48D6-44F9-85B6-907701816E12}"/>
    <dgm:cxn modelId="{BEFF17DE-BE69-4872-B34E-3772F49F0588}" type="presParOf" srcId="{F6775496-F106-4738-AF91-CE7FA5C0F43E}" destId="{D7A0125B-DB01-4927-B5B0-E2E641741729}" srcOrd="0" destOrd="0" presId="urn:microsoft.com/office/officeart/2005/8/layout/hList6"/>
    <dgm:cxn modelId="{6F91728C-C3EF-4624-A49C-804F6BC0CFEB}" type="presParOf" srcId="{F6775496-F106-4738-AF91-CE7FA5C0F43E}" destId="{97965498-72B6-454D-B07A-8E109A9E6C77}" srcOrd="1" destOrd="0" presId="urn:microsoft.com/office/officeart/2005/8/layout/hList6"/>
    <dgm:cxn modelId="{27A31C6F-8101-470F-8BBE-A926172DA915}" type="presParOf" srcId="{F6775496-F106-4738-AF91-CE7FA5C0F43E}" destId="{AC1F623F-5AEC-4E5C-9513-ED19A6EAB40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0AF74-889E-4328-844D-F898007CDC78}">
      <dsp:nvSpPr>
        <dsp:cNvPr id="0" name=""/>
        <dsp:cNvSpPr/>
      </dsp:nvSpPr>
      <dsp:spPr>
        <a:xfrm>
          <a:off x="5855125" y="1071377"/>
          <a:ext cx="3040796" cy="449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766"/>
              </a:lnTo>
              <a:lnTo>
                <a:pt x="3040796" y="224766"/>
              </a:lnTo>
              <a:lnTo>
                <a:pt x="3040796" y="449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DDA0E-50C4-47C5-9135-B693358EE9B2}">
      <dsp:nvSpPr>
        <dsp:cNvPr id="0" name=""/>
        <dsp:cNvSpPr/>
      </dsp:nvSpPr>
      <dsp:spPr>
        <a:xfrm>
          <a:off x="5809405" y="1071377"/>
          <a:ext cx="91440" cy="449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9D898-4E3A-480C-9D17-185B4E3C9B71}">
      <dsp:nvSpPr>
        <dsp:cNvPr id="0" name=""/>
        <dsp:cNvSpPr/>
      </dsp:nvSpPr>
      <dsp:spPr>
        <a:xfrm>
          <a:off x="2814328" y="1071377"/>
          <a:ext cx="3040796" cy="449533"/>
        </a:xfrm>
        <a:custGeom>
          <a:avLst/>
          <a:gdLst/>
          <a:ahLst/>
          <a:cxnLst/>
          <a:rect l="0" t="0" r="0" b="0"/>
          <a:pathLst>
            <a:path>
              <a:moveTo>
                <a:pt x="3040796" y="0"/>
              </a:moveTo>
              <a:lnTo>
                <a:pt x="3040796" y="224766"/>
              </a:lnTo>
              <a:lnTo>
                <a:pt x="0" y="224766"/>
              </a:lnTo>
              <a:lnTo>
                <a:pt x="0" y="449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1A42E-9E9D-49A5-B53A-832F0EDD5324}">
      <dsp:nvSpPr>
        <dsp:cNvPr id="0" name=""/>
        <dsp:cNvSpPr/>
      </dsp:nvSpPr>
      <dsp:spPr>
        <a:xfrm>
          <a:off x="4559494" y="1058"/>
          <a:ext cx="2591262" cy="1070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Novas tecnologias</a:t>
          </a:r>
        </a:p>
      </dsp:txBody>
      <dsp:txXfrm>
        <a:off x="4559494" y="1058"/>
        <a:ext cx="2591262" cy="1070318"/>
      </dsp:txXfrm>
    </dsp:sp>
    <dsp:sp modelId="{DF2AF200-2C8F-48C0-BB50-B52D7840B8C7}">
      <dsp:nvSpPr>
        <dsp:cNvPr id="0" name=""/>
        <dsp:cNvSpPr/>
      </dsp:nvSpPr>
      <dsp:spPr>
        <a:xfrm>
          <a:off x="1518697" y="1520910"/>
          <a:ext cx="2591262" cy="1070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Aço</a:t>
          </a:r>
        </a:p>
      </dsp:txBody>
      <dsp:txXfrm>
        <a:off x="1518697" y="1520910"/>
        <a:ext cx="2591262" cy="1070318"/>
      </dsp:txXfrm>
    </dsp:sp>
    <dsp:sp modelId="{B489A1D4-D963-4F29-8B05-14FFB40D5B11}">
      <dsp:nvSpPr>
        <dsp:cNvPr id="0" name=""/>
        <dsp:cNvSpPr/>
      </dsp:nvSpPr>
      <dsp:spPr>
        <a:xfrm>
          <a:off x="4559494" y="1520910"/>
          <a:ext cx="2591262" cy="1070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Motores de combustão interna</a:t>
          </a:r>
        </a:p>
      </dsp:txBody>
      <dsp:txXfrm>
        <a:off x="4559494" y="1520910"/>
        <a:ext cx="2591262" cy="1070318"/>
      </dsp:txXfrm>
    </dsp:sp>
    <dsp:sp modelId="{CEEB315F-5CEC-4090-8197-4C20325DB7BF}">
      <dsp:nvSpPr>
        <dsp:cNvPr id="0" name=""/>
        <dsp:cNvSpPr/>
      </dsp:nvSpPr>
      <dsp:spPr>
        <a:xfrm>
          <a:off x="7600290" y="1520910"/>
          <a:ext cx="2591262" cy="1070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Geradores de energia elétrica </a:t>
          </a:r>
        </a:p>
      </dsp:txBody>
      <dsp:txXfrm>
        <a:off x="7600290" y="1520910"/>
        <a:ext cx="2591262" cy="1070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D4303-FD6C-49E9-8348-5FD49609304A}">
      <dsp:nvSpPr>
        <dsp:cNvPr id="0" name=""/>
        <dsp:cNvSpPr/>
      </dsp:nvSpPr>
      <dsp:spPr>
        <a:xfrm>
          <a:off x="471436" y="1712"/>
          <a:ext cx="4255724" cy="7976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Primeira Revolução Industrial</a:t>
          </a:r>
        </a:p>
      </dsp:txBody>
      <dsp:txXfrm>
        <a:off x="494799" y="25075"/>
        <a:ext cx="4208998" cy="750950"/>
      </dsp:txXfrm>
    </dsp:sp>
    <dsp:sp modelId="{52B4B372-C5BE-4543-A1E3-DF620109EEAF}">
      <dsp:nvSpPr>
        <dsp:cNvPr id="0" name=""/>
        <dsp:cNvSpPr/>
      </dsp:nvSpPr>
      <dsp:spPr>
        <a:xfrm>
          <a:off x="897008" y="799388"/>
          <a:ext cx="425572" cy="1776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623"/>
              </a:lnTo>
              <a:lnTo>
                <a:pt x="425572" y="17766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9E343-9E4B-4EBB-8139-5582F51D37CE}">
      <dsp:nvSpPr>
        <dsp:cNvPr id="0" name=""/>
        <dsp:cNvSpPr/>
      </dsp:nvSpPr>
      <dsp:spPr>
        <a:xfrm>
          <a:off x="1322581" y="1089736"/>
          <a:ext cx="4119957" cy="2972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" pitchFamily="2" charset="0"/>
              <a:ea typeface="Roboto" pitchFamily="2" charset="0"/>
            </a:rPr>
            <a:t>- Livre concorrência.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" pitchFamily="2" charset="0"/>
              <a:ea typeface="Roboto" pitchFamily="2" charset="0"/>
            </a:rPr>
            <a:t>- As indústrias eram pequenas e médias.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" pitchFamily="2" charset="0"/>
              <a:ea typeface="Roboto" pitchFamily="2" charset="0"/>
            </a:rPr>
            <a:t>- Geralmente a direção das indústrias era familiar.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" pitchFamily="2" charset="0"/>
              <a:ea typeface="Roboto" pitchFamily="2" charset="0"/>
            </a:rPr>
            <a:t>- Seu crescimento decorria do reinvestimento dos próprios lucros. </a:t>
          </a:r>
        </a:p>
      </dsp:txBody>
      <dsp:txXfrm>
        <a:off x="1409644" y="1176799"/>
        <a:ext cx="3945831" cy="2798425"/>
      </dsp:txXfrm>
    </dsp:sp>
    <dsp:sp modelId="{F1B04E2E-3C9F-453E-8E45-B7D4197B061F}">
      <dsp:nvSpPr>
        <dsp:cNvPr id="0" name=""/>
        <dsp:cNvSpPr/>
      </dsp:nvSpPr>
      <dsp:spPr>
        <a:xfrm>
          <a:off x="5307855" y="1712"/>
          <a:ext cx="4255724" cy="79767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Segunda Revolução Industrial</a:t>
          </a:r>
        </a:p>
      </dsp:txBody>
      <dsp:txXfrm>
        <a:off x="5331218" y="25075"/>
        <a:ext cx="4208998" cy="750950"/>
      </dsp:txXfrm>
    </dsp:sp>
    <dsp:sp modelId="{2C1120C2-1B4B-4D07-BDA6-674C5F78F9FC}">
      <dsp:nvSpPr>
        <dsp:cNvPr id="0" name=""/>
        <dsp:cNvSpPr/>
      </dsp:nvSpPr>
      <dsp:spPr>
        <a:xfrm>
          <a:off x="5733427" y="799388"/>
          <a:ext cx="425572" cy="1776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623"/>
              </a:lnTo>
              <a:lnTo>
                <a:pt x="425572" y="17766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E7B81-092E-4156-988C-5C92F9E183EC}">
      <dsp:nvSpPr>
        <dsp:cNvPr id="0" name=""/>
        <dsp:cNvSpPr/>
      </dsp:nvSpPr>
      <dsp:spPr>
        <a:xfrm>
          <a:off x="6158999" y="1089736"/>
          <a:ext cx="4119957" cy="2972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Surgimento de grandes empresas.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Investimentos provenientes de bancos e de grandes lucros.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Divisão da empresa em ações. </a:t>
          </a:r>
        </a:p>
      </dsp:txBody>
      <dsp:txXfrm>
        <a:off x="6246062" y="1176799"/>
        <a:ext cx="3945831" cy="2798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4C43A-F602-4BF0-9852-893A520B61B8}">
      <dsp:nvSpPr>
        <dsp:cNvPr id="0" name=""/>
        <dsp:cNvSpPr/>
      </dsp:nvSpPr>
      <dsp:spPr>
        <a:xfrm>
          <a:off x="55" y="5236"/>
          <a:ext cx="5337468" cy="144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Alemanha</a:t>
          </a:r>
        </a:p>
      </dsp:txBody>
      <dsp:txXfrm>
        <a:off x="55" y="5236"/>
        <a:ext cx="5337468" cy="1440000"/>
      </dsp:txXfrm>
    </dsp:sp>
    <dsp:sp modelId="{AC320657-84A4-4674-BA46-74818FF339F4}">
      <dsp:nvSpPr>
        <dsp:cNvPr id="0" name=""/>
        <dsp:cNvSpPr/>
      </dsp:nvSpPr>
      <dsp:spPr>
        <a:xfrm>
          <a:off x="55" y="1445236"/>
          <a:ext cx="5337468" cy="36778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Segunda metade do século XIX, o território da atual Alemanha estava dividido em diversos Estados independentes.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Alemanha só se unificaria em 1871.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unificação dos Estados foi motivada por forte sentimento nacionalista das populações germânicas.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processo de unificação foi liderado por Otto von Bismarck, primeiro-ministro da Prússia.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unificação ocorreu após a guerra franco-prussiana. </a:t>
          </a:r>
        </a:p>
      </dsp:txBody>
      <dsp:txXfrm>
        <a:off x="55" y="1445236"/>
        <a:ext cx="5337468" cy="3677871"/>
      </dsp:txXfrm>
    </dsp:sp>
    <dsp:sp modelId="{BAB3F07B-82A4-44D9-90A2-DB4E6B06A472}">
      <dsp:nvSpPr>
        <dsp:cNvPr id="0" name=""/>
        <dsp:cNvSpPr/>
      </dsp:nvSpPr>
      <dsp:spPr>
        <a:xfrm>
          <a:off x="6084769" y="5236"/>
          <a:ext cx="5337468" cy="14400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Itália</a:t>
          </a:r>
        </a:p>
      </dsp:txBody>
      <dsp:txXfrm>
        <a:off x="6084769" y="5236"/>
        <a:ext cx="5337468" cy="1440000"/>
      </dsp:txXfrm>
    </dsp:sp>
    <dsp:sp modelId="{0057A85D-6847-4A75-AC04-DC504FED58A4}">
      <dsp:nvSpPr>
        <dsp:cNvPr id="0" name=""/>
        <dsp:cNvSpPr/>
      </dsp:nvSpPr>
      <dsp:spPr>
        <a:xfrm>
          <a:off x="6084769" y="1445236"/>
          <a:ext cx="5337468" cy="367787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lutas pela unificação iniciaram-se em 1848.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Nessa época, a Península encontrava-se dividida em vários Estados.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Quatro dos pequenos Estados italianos estavam sob o domínio da Áustria.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1859, o reino </a:t>
          </a:r>
          <a:r>
            <a:rPr lang="pt-BR" sz="1900" kern="1200" dirty="0" err="1">
              <a:latin typeface="Roboto" pitchFamily="2" charset="0"/>
              <a:ea typeface="Roboto" pitchFamily="2" charset="0"/>
            </a:rPr>
            <a:t>Piemonte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-Sardenha venceu uma guerra travada contra a Áustria.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Giuseppe Garibaldi lutava pela unificação no Sul da Itália.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1861, a Itália se unificou, aderindo à Monarquia. </a:t>
          </a:r>
        </a:p>
      </dsp:txBody>
      <dsp:txXfrm>
        <a:off x="6084769" y="1445236"/>
        <a:ext cx="5337468" cy="3677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0146-57C3-45B8-977F-EE5C46410D15}">
      <dsp:nvSpPr>
        <dsp:cNvPr id="0" name=""/>
        <dsp:cNvSpPr/>
      </dsp:nvSpPr>
      <dsp:spPr>
        <a:xfrm rot="5400000">
          <a:off x="1644544" y="1167125"/>
          <a:ext cx="1697348" cy="178122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51BDD-695A-4387-9CA7-7D1A72E12E38}">
      <dsp:nvSpPr>
        <dsp:cNvPr id="0" name=""/>
        <dsp:cNvSpPr/>
      </dsp:nvSpPr>
      <dsp:spPr>
        <a:xfrm>
          <a:off x="1310381" y="2450"/>
          <a:ext cx="3546285" cy="1408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imperialismo foi um processo iniciado nas últimas décadas do século XIX.</a:t>
          </a:r>
        </a:p>
      </dsp:txBody>
      <dsp:txXfrm>
        <a:off x="1351638" y="43707"/>
        <a:ext cx="3463771" cy="1326116"/>
      </dsp:txXfrm>
    </dsp:sp>
    <dsp:sp modelId="{71DEE859-C8E1-44FA-BCD5-79B77827BD76}">
      <dsp:nvSpPr>
        <dsp:cNvPr id="0" name=""/>
        <dsp:cNvSpPr/>
      </dsp:nvSpPr>
      <dsp:spPr>
        <a:xfrm rot="5400000">
          <a:off x="1644544" y="2872627"/>
          <a:ext cx="1697348" cy="178122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116408"/>
                <a:satOff val="-1994"/>
                <a:lumOff val="798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116408"/>
                <a:satOff val="-1994"/>
                <a:lumOff val="798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116408"/>
                <a:satOff val="-1994"/>
                <a:lumOff val="798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07A10C-59F9-4FB1-B2E5-9466771D1DB9}">
      <dsp:nvSpPr>
        <dsp:cNvPr id="0" name=""/>
        <dsp:cNvSpPr/>
      </dsp:nvSpPr>
      <dsp:spPr>
        <a:xfrm>
          <a:off x="1310381" y="1707952"/>
          <a:ext cx="3546285" cy="1408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87321"/>
                <a:satOff val="-1564"/>
                <a:lumOff val="664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87321"/>
                <a:satOff val="-1564"/>
                <a:lumOff val="66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87321"/>
                <a:satOff val="-1564"/>
                <a:lumOff val="66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Expansão das potências capitalistas europeias sobre os territórios da África, da Ásia e da Oceania.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351638" y="1749209"/>
        <a:ext cx="3463771" cy="1326116"/>
      </dsp:txXfrm>
    </dsp:sp>
    <dsp:sp modelId="{24EC66D2-DFBC-48E9-849B-AFB9AD998D16}">
      <dsp:nvSpPr>
        <dsp:cNvPr id="0" name=""/>
        <dsp:cNvSpPr/>
      </dsp:nvSpPr>
      <dsp:spPr>
        <a:xfrm>
          <a:off x="2499376" y="3725377"/>
          <a:ext cx="4187087" cy="178122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232817"/>
                <a:satOff val="-3987"/>
                <a:lumOff val="1597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232817"/>
                <a:satOff val="-3987"/>
                <a:lumOff val="1597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232817"/>
                <a:satOff val="-3987"/>
                <a:lumOff val="1597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870674-07C7-4E3D-8AD2-D5268F8B5B8A}">
      <dsp:nvSpPr>
        <dsp:cNvPr id="0" name=""/>
        <dsp:cNvSpPr/>
      </dsp:nvSpPr>
      <dsp:spPr>
        <a:xfrm>
          <a:off x="1310381" y="3413454"/>
          <a:ext cx="3546285" cy="1408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origem do imperialismo encontrava-se nas transformações do mundo capitalista durante a Segunda Revolução Industrial.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351638" y="3454711"/>
        <a:ext cx="3463771" cy="1326116"/>
      </dsp:txXfrm>
    </dsp:sp>
    <dsp:sp modelId="{1A7D20E5-405F-4D64-841C-6142092D89FE}">
      <dsp:nvSpPr>
        <dsp:cNvPr id="0" name=""/>
        <dsp:cNvSpPr/>
      </dsp:nvSpPr>
      <dsp:spPr>
        <a:xfrm rot="16200000">
          <a:off x="5843946" y="2872627"/>
          <a:ext cx="1697348" cy="178122"/>
        </a:xfrm>
        <a:prstGeom prst="rect">
          <a:avLst/>
        </a:prstGeom>
        <a:gradFill rotWithShape="0">
          <a:gsLst>
            <a:gs pos="0">
              <a:schemeClr val="accent1">
                <a:shade val="90000"/>
                <a:hueOff val="349225"/>
                <a:satOff val="-5981"/>
                <a:lumOff val="2396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349225"/>
                <a:satOff val="-5981"/>
                <a:lumOff val="2396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349225"/>
                <a:satOff val="-5981"/>
                <a:lumOff val="2396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4035A7-6F8C-4BCB-9B62-5C479FB76C4F}">
      <dsp:nvSpPr>
        <dsp:cNvPr id="0" name=""/>
        <dsp:cNvSpPr/>
      </dsp:nvSpPr>
      <dsp:spPr>
        <a:xfrm>
          <a:off x="5509784" y="3413454"/>
          <a:ext cx="3546285" cy="1408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61962"/>
                <a:satOff val="-4692"/>
                <a:lumOff val="1993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61962"/>
                <a:satOff val="-4692"/>
                <a:lumOff val="1993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61962"/>
                <a:satOff val="-4692"/>
                <a:lumOff val="1993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Expansão da industrialização gerou crises de superprodução. </a:t>
          </a:r>
        </a:p>
      </dsp:txBody>
      <dsp:txXfrm>
        <a:off x="5551041" y="3454711"/>
        <a:ext cx="3463771" cy="1326116"/>
      </dsp:txXfrm>
    </dsp:sp>
    <dsp:sp modelId="{3AE437B9-7CBE-4ADB-A554-6AC2A6ADB862}">
      <dsp:nvSpPr>
        <dsp:cNvPr id="0" name=""/>
        <dsp:cNvSpPr/>
      </dsp:nvSpPr>
      <dsp:spPr>
        <a:xfrm>
          <a:off x="5509784" y="1707952"/>
          <a:ext cx="3546285" cy="14086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saída para a crise era, para muitos, a conquista de territórios coloniais. </a:t>
          </a:r>
        </a:p>
      </dsp:txBody>
      <dsp:txXfrm>
        <a:off x="5551041" y="1749209"/>
        <a:ext cx="3463771" cy="1326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C636E-7B26-48AE-87B5-844126199C90}">
      <dsp:nvSpPr>
        <dsp:cNvPr id="0" name=""/>
        <dsp:cNvSpPr/>
      </dsp:nvSpPr>
      <dsp:spPr>
        <a:xfrm>
          <a:off x="0" y="0"/>
          <a:ext cx="8869075" cy="907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Até o século XIX, a economia japonesa era baseada na agricultura e a maioria do país vivia na área rural. </a:t>
          </a:r>
        </a:p>
      </dsp:txBody>
      <dsp:txXfrm>
        <a:off x="26574" y="26574"/>
        <a:ext cx="7783872" cy="854152"/>
      </dsp:txXfrm>
    </dsp:sp>
    <dsp:sp modelId="{B8D3D23C-D7F1-4DBC-AA62-AF0D6D56DF2E}">
      <dsp:nvSpPr>
        <dsp:cNvPr id="0" name=""/>
        <dsp:cNvSpPr/>
      </dsp:nvSpPr>
      <dsp:spPr>
        <a:xfrm>
          <a:off x="662301" y="1033314"/>
          <a:ext cx="8869075" cy="907300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relação entre o Japão e os demais países era restrita até que, em 1868, subiu ao poder o imperador o imperador Meiji.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688875" y="1059888"/>
        <a:ext cx="7563880" cy="854152"/>
      </dsp:txXfrm>
    </dsp:sp>
    <dsp:sp modelId="{2F14ED07-439B-4E60-BBF1-EE9F2FD60E3A}">
      <dsp:nvSpPr>
        <dsp:cNvPr id="0" name=""/>
        <dsp:cNvSpPr/>
      </dsp:nvSpPr>
      <dsp:spPr>
        <a:xfrm>
          <a:off x="1324602" y="2066629"/>
          <a:ext cx="8869075" cy="90730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Meiji assinou acordos econômicos com a Inglaterra e a França e deu início à industrialização do país.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351176" y="2093203"/>
        <a:ext cx="7563880" cy="854152"/>
      </dsp:txXfrm>
    </dsp:sp>
    <dsp:sp modelId="{1054486B-749A-4FD5-8816-00F0D10BCD89}">
      <dsp:nvSpPr>
        <dsp:cNvPr id="0" name=""/>
        <dsp:cNvSpPr/>
      </dsp:nvSpPr>
      <dsp:spPr>
        <a:xfrm>
          <a:off x="1986903" y="3099944"/>
          <a:ext cx="8869075" cy="907300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Investiu na construção de navios e ferrovias, ampliou o acesso à educação e financiou a formação de um exército japonês. </a:t>
          </a:r>
        </a:p>
      </dsp:txBody>
      <dsp:txXfrm>
        <a:off x="2013477" y="3126518"/>
        <a:ext cx="7563880" cy="854152"/>
      </dsp:txXfrm>
    </dsp:sp>
    <dsp:sp modelId="{5E6C2483-728E-425E-810F-A15D483636A3}">
      <dsp:nvSpPr>
        <dsp:cNvPr id="0" name=""/>
        <dsp:cNvSpPr/>
      </dsp:nvSpPr>
      <dsp:spPr>
        <a:xfrm>
          <a:off x="2649204" y="4133259"/>
          <a:ext cx="8869075" cy="90730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Japão estabeleceu seu domínio sobre a Manchúria, a Coreia, Formosa (Taiwan) e sobre partes do território chinês.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675778" y="4159833"/>
        <a:ext cx="7563880" cy="854152"/>
      </dsp:txXfrm>
    </dsp:sp>
    <dsp:sp modelId="{D65480E2-12DF-4572-927B-E620F8AD654D}">
      <dsp:nvSpPr>
        <dsp:cNvPr id="0" name=""/>
        <dsp:cNvSpPr/>
      </dsp:nvSpPr>
      <dsp:spPr>
        <a:xfrm>
          <a:off x="8279330" y="662833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8412023" y="662833"/>
        <a:ext cx="324359" cy="443783"/>
      </dsp:txXfrm>
    </dsp:sp>
    <dsp:sp modelId="{48E78D4F-97AB-452C-BABA-11DB3DB739E1}">
      <dsp:nvSpPr>
        <dsp:cNvPr id="0" name=""/>
        <dsp:cNvSpPr/>
      </dsp:nvSpPr>
      <dsp:spPr>
        <a:xfrm>
          <a:off x="8941631" y="1696148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9074324" y="1696148"/>
        <a:ext cx="324359" cy="443783"/>
      </dsp:txXfrm>
    </dsp:sp>
    <dsp:sp modelId="{B8F97368-4BA7-4567-8508-3E75DFD531F9}">
      <dsp:nvSpPr>
        <dsp:cNvPr id="0" name=""/>
        <dsp:cNvSpPr/>
      </dsp:nvSpPr>
      <dsp:spPr>
        <a:xfrm>
          <a:off x="9603932" y="2714341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9736625" y="2714341"/>
        <a:ext cx="324359" cy="443783"/>
      </dsp:txXfrm>
    </dsp:sp>
    <dsp:sp modelId="{EC89412B-115E-423B-93CA-20918075ADFE}">
      <dsp:nvSpPr>
        <dsp:cNvPr id="0" name=""/>
        <dsp:cNvSpPr/>
      </dsp:nvSpPr>
      <dsp:spPr>
        <a:xfrm>
          <a:off x="10266233" y="3757737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0398926" y="3757737"/>
        <a:ext cx="324359" cy="4437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A87AB-DB22-4666-A090-7BFD7C6BC93B}">
      <dsp:nvSpPr>
        <dsp:cNvPr id="0" name=""/>
        <dsp:cNvSpPr/>
      </dsp:nvSpPr>
      <dsp:spPr>
        <a:xfrm>
          <a:off x="15475" y="0"/>
          <a:ext cx="2972462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Resistência nandi</a:t>
          </a:r>
        </a:p>
      </dsp:txBody>
      <dsp:txXfrm>
        <a:off x="26020" y="10545"/>
        <a:ext cx="2951372" cy="338950"/>
      </dsp:txXfrm>
    </dsp:sp>
    <dsp:sp modelId="{EDA31FE6-576B-4901-A853-9D55226F11E2}">
      <dsp:nvSpPr>
        <dsp:cNvPr id="0" name=""/>
        <dsp:cNvSpPr/>
      </dsp:nvSpPr>
      <dsp:spPr>
        <a:xfrm>
          <a:off x="3285184" y="0"/>
          <a:ext cx="630162" cy="360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285184" y="72008"/>
        <a:ext cx="522150" cy="216024"/>
      </dsp:txXfrm>
    </dsp:sp>
    <dsp:sp modelId="{A6878B88-715B-4A6A-A561-B3468F8BA7F5}">
      <dsp:nvSpPr>
        <dsp:cNvPr id="0" name=""/>
        <dsp:cNvSpPr/>
      </dsp:nvSpPr>
      <dsp:spPr>
        <a:xfrm>
          <a:off x="4176922" y="0"/>
          <a:ext cx="2972462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Resistência zulu</a:t>
          </a:r>
        </a:p>
      </dsp:txBody>
      <dsp:txXfrm>
        <a:off x="4187467" y="10545"/>
        <a:ext cx="2951372" cy="338950"/>
      </dsp:txXfrm>
    </dsp:sp>
    <dsp:sp modelId="{EEA4FDC9-FBD9-4B62-9BD8-C13CE3F011C0}">
      <dsp:nvSpPr>
        <dsp:cNvPr id="0" name=""/>
        <dsp:cNvSpPr/>
      </dsp:nvSpPr>
      <dsp:spPr>
        <a:xfrm>
          <a:off x="7450500" y="0"/>
          <a:ext cx="638364" cy="360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450500" y="72008"/>
        <a:ext cx="530352" cy="216024"/>
      </dsp:txXfrm>
    </dsp:sp>
    <dsp:sp modelId="{7494046D-859B-4BB7-B81B-DDA6161C0BC0}">
      <dsp:nvSpPr>
        <dsp:cNvPr id="0" name=""/>
        <dsp:cNvSpPr/>
      </dsp:nvSpPr>
      <dsp:spPr>
        <a:xfrm>
          <a:off x="8353845" y="0"/>
          <a:ext cx="2972462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Resistência etíope</a:t>
          </a:r>
        </a:p>
      </dsp:txBody>
      <dsp:txXfrm>
        <a:off x="8364390" y="10545"/>
        <a:ext cx="2951372" cy="3389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A87AB-DB22-4666-A090-7BFD7C6BC93B}">
      <dsp:nvSpPr>
        <dsp:cNvPr id="0" name=""/>
        <dsp:cNvSpPr/>
      </dsp:nvSpPr>
      <dsp:spPr>
        <a:xfrm>
          <a:off x="7740" y="0"/>
          <a:ext cx="4712844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Guerras do ópio</a:t>
          </a:r>
        </a:p>
      </dsp:txBody>
      <dsp:txXfrm>
        <a:off x="18285" y="10545"/>
        <a:ext cx="4691754" cy="338950"/>
      </dsp:txXfrm>
    </dsp:sp>
    <dsp:sp modelId="{EDA31FE6-576B-4901-A853-9D55226F11E2}">
      <dsp:nvSpPr>
        <dsp:cNvPr id="0" name=""/>
        <dsp:cNvSpPr/>
      </dsp:nvSpPr>
      <dsp:spPr>
        <a:xfrm>
          <a:off x="5191869" y="0"/>
          <a:ext cx="999123" cy="360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91869" y="72008"/>
        <a:ext cx="891111" cy="216024"/>
      </dsp:txXfrm>
    </dsp:sp>
    <dsp:sp modelId="{A6878B88-715B-4A6A-A561-B3468F8BA7F5}">
      <dsp:nvSpPr>
        <dsp:cNvPr id="0" name=""/>
        <dsp:cNvSpPr/>
      </dsp:nvSpPr>
      <dsp:spPr>
        <a:xfrm>
          <a:off x="6605722" y="0"/>
          <a:ext cx="4712844" cy="360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Revoltas dos cipaios</a:t>
          </a:r>
        </a:p>
      </dsp:txBody>
      <dsp:txXfrm>
        <a:off x="6616267" y="10545"/>
        <a:ext cx="4691754" cy="3389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0125B-DB01-4927-B5B0-E2E641741729}">
      <dsp:nvSpPr>
        <dsp:cNvPr id="0" name=""/>
        <dsp:cNvSpPr/>
      </dsp:nvSpPr>
      <dsp:spPr>
        <a:xfrm rot="16200000">
          <a:off x="-42926" y="45813"/>
          <a:ext cx="5400600" cy="530897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Teorias evolutivas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naturalista inglês Charles Darwin publicou </a:t>
          </a:r>
          <a:r>
            <a:rPr lang="pt-BR" sz="1900" b="1" i="0" kern="1200" dirty="0">
              <a:latin typeface="Roboto" pitchFamily="2" charset="0"/>
              <a:ea typeface="Roboto" pitchFamily="2" charset="0"/>
            </a:rPr>
            <a:t>A origem das espécies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, em 1859.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Nessa obra, ele defende que todas as formas de vida têm uma origem comum.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Diferenças como resultado das seleções naturais ao ambiente.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2888" y="1080119"/>
        <a:ext cx="5308972" cy="3240360"/>
      </dsp:txXfrm>
    </dsp:sp>
    <dsp:sp modelId="{AC1F623F-5AEC-4E5C-9513-ED19A6EAB405}">
      <dsp:nvSpPr>
        <dsp:cNvPr id="0" name=""/>
        <dsp:cNvSpPr/>
      </dsp:nvSpPr>
      <dsp:spPr>
        <a:xfrm rot="16200000">
          <a:off x="5672448" y="37584"/>
          <a:ext cx="5400600" cy="532543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Darwinismo social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Alguns pensadores do final do século XIX deturparam as ideias de Darwin e aplicaram ao estudo das sociedades humanas.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humanidade seria formada por diferentes raças e os europeus pertenceriam à raça branca, a mais evoluída.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industrialização na Europa seria a prova da superioridade dos europeus sobre outros povos.</a:t>
          </a:r>
        </a:p>
      </dsp:txBody>
      <dsp:txXfrm rot="5400000">
        <a:off x="5710033" y="1080119"/>
        <a:ext cx="5325430" cy="3240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3CB7-6F34-4649-84A3-437D024E7A75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9CEAA-FA80-496C-9CA7-898A7A45F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24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9C909-E8BE-4219-A716-293957608DA6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44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2ABB2-5913-410D-9540-7ECD12347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DA0D0C-DEAE-499A-8F87-75D80D941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586632-6EAA-4291-99CD-81D2D7BD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3F1C7E-13E7-4AD5-865F-BF67A121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F1B65C-DDC6-4E2A-9ADA-4926B69E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57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9E017-AD8F-4B94-AB3D-FE89F7EE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7CD0FA-7188-4CD4-BA84-EBC08530D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250BC7-3D1E-4A4F-8916-C52FD44C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1379B0-1682-4E6D-9012-E934F4C7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0D3ADB-5009-464D-A8D2-DA64E917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1D3579-BF94-4A95-904D-4B7D7DD00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69A3F9-47C0-470F-BED6-CCCE10BE1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F6F53B-790A-4F68-B08D-C66955D1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84AF2E-B8DE-42C4-920C-858763D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CEF65-F8AF-4F55-A68F-1D56F3CD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32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77983-0843-40C2-A030-4200007A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C90FEF-ABBB-49E8-B25D-35907189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BD08C8-B31C-412B-8269-DD403F88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D0DB34-373A-402F-B0BD-962D6805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32B724-D951-4669-B11A-F508411E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4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B1BBB-7E1A-4420-8ADD-A90F8803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C86324-55EF-4CEF-B5E3-58868CE00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2027D7-3AE1-4945-9D23-B2EAF7F1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D3EE4C-54C5-4431-B16B-F74C3AF7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7C343D-A870-439B-BAEA-B538B304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7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73184-1F17-4080-A306-074827EC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17D0A9-ADFF-40D5-94A9-EBFBA30D7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C529D1-BCD9-4352-B302-83605AF59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9CF17B-F0D9-4039-AD6A-96310E11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A3F399-F999-4350-B7EE-2143C5F4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CD7957-7EE9-4D0D-AB1E-EEA85AA8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9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F54A3-CCD7-415B-BA12-AF4B44DD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33E90C-A00D-42B6-8DE2-9BB64CC1E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E6ED8C-6E69-4A51-9CD9-EAC90FF24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DACFF70-00AD-40AE-A9DE-B56E56299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FE4E33-FD67-4EF6-8AF2-B5CE86CB9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770E40-6182-4AC8-9B69-9DD7036E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8AF7C2-0AB9-4426-9726-2EDDA6D8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031FCB-5FF4-4BB5-9BAB-2B1FE638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08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8DCFA-7660-4ACC-B9A3-0BCD2681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9B4A9D-7BA4-4C6B-A6B3-CB8FB485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0EB637-0B34-4D29-896F-460B74CD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C7A7082-4C4A-4E69-85DC-7184B643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97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C41685-8444-4A34-BA00-D295397D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D43CFEF-D737-4998-ACAE-59EF398C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F2684C-0A4B-4FA6-AF3C-8F1B1D76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67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45EAC-3ED6-442E-980C-7C52601A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D1BF2-4136-42D4-ADB7-2E37BB860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1FF6B7-4145-45C9-B025-3E45F2F5E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FFB677-E812-4DEE-B337-F5FF83A3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E96797-43B9-4974-A997-5BE0D2C6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3E5240-6340-4B1F-B890-2532ACAC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9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C4E7B-0FDA-47F8-9F20-94A3256D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E7EE1F-FDEF-4B61-8E38-1646B60F8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7169AA-E1F6-4577-870E-586DD72AB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309317-D275-4F07-B655-BABC1D85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F96553-1F80-455C-A2E7-30ACB1E8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25EE1C-E5FA-4B2A-8520-C56701C9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3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A60883-DF7E-45B7-B0DD-C3CB476C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155DF2-428B-4F13-8D3F-4F966BAD3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BF0050-C244-45BB-907C-3C8BB096E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EAA3-E5A2-477B-80B1-C08ABCFD330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23FE96-EF23-4643-8619-433539E85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4E001-BD55-4936-A55D-4C34546F6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2C11-B3E4-4123-A6A6-2067410A5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76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1124744"/>
            <a:ext cx="10969943" cy="1143000"/>
          </a:xfrm>
        </p:spPr>
        <p:txBody>
          <a:bodyPr>
            <a:normAutofit/>
          </a:bodyPr>
          <a:lstStyle/>
          <a:p>
            <a:r>
              <a:rPr lang="pt-BR" sz="2700" dirty="0">
                <a:latin typeface="Roboto" pitchFamily="2" charset="0"/>
                <a:ea typeface="Roboto" pitchFamily="2" charset="0"/>
              </a:rPr>
              <a:t>Apresentação 8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O mundo no século XIX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2704" y="2708921"/>
            <a:ext cx="98865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Nacionalismo, revoluções e as novas nações europeias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Uma nova ordem econômica: as demandas do capitalismo industrial e o lugar das economias africanas e asiáticas nas dinâmicas globais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imperialismo europeu e a partilha da África e da Ásia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Pensamento e cultura no século XIX: darwinismo e racismo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Segunda Revolução Industrial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Exploração da África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As intenções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Divisão arbitrária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Colônias da Europa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Resistência africana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4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Racismo e pretexto civilizatório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20804" y="1268760"/>
          <a:ext cx="11038351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690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832" y="485800"/>
            <a:ext cx="11052140" cy="1143000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A Segunda Revolução Industrial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96718" y="1622410"/>
            <a:ext cx="950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Roboto" pitchFamily="2" charset="0"/>
                <a:ea typeface="Roboto" pitchFamily="2" charset="0"/>
              </a:rPr>
              <a:t>Segunda metade do século XIX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crescimento industrial foi impulsionado por inovações tecnológicas.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Essas inovações aumentaram as opções de fontes de energia e de matérias-primas.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240876" y="3645024"/>
          <a:ext cx="11710251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88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nova fase do capitalismo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2775" y="1885280"/>
          <a:ext cx="107503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51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Unificação italiana e alemã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1" y="1541016"/>
          <a:ext cx="1142229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27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imperialismo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89" y="1556792"/>
          <a:ext cx="103664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51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9645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África dividida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688" y="1385276"/>
            <a:ext cx="7611636" cy="535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28832" y="1385622"/>
            <a:ext cx="40313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latin typeface="Roboto" pitchFamily="2" charset="0"/>
                <a:ea typeface="Roboto" pitchFamily="2" charset="0"/>
              </a:rPr>
              <a:t>Conferência de Berlim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Convocada pelo chanceler alemão Otto von Bismarck.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Ocorreu entre novembro de 1884 e fevereiro de 1885 na Alemanha.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Contou com a participação de 15 países, sendo 13 europeus, os Estados Unidos e o Império Otomano.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900" dirty="0">
              <a:latin typeface="Roboto" pitchFamily="2" charset="0"/>
              <a:ea typeface="Roboto" pitchFamily="2" charset="0"/>
            </a:endParaRPr>
          </a:p>
          <a:p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5291" y="5876911"/>
            <a:ext cx="374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SOUZA, Marina de Mello e. </a:t>
            </a:r>
            <a:r>
              <a:rPr lang="pt-BR" sz="1200" b="1" dirty="0">
                <a:latin typeface="Roboto" pitchFamily="2" charset="0"/>
                <a:ea typeface="Roboto" pitchFamily="2" charset="0"/>
              </a:rPr>
              <a:t>África e Brasil africano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São Paulo: Ática, 2006. p. 158.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46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73" y="1221093"/>
            <a:ext cx="7714694" cy="562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27" y="4221088"/>
            <a:ext cx="310221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45089" y="5805266"/>
            <a:ext cx="3743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BARRACLOUGH, Geoffrey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(Ed.). </a:t>
            </a:r>
            <a:r>
              <a:rPr lang="pt-BR" sz="1200" b="1" dirty="0">
                <a:latin typeface="Roboto" pitchFamily="2" charset="0"/>
                <a:ea typeface="Roboto" pitchFamily="2" charset="0"/>
              </a:rPr>
              <a:t>Atlas da história do mundo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São Paulo: Folha da Manhã, 1995.</a:t>
            </a:r>
          </a:p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p. 240-241.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45088" y="560874"/>
            <a:ext cx="11022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Imperialismo na Ásia e na Oceania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0876" y="1933671"/>
            <a:ext cx="40476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As potências imperialistas visavam vender seus produtos  e comprar, a preços baixos, a matéria-prima utilizada em suas indústrias.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98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Imperialismo japonês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1" y="1340768"/>
          <a:ext cx="115182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47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Resistências ao imperialismo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63769" y="1433971"/>
            <a:ext cx="86387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latin typeface="Roboto" pitchFamily="2" charset="0"/>
                <a:ea typeface="Roboto" pitchFamily="2" charset="0"/>
              </a:rPr>
              <a:t>Resistência africana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 processo de colonização do século XIX, de modo geral, foi marcado pela violência e dominação de povos africanos.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Os africanos, no entanto, não aceitaram passivamente a invasão de seus territórios.</a:t>
            </a:r>
          </a:p>
          <a:p>
            <a:r>
              <a:rPr lang="pt-BR" sz="1900" b="1" dirty="0">
                <a:latin typeface="Roboto" pitchFamily="2" charset="0"/>
                <a:ea typeface="Roboto" pitchFamily="2" charset="0"/>
              </a:rPr>
              <a:t>Exemplos de movimentos de resistência</a:t>
            </a:r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336861" y="3717032"/>
          <a:ext cx="11326308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52545" y="4221088"/>
            <a:ext cx="801499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latin typeface="Roboto" pitchFamily="2" charset="0"/>
                <a:ea typeface="Roboto" pitchFamily="2" charset="0"/>
              </a:rPr>
              <a:t>Resistência asiática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Chineses e indianos lutavam pela expulsão dos europeus, pelo respeito da cultura nativa e pela retomada do poder pelos chefes locais.</a:t>
            </a:r>
          </a:p>
          <a:p>
            <a:r>
              <a:rPr lang="pt-BR" sz="1900" b="1" dirty="0">
                <a:latin typeface="Roboto" pitchFamily="2" charset="0"/>
                <a:ea typeface="Roboto" pitchFamily="2" charset="0"/>
              </a:rPr>
              <a:t>Exemplos de movimentos de resistência</a:t>
            </a:r>
          </a:p>
        </p:txBody>
      </p:sp>
      <p:graphicFrame>
        <p:nvGraphicFramePr>
          <p:cNvPr id="9" name="Diagrama 8"/>
          <p:cNvGraphicFramePr/>
          <p:nvPr/>
        </p:nvGraphicFramePr>
        <p:xfrm>
          <a:off x="432847" y="6021288"/>
          <a:ext cx="11326308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399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827</Words>
  <Application>Microsoft Office PowerPoint</Application>
  <PresentationFormat>Widescreen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8 O mundo no século XIX</vt:lpstr>
      <vt:lpstr>A Segunda Revolução Industrial </vt:lpstr>
      <vt:lpstr>A nova fase do capitalismo</vt:lpstr>
      <vt:lpstr>Unificação italiana e alemã</vt:lpstr>
      <vt:lpstr>O imperialismo</vt:lpstr>
      <vt:lpstr>A África dividida</vt:lpstr>
      <vt:lpstr>Apresentação do PowerPoint</vt:lpstr>
      <vt:lpstr>Imperialismo japonês</vt:lpstr>
      <vt:lpstr>Resistências ao imperialismo</vt:lpstr>
      <vt:lpstr>Racismo e pretexto civilizatório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8 O mundo no século XIX</dc:title>
  <dc:creator>João Paulo Bortoluci</dc:creator>
  <cp:lastModifiedBy>João Paulo Bortoluci</cp:lastModifiedBy>
  <cp:revision>2</cp:revision>
  <dcterms:created xsi:type="dcterms:W3CDTF">2020-04-03T13:15:38Z</dcterms:created>
  <dcterms:modified xsi:type="dcterms:W3CDTF">2020-04-03T14:04:39Z</dcterms:modified>
</cp:coreProperties>
</file>