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8" r:id="rId2"/>
    <p:sldId id="298" r:id="rId3"/>
    <p:sldId id="303" r:id="rId4"/>
    <p:sldId id="302" r:id="rId5"/>
    <p:sldId id="304" r:id="rId6"/>
    <p:sldId id="306" r:id="rId7"/>
    <p:sldId id="307" r:id="rId8"/>
    <p:sldId id="285" r:id="rId9"/>
    <p:sldId id="305" r:id="rId10"/>
    <p:sldId id="291" r:id="rId11"/>
    <p:sldId id="309" r:id="rId12"/>
    <p:sldId id="300" r:id="rId13"/>
    <p:sldId id="299" r:id="rId14"/>
    <p:sldId id="301" r:id="rId15"/>
    <p:sldId id="316" r:id="rId16"/>
    <p:sldId id="317" r:id="rId17"/>
    <p:sldId id="318" r:id="rId18"/>
    <p:sldId id="319" r:id="rId19"/>
    <p:sldId id="297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6D415F2F-E44C-4E87-8208-9D1033952003}">
          <p14:sldIdLst>
            <p14:sldId id="308"/>
            <p14:sldId id="298"/>
            <p14:sldId id="303"/>
            <p14:sldId id="302"/>
            <p14:sldId id="304"/>
            <p14:sldId id="306"/>
            <p14:sldId id="307"/>
            <p14:sldId id="285"/>
            <p14:sldId id="305"/>
            <p14:sldId id="291"/>
            <p14:sldId id="309"/>
            <p14:sldId id="300"/>
            <p14:sldId id="299"/>
            <p14:sldId id="301"/>
            <p14:sldId id="316"/>
            <p14:sldId id="317"/>
            <p14:sldId id="318"/>
            <p14:sldId id="319"/>
            <p14:sldId id="297"/>
          </p14:sldIdLst>
        </p14:section>
        <p14:section name="Seção sem Título" id="{CECA164F-4A86-488F-B29A-BA810AD3E18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são" initials="R" lastIdx="36" clrIdx="0"/>
  <p:cmAuthor id="2" name="Lilian Semenichin Nogueira" initials="LSN" lastIdx="20" clrIdx="1"/>
  <p:cmAuthor id="3" name="Marcia Takeuchi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1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9E9202-A9DF-4E35-A63F-493C90B242DC}" v="40" dt="2019-06-25T17:53:03.5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B4360-0A65-4628-977C-BDFEF123BB1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5208B8E-DB26-4273-A987-ED62E51CAEC0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Teatro</a:t>
          </a:r>
          <a:endParaRPr lang="pt-BR" sz="2800" b="1" dirty="0">
            <a:latin typeface="RobotoBR" pitchFamily="2" charset="0"/>
          </a:endParaRPr>
        </a:p>
      </dgm:t>
    </dgm:pt>
    <dgm:pt modelId="{459D521C-6DA3-4301-ACCF-340EF56CD50D}" type="parTrans" cxnId="{15BDFBE3-D45F-429E-A6A5-25D4D175F5DD}">
      <dgm:prSet/>
      <dgm:spPr/>
      <dgm:t>
        <a:bodyPr/>
        <a:lstStyle/>
        <a:p>
          <a:endParaRPr lang="pt-BR"/>
        </a:p>
      </dgm:t>
    </dgm:pt>
    <dgm:pt modelId="{C0ADF3A3-2593-4E13-B5DC-2FDAD47D8994}" type="sibTrans" cxnId="{15BDFBE3-D45F-429E-A6A5-25D4D175F5DD}">
      <dgm:prSet/>
      <dgm:spPr/>
      <dgm:t>
        <a:bodyPr/>
        <a:lstStyle/>
        <a:p>
          <a:endParaRPr lang="pt-BR"/>
        </a:p>
      </dgm:t>
    </dgm:pt>
    <dgm:pt modelId="{02A4B0C9-F750-4056-B90A-D80E81B543A3}">
      <dgm:prSet phldrT="[Texto]" custT="1"/>
      <dgm:spPr/>
      <dgm:t>
        <a:bodyPr/>
        <a:lstStyle/>
        <a:p>
          <a:r>
            <a:rPr lang="pt-BR" sz="1900" dirty="0">
              <a:latin typeface="RobotoBR" pitchFamily="2" charset="0"/>
            </a:rPr>
            <a:t>Abriga apresentações de teatro, dança e música. Palco e plateia são seus elementos básicos.</a:t>
          </a:r>
        </a:p>
      </dgm:t>
    </dgm:pt>
    <dgm:pt modelId="{E00FEF0D-88D8-453F-A545-EAF50291A398}" type="parTrans" cxnId="{72C60F01-F8AD-4F04-B06D-E9A802A309E9}">
      <dgm:prSet/>
      <dgm:spPr/>
      <dgm:t>
        <a:bodyPr/>
        <a:lstStyle/>
        <a:p>
          <a:endParaRPr lang="pt-BR"/>
        </a:p>
      </dgm:t>
    </dgm:pt>
    <dgm:pt modelId="{AA8EA8CE-7CB0-4E84-AD7E-345491B2DC69}" type="sibTrans" cxnId="{72C60F01-F8AD-4F04-B06D-E9A802A309E9}">
      <dgm:prSet/>
      <dgm:spPr/>
      <dgm:t>
        <a:bodyPr/>
        <a:lstStyle/>
        <a:p>
          <a:endParaRPr lang="pt-BR"/>
        </a:p>
      </dgm:t>
    </dgm:pt>
    <dgm:pt modelId="{DE552E40-AB50-43C7-8047-DA0F76DA6C5D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Biblioteca</a:t>
          </a:r>
        </a:p>
      </dgm:t>
    </dgm:pt>
    <dgm:pt modelId="{99C26AF8-1511-4911-BDAB-E4B5B5F6196C}" type="parTrans" cxnId="{88084DFA-0E83-4639-9B7E-5CFFD5E48AD8}">
      <dgm:prSet/>
      <dgm:spPr/>
      <dgm:t>
        <a:bodyPr/>
        <a:lstStyle/>
        <a:p>
          <a:endParaRPr lang="pt-BR"/>
        </a:p>
      </dgm:t>
    </dgm:pt>
    <dgm:pt modelId="{2A1D08D4-8FE5-4A76-BB19-FCB0B595CCA8}" type="sibTrans" cxnId="{88084DFA-0E83-4639-9B7E-5CFFD5E48AD8}">
      <dgm:prSet/>
      <dgm:spPr/>
      <dgm:t>
        <a:bodyPr/>
        <a:lstStyle/>
        <a:p>
          <a:endParaRPr lang="pt-BR"/>
        </a:p>
      </dgm:t>
    </dgm:pt>
    <dgm:pt modelId="{D28AB46C-0E93-44AA-9C7B-65F7C1AAD72D}">
      <dgm:prSet phldrT="[Texto]" custT="1"/>
      <dgm:spPr/>
      <dgm:t>
        <a:bodyPr/>
        <a:lstStyle/>
        <a:p>
          <a:r>
            <a:rPr lang="pt-BR" sz="1900" dirty="0">
              <a:latin typeface="RobotoBR" pitchFamily="2" charset="0"/>
            </a:rPr>
            <a:t>Armazena livros, documentos, mapas, fotografias, áudios, jornais e revistas dos mais diversos assuntos. </a:t>
          </a:r>
        </a:p>
      </dgm:t>
    </dgm:pt>
    <dgm:pt modelId="{6AC2ACEF-2970-47EF-A30C-DC726C54ABAB}" type="parTrans" cxnId="{BDB3B9F3-E8CE-4B43-AFEF-AEF275090F7D}">
      <dgm:prSet/>
      <dgm:spPr/>
      <dgm:t>
        <a:bodyPr/>
        <a:lstStyle/>
        <a:p>
          <a:endParaRPr lang="pt-BR"/>
        </a:p>
      </dgm:t>
    </dgm:pt>
    <dgm:pt modelId="{90FD011A-D178-44EE-B4D1-4E34AB06205D}" type="sibTrans" cxnId="{BDB3B9F3-E8CE-4B43-AFEF-AEF275090F7D}">
      <dgm:prSet/>
      <dgm:spPr/>
      <dgm:t>
        <a:bodyPr/>
        <a:lstStyle/>
        <a:p>
          <a:endParaRPr lang="pt-BR"/>
        </a:p>
      </dgm:t>
    </dgm:pt>
    <dgm:pt modelId="{AA8F1F05-3627-4491-A2F7-849B68EDD85D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Cinema</a:t>
          </a:r>
        </a:p>
      </dgm:t>
    </dgm:pt>
    <dgm:pt modelId="{C5B2CCA5-7193-4999-B11B-2105DB8921F1}" type="parTrans" cxnId="{B37E64F7-75F7-4E23-8EF7-B102022A39CD}">
      <dgm:prSet/>
      <dgm:spPr/>
      <dgm:t>
        <a:bodyPr/>
        <a:lstStyle/>
        <a:p>
          <a:endParaRPr lang="pt-BR"/>
        </a:p>
      </dgm:t>
    </dgm:pt>
    <dgm:pt modelId="{F872F4CD-55C3-457C-8884-133DC0F0DFBA}" type="sibTrans" cxnId="{B37E64F7-75F7-4E23-8EF7-B102022A39CD}">
      <dgm:prSet/>
      <dgm:spPr/>
      <dgm:t>
        <a:bodyPr/>
        <a:lstStyle/>
        <a:p>
          <a:endParaRPr lang="pt-BR"/>
        </a:p>
      </dgm:t>
    </dgm:pt>
    <dgm:pt modelId="{B684C30E-67ED-4B62-A060-DB672C257927}">
      <dgm:prSet phldrT="[Texto]" custT="1"/>
      <dgm:spPr/>
      <dgm:t>
        <a:bodyPr/>
        <a:lstStyle/>
        <a:p>
          <a:r>
            <a:rPr lang="pt-BR" sz="1900" dirty="0">
              <a:latin typeface="RobotoBR" pitchFamily="2" charset="0"/>
            </a:rPr>
            <a:t>Sala constituída por tela, sistema de som e assentos, exclusivamente para a exibição de filmes. Divulga a arte audiovisual.</a:t>
          </a:r>
        </a:p>
      </dgm:t>
    </dgm:pt>
    <dgm:pt modelId="{7516BFB5-D281-4449-9B39-707875B3ADB3}" type="parTrans" cxnId="{8A584034-E411-41AF-B9CE-ED7201CCEC8C}">
      <dgm:prSet/>
      <dgm:spPr/>
      <dgm:t>
        <a:bodyPr/>
        <a:lstStyle/>
        <a:p>
          <a:endParaRPr lang="pt-BR"/>
        </a:p>
      </dgm:t>
    </dgm:pt>
    <dgm:pt modelId="{F29CB87E-CF57-4B81-8EF6-62A9CC87BF42}" type="sibTrans" cxnId="{8A584034-E411-41AF-B9CE-ED7201CCEC8C}">
      <dgm:prSet/>
      <dgm:spPr/>
      <dgm:t>
        <a:bodyPr/>
        <a:lstStyle/>
        <a:p>
          <a:endParaRPr lang="pt-BR"/>
        </a:p>
      </dgm:t>
    </dgm:pt>
    <dgm:pt modelId="{D0594C50-2B19-4BEC-8276-817C40DA77A2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Museu</a:t>
          </a:r>
          <a:endParaRPr lang="pt-BR" sz="2800" b="1" dirty="0">
            <a:latin typeface="RobotoBR" pitchFamily="2" charset="0"/>
          </a:endParaRPr>
        </a:p>
      </dgm:t>
    </dgm:pt>
    <dgm:pt modelId="{899948E8-8E05-4321-89DD-FC1C8DD639A5}" type="parTrans" cxnId="{B17CEA87-50F7-49A7-83DF-1DA80737FE73}">
      <dgm:prSet/>
      <dgm:spPr/>
      <dgm:t>
        <a:bodyPr/>
        <a:lstStyle/>
        <a:p>
          <a:endParaRPr lang="pt-BR"/>
        </a:p>
      </dgm:t>
    </dgm:pt>
    <dgm:pt modelId="{0DF51644-158C-4FA2-822F-4CC1704C3B02}" type="sibTrans" cxnId="{B17CEA87-50F7-49A7-83DF-1DA80737FE73}">
      <dgm:prSet/>
      <dgm:spPr/>
      <dgm:t>
        <a:bodyPr/>
        <a:lstStyle/>
        <a:p>
          <a:endParaRPr lang="pt-BR"/>
        </a:p>
      </dgm:t>
    </dgm:pt>
    <dgm:pt modelId="{14ED6820-0885-4371-917A-A30B5A77E456}">
      <dgm:prSet phldrT="[Texto]" custT="1"/>
      <dgm:spPr/>
      <dgm:t>
        <a:bodyPr/>
        <a:lstStyle/>
        <a:p>
          <a:r>
            <a:rPr lang="pt-BR" sz="1900" dirty="0">
              <a:latin typeface="RobotoBR" pitchFamily="2" charset="0"/>
            </a:rPr>
            <a:t>Guardam e expõem pinturas, esculturas, objetos históricos e científicos. </a:t>
          </a:r>
        </a:p>
      </dgm:t>
    </dgm:pt>
    <dgm:pt modelId="{57EA7B11-DAF6-443E-82EF-E89206E257D2}" type="parTrans" cxnId="{76F6232C-5150-47A3-9D3A-167AEB54186F}">
      <dgm:prSet/>
      <dgm:spPr/>
      <dgm:t>
        <a:bodyPr/>
        <a:lstStyle/>
        <a:p>
          <a:endParaRPr lang="pt-BR"/>
        </a:p>
      </dgm:t>
    </dgm:pt>
    <dgm:pt modelId="{F0EDED9D-FA86-41DA-A3B8-E77A9BA169A3}" type="sibTrans" cxnId="{76F6232C-5150-47A3-9D3A-167AEB54186F}">
      <dgm:prSet/>
      <dgm:spPr/>
      <dgm:t>
        <a:bodyPr/>
        <a:lstStyle/>
        <a:p>
          <a:endParaRPr lang="pt-BR"/>
        </a:p>
      </dgm:t>
    </dgm:pt>
    <dgm:pt modelId="{2E70C7E8-8CAB-4625-9022-821C5B1B4507}" type="pres">
      <dgm:prSet presAssocID="{E28B4360-0A65-4628-977C-BDFEF123BB1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8E0D6028-3E9F-4754-B4FD-BE9AE33817DD}" type="pres">
      <dgm:prSet presAssocID="{65208B8E-DB26-4273-A987-ED62E51CAEC0}" presName="horFlow" presStyleCnt="0"/>
      <dgm:spPr/>
    </dgm:pt>
    <dgm:pt modelId="{14FDED88-6AE2-4147-A4A9-D5674DC643C9}" type="pres">
      <dgm:prSet presAssocID="{65208B8E-DB26-4273-A987-ED62E51CAEC0}" presName="bigChev" presStyleLbl="node1" presStyleIdx="0" presStyleCnt="4" custScaleX="148071" custScaleY="167834" custLinFactNeighborY="-13948"/>
      <dgm:spPr/>
    </dgm:pt>
    <dgm:pt modelId="{BAD3BD89-4A35-43EF-8A34-C3371A365DB2}" type="pres">
      <dgm:prSet presAssocID="{E00FEF0D-88D8-453F-A545-EAF50291A398}" presName="parTrans" presStyleCnt="0"/>
      <dgm:spPr/>
    </dgm:pt>
    <dgm:pt modelId="{2327B329-7F64-4990-A321-AA018DC722A5}" type="pres">
      <dgm:prSet presAssocID="{02A4B0C9-F750-4056-B90A-D80E81B543A3}" presName="node" presStyleLbl="alignAccFollowNode1" presStyleIdx="0" presStyleCnt="4" custScaleX="417216" custScaleY="202539" custLinFactNeighborX="-69822" custLinFactNeighborY="2734">
        <dgm:presLayoutVars>
          <dgm:bulletEnabled val="1"/>
        </dgm:presLayoutVars>
      </dgm:prSet>
      <dgm:spPr/>
    </dgm:pt>
    <dgm:pt modelId="{F15DA847-2826-4D88-A6A6-9C1C343472C5}" type="pres">
      <dgm:prSet presAssocID="{65208B8E-DB26-4273-A987-ED62E51CAEC0}" presName="vSp" presStyleCnt="0"/>
      <dgm:spPr/>
    </dgm:pt>
    <dgm:pt modelId="{97C460AC-FDA7-41C6-9A74-FD1C85359A2D}" type="pres">
      <dgm:prSet presAssocID="{D0594C50-2B19-4BEC-8276-817C40DA77A2}" presName="horFlow" presStyleCnt="0"/>
      <dgm:spPr/>
    </dgm:pt>
    <dgm:pt modelId="{7F084441-2B72-474F-BE22-109A0BFD1531}" type="pres">
      <dgm:prSet presAssocID="{D0594C50-2B19-4BEC-8276-817C40DA77A2}" presName="bigChev" presStyleLbl="node1" presStyleIdx="1" presStyleCnt="4" custScaleX="156075" custScaleY="165742"/>
      <dgm:spPr/>
    </dgm:pt>
    <dgm:pt modelId="{74CEA28B-8D5A-412E-BEDC-6A1EEEC4C273}" type="pres">
      <dgm:prSet presAssocID="{57EA7B11-DAF6-443E-82EF-E89206E257D2}" presName="parTrans" presStyleCnt="0"/>
      <dgm:spPr/>
    </dgm:pt>
    <dgm:pt modelId="{B18C622C-0E7B-433D-B99D-4F5ECE00218E}" type="pres">
      <dgm:prSet presAssocID="{14ED6820-0885-4371-917A-A30B5A77E456}" presName="node" presStyleLbl="alignAccFollowNode1" presStyleIdx="1" presStyleCnt="4" custScaleX="441759" custScaleY="208672" custLinFactNeighborX="-55857">
        <dgm:presLayoutVars>
          <dgm:bulletEnabled val="1"/>
        </dgm:presLayoutVars>
      </dgm:prSet>
      <dgm:spPr/>
    </dgm:pt>
    <dgm:pt modelId="{CC34AD14-D8C1-4E8C-99A8-163B002F34C5}" type="pres">
      <dgm:prSet presAssocID="{D0594C50-2B19-4BEC-8276-817C40DA77A2}" presName="vSp" presStyleCnt="0"/>
      <dgm:spPr/>
    </dgm:pt>
    <dgm:pt modelId="{681B40DD-66C3-4882-A0E0-9AA1329B01CD}" type="pres">
      <dgm:prSet presAssocID="{DE552E40-AB50-43C7-8047-DA0F76DA6C5D}" presName="horFlow" presStyleCnt="0"/>
      <dgm:spPr/>
    </dgm:pt>
    <dgm:pt modelId="{F53CF57D-64B8-40BC-9C6D-1515B5D47582}" type="pres">
      <dgm:prSet presAssocID="{DE552E40-AB50-43C7-8047-DA0F76DA6C5D}" presName="bigChev" presStyleLbl="node1" presStyleIdx="2" presStyleCnt="4" custScaleX="205747" custScaleY="187117" custLinFactNeighborX="-27929" custLinFactNeighborY="2269"/>
      <dgm:spPr/>
    </dgm:pt>
    <dgm:pt modelId="{DE8E665D-6AD4-404B-AE99-FB3B8B51531C}" type="pres">
      <dgm:prSet presAssocID="{6AC2ACEF-2970-47EF-A30C-DC726C54ABAB}" presName="parTrans" presStyleCnt="0"/>
      <dgm:spPr/>
    </dgm:pt>
    <dgm:pt modelId="{CB183F8D-08AC-45C9-A510-DCE4544D2ED1}" type="pres">
      <dgm:prSet presAssocID="{D28AB46C-0E93-44AA-9C7B-65F7C1AAD72D}" presName="node" presStyleLbl="alignAccFollowNode1" presStyleIdx="2" presStyleCnt="4" custScaleX="403534" custScaleY="234490" custLinFactX="-3700" custLinFactNeighborX="-100000" custLinFactNeighborY="73">
        <dgm:presLayoutVars>
          <dgm:bulletEnabled val="1"/>
        </dgm:presLayoutVars>
      </dgm:prSet>
      <dgm:spPr/>
    </dgm:pt>
    <dgm:pt modelId="{C9C3F6AF-6D52-4D73-8543-28D2FC19AA27}" type="pres">
      <dgm:prSet presAssocID="{DE552E40-AB50-43C7-8047-DA0F76DA6C5D}" presName="vSp" presStyleCnt="0"/>
      <dgm:spPr/>
    </dgm:pt>
    <dgm:pt modelId="{AFC2D441-BEDB-4EEF-8B5B-D8380F2DE2AE}" type="pres">
      <dgm:prSet presAssocID="{AA8F1F05-3627-4491-A2F7-849B68EDD85D}" presName="horFlow" presStyleCnt="0"/>
      <dgm:spPr/>
    </dgm:pt>
    <dgm:pt modelId="{72008B27-640E-4742-B6AB-C334CCED4A81}" type="pres">
      <dgm:prSet presAssocID="{AA8F1F05-3627-4491-A2F7-849B68EDD85D}" presName="bigChev" presStyleLbl="node1" presStyleIdx="3" presStyleCnt="4" custScaleX="170254" custScaleY="162943"/>
      <dgm:spPr/>
    </dgm:pt>
    <dgm:pt modelId="{F0FF2C10-C85A-4E09-8464-D212E37FADDE}" type="pres">
      <dgm:prSet presAssocID="{7516BFB5-D281-4449-9B39-707875B3ADB3}" presName="parTrans" presStyleCnt="0"/>
      <dgm:spPr/>
    </dgm:pt>
    <dgm:pt modelId="{37709C72-62EF-4B4C-B5DA-3DD420C35514}" type="pres">
      <dgm:prSet presAssocID="{B684C30E-67ED-4B62-A060-DB672C257927}" presName="node" presStyleLbl="alignAccFollowNode1" presStyleIdx="3" presStyleCnt="4" custScaleX="436081" custScaleY="240008" custLinFactNeighborX="-95132" custLinFactNeighborY="-5321">
        <dgm:presLayoutVars>
          <dgm:bulletEnabled val="1"/>
        </dgm:presLayoutVars>
      </dgm:prSet>
      <dgm:spPr/>
    </dgm:pt>
  </dgm:ptLst>
  <dgm:cxnLst>
    <dgm:cxn modelId="{72C60F01-F8AD-4F04-B06D-E9A802A309E9}" srcId="{65208B8E-DB26-4273-A987-ED62E51CAEC0}" destId="{02A4B0C9-F750-4056-B90A-D80E81B543A3}" srcOrd="0" destOrd="0" parTransId="{E00FEF0D-88D8-453F-A545-EAF50291A398}" sibTransId="{AA8EA8CE-7CB0-4E84-AD7E-345491B2DC69}"/>
    <dgm:cxn modelId="{75347A1F-9590-40AC-8368-D77661A09738}" type="presOf" srcId="{B684C30E-67ED-4B62-A060-DB672C257927}" destId="{37709C72-62EF-4B4C-B5DA-3DD420C35514}" srcOrd="0" destOrd="0" presId="urn:microsoft.com/office/officeart/2005/8/layout/lProcess3"/>
    <dgm:cxn modelId="{76F6232C-5150-47A3-9D3A-167AEB54186F}" srcId="{D0594C50-2B19-4BEC-8276-817C40DA77A2}" destId="{14ED6820-0885-4371-917A-A30B5A77E456}" srcOrd="0" destOrd="0" parTransId="{57EA7B11-DAF6-443E-82EF-E89206E257D2}" sibTransId="{F0EDED9D-FA86-41DA-A3B8-E77A9BA169A3}"/>
    <dgm:cxn modelId="{8A584034-E411-41AF-B9CE-ED7201CCEC8C}" srcId="{AA8F1F05-3627-4491-A2F7-849B68EDD85D}" destId="{B684C30E-67ED-4B62-A060-DB672C257927}" srcOrd="0" destOrd="0" parTransId="{7516BFB5-D281-4449-9B39-707875B3ADB3}" sibTransId="{F29CB87E-CF57-4B81-8EF6-62A9CC87BF42}"/>
    <dgm:cxn modelId="{CF1DE568-7FB1-4A55-8FAC-437DCB60D6C7}" type="presOf" srcId="{D0594C50-2B19-4BEC-8276-817C40DA77A2}" destId="{7F084441-2B72-474F-BE22-109A0BFD1531}" srcOrd="0" destOrd="0" presId="urn:microsoft.com/office/officeart/2005/8/layout/lProcess3"/>
    <dgm:cxn modelId="{2B2DAB7A-30DB-4336-BE21-D8B226207983}" type="presOf" srcId="{E28B4360-0A65-4628-977C-BDFEF123BB10}" destId="{2E70C7E8-8CAB-4625-9022-821C5B1B4507}" srcOrd="0" destOrd="0" presId="urn:microsoft.com/office/officeart/2005/8/layout/lProcess3"/>
    <dgm:cxn modelId="{B17CEA87-50F7-49A7-83DF-1DA80737FE73}" srcId="{E28B4360-0A65-4628-977C-BDFEF123BB10}" destId="{D0594C50-2B19-4BEC-8276-817C40DA77A2}" srcOrd="1" destOrd="0" parTransId="{899948E8-8E05-4321-89DD-FC1C8DD639A5}" sibTransId="{0DF51644-158C-4FA2-822F-4CC1704C3B02}"/>
    <dgm:cxn modelId="{324E0496-EFDF-4251-A565-F401013EBDDB}" type="presOf" srcId="{AA8F1F05-3627-4491-A2F7-849B68EDD85D}" destId="{72008B27-640E-4742-B6AB-C334CCED4A81}" srcOrd="0" destOrd="0" presId="urn:microsoft.com/office/officeart/2005/8/layout/lProcess3"/>
    <dgm:cxn modelId="{295855A6-5B59-4E1C-BDBC-2C335D9578AC}" type="presOf" srcId="{14ED6820-0885-4371-917A-A30B5A77E456}" destId="{B18C622C-0E7B-433D-B99D-4F5ECE00218E}" srcOrd="0" destOrd="0" presId="urn:microsoft.com/office/officeart/2005/8/layout/lProcess3"/>
    <dgm:cxn modelId="{6873AFBA-76CF-43FD-9693-96BF3653002A}" type="presOf" srcId="{02A4B0C9-F750-4056-B90A-D80E81B543A3}" destId="{2327B329-7F64-4990-A321-AA018DC722A5}" srcOrd="0" destOrd="0" presId="urn:microsoft.com/office/officeart/2005/8/layout/lProcess3"/>
    <dgm:cxn modelId="{089CABC1-760B-4DC8-BBE9-3483B8555E52}" type="presOf" srcId="{D28AB46C-0E93-44AA-9C7B-65F7C1AAD72D}" destId="{CB183F8D-08AC-45C9-A510-DCE4544D2ED1}" srcOrd="0" destOrd="0" presId="urn:microsoft.com/office/officeart/2005/8/layout/lProcess3"/>
    <dgm:cxn modelId="{15BDFBE3-D45F-429E-A6A5-25D4D175F5DD}" srcId="{E28B4360-0A65-4628-977C-BDFEF123BB10}" destId="{65208B8E-DB26-4273-A987-ED62E51CAEC0}" srcOrd="0" destOrd="0" parTransId="{459D521C-6DA3-4301-ACCF-340EF56CD50D}" sibTransId="{C0ADF3A3-2593-4E13-B5DC-2FDAD47D8994}"/>
    <dgm:cxn modelId="{6844CCED-0A6A-4F47-A618-9821E4BF7BB2}" type="presOf" srcId="{DE552E40-AB50-43C7-8047-DA0F76DA6C5D}" destId="{F53CF57D-64B8-40BC-9C6D-1515B5D47582}" srcOrd="0" destOrd="0" presId="urn:microsoft.com/office/officeart/2005/8/layout/lProcess3"/>
    <dgm:cxn modelId="{0B8768F1-88C6-48AB-87AE-C6EF649B1034}" type="presOf" srcId="{65208B8E-DB26-4273-A987-ED62E51CAEC0}" destId="{14FDED88-6AE2-4147-A4A9-D5674DC643C9}" srcOrd="0" destOrd="0" presId="urn:microsoft.com/office/officeart/2005/8/layout/lProcess3"/>
    <dgm:cxn modelId="{BDB3B9F3-E8CE-4B43-AFEF-AEF275090F7D}" srcId="{DE552E40-AB50-43C7-8047-DA0F76DA6C5D}" destId="{D28AB46C-0E93-44AA-9C7B-65F7C1AAD72D}" srcOrd="0" destOrd="0" parTransId="{6AC2ACEF-2970-47EF-A30C-DC726C54ABAB}" sibTransId="{90FD011A-D178-44EE-B4D1-4E34AB06205D}"/>
    <dgm:cxn modelId="{B37E64F7-75F7-4E23-8EF7-B102022A39CD}" srcId="{E28B4360-0A65-4628-977C-BDFEF123BB10}" destId="{AA8F1F05-3627-4491-A2F7-849B68EDD85D}" srcOrd="3" destOrd="0" parTransId="{C5B2CCA5-7193-4999-B11B-2105DB8921F1}" sibTransId="{F872F4CD-55C3-457C-8884-133DC0F0DFBA}"/>
    <dgm:cxn modelId="{88084DFA-0E83-4639-9B7E-5CFFD5E48AD8}" srcId="{E28B4360-0A65-4628-977C-BDFEF123BB10}" destId="{DE552E40-AB50-43C7-8047-DA0F76DA6C5D}" srcOrd="2" destOrd="0" parTransId="{99C26AF8-1511-4911-BDAB-E4B5B5F6196C}" sibTransId="{2A1D08D4-8FE5-4A76-BB19-FCB0B595CCA8}"/>
    <dgm:cxn modelId="{F5869267-9D1F-4BC6-8883-FDD026D72844}" type="presParOf" srcId="{2E70C7E8-8CAB-4625-9022-821C5B1B4507}" destId="{8E0D6028-3E9F-4754-B4FD-BE9AE33817DD}" srcOrd="0" destOrd="0" presId="urn:microsoft.com/office/officeart/2005/8/layout/lProcess3"/>
    <dgm:cxn modelId="{B093F4D1-DD36-4260-9628-38D73BB8B786}" type="presParOf" srcId="{8E0D6028-3E9F-4754-B4FD-BE9AE33817DD}" destId="{14FDED88-6AE2-4147-A4A9-D5674DC643C9}" srcOrd="0" destOrd="0" presId="urn:microsoft.com/office/officeart/2005/8/layout/lProcess3"/>
    <dgm:cxn modelId="{63A3C334-84DC-47C3-BF42-404C27C94603}" type="presParOf" srcId="{8E0D6028-3E9F-4754-B4FD-BE9AE33817DD}" destId="{BAD3BD89-4A35-43EF-8A34-C3371A365DB2}" srcOrd="1" destOrd="0" presId="urn:microsoft.com/office/officeart/2005/8/layout/lProcess3"/>
    <dgm:cxn modelId="{D768C911-C5F8-4C7D-A26C-D4F298DAD226}" type="presParOf" srcId="{8E0D6028-3E9F-4754-B4FD-BE9AE33817DD}" destId="{2327B329-7F64-4990-A321-AA018DC722A5}" srcOrd="2" destOrd="0" presId="urn:microsoft.com/office/officeart/2005/8/layout/lProcess3"/>
    <dgm:cxn modelId="{1C029609-F418-4FC8-AACE-594314C2D8F4}" type="presParOf" srcId="{2E70C7E8-8CAB-4625-9022-821C5B1B4507}" destId="{F15DA847-2826-4D88-A6A6-9C1C343472C5}" srcOrd="1" destOrd="0" presId="urn:microsoft.com/office/officeart/2005/8/layout/lProcess3"/>
    <dgm:cxn modelId="{D3842342-759F-4738-9529-C9EEA356D1B2}" type="presParOf" srcId="{2E70C7E8-8CAB-4625-9022-821C5B1B4507}" destId="{97C460AC-FDA7-41C6-9A74-FD1C85359A2D}" srcOrd="2" destOrd="0" presId="urn:microsoft.com/office/officeart/2005/8/layout/lProcess3"/>
    <dgm:cxn modelId="{163C4134-EE14-416F-B0A4-870BA604DC29}" type="presParOf" srcId="{97C460AC-FDA7-41C6-9A74-FD1C85359A2D}" destId="{7F084441-2B72-474F-BE22-109A0BFD1531}" srcOrd="0" destOrd="0" presId="urn:microsoft.com/office/officeart/2005/8/layout/lProcess3"/>
    <dgm:cxn modelId="{52EB29D3-8850-4985-80D5-5E09857AE855}" type="presParOf" srcId="{97C460AC-FDA7-41C6-9A74-FD1C85359A2D}" destId="{74CEA28B-8D5A-412E-BEDC-6A1EEEC4C273}" srcOrd="1" destOrd="0" presId="urn:microsoft.com/office/officeart/2005/8/layout/lProcess3"/>
    <dgm:cxn modelId="{62644E82-0BAB-49B4-9155-0C6D772BC415}" type="presParOf" srcId="{97C460AC-FDA7-41C6-9A74-FD1C85359A2D}" destId="{B18C622C-0E7B-433D-B99D-4F5ECE00218E}" srcOrd="2" destOrd="0" presId="urn:microsoft.com/office/officeart/2005/8/layout/lProcess3"/>
    <dgm:cxn modelId="{E76747BD-B711-4D12-B490-4CFFAA9EA194}" type="presParOf" srcId="{2E70C7E8-8CAB-4625-9022-821C5B1B4507}" destId="{CC34AD14-D8C1-4E8C-99A8-163B002F34C5}" srcOrd="3" destOrd="0" presId="urn:microsoft.com/office/officeart/2005/8/layout/lProcess3"/>
    <dgm:cxn modelId="{7D1A375A-8F3A-4885-8E71-E3E0AF1E0512}" type="presParOf" srcId="{2E70C7E8-8CAB-4625-9022-821C5B1B4507}" destId="{681B40DD-66C3-4882-A0E0-9AA1329B01CD}" srcOrd="4" destOrd="0" presId="urn:microsoft.com/office/officeart/2005/8/layout/lProcess3"/>
    <dgm:cxn modelId="{8FC963FD-A27E-4067-A18E-DC1775CE6F31}" type="presParOf" srcId="{681B40DD-66C3-4882-A0E0-9AA1329B01CD}" destId="{F53CF57D-64B8-40BC-9C6D-1515B5D47582}" srcOrd="0" destOrd="0" presId="urn:microsoft.com/office/officeart/2005/8/layout/lProcess3"/>
    <dgm:cxn modelId="{3F99835E-18C5-4918-9AE5-3D263856F478}" type="presParOf" srcId="{681B40DD-66C3-4882-A0E0-9AA1329B01CD}" destId="{DE8E665D-6AD4-404B-AE99-FB3B8B51531C}" srcOrd="1" destOrd="0" presId="urn:microsoft.com/office/officeart/2005/8/layout/lProcess3"/>
    <dgm:cxn modelId="{4DB20621-5111-4A36-9D60-72E503B08E06}" type="presParOf" srcId="{681B40DD-66C3-4882-A0E0-9AA1329B01CD}" destId="{CB183F8D-08AC-45C9-A510-DCE4544D2ED1}" srcOrd="2" destOrd="0" presId="urn:microsoft.com/office/officeart/2005/8/layout/lProcess3"/>
    <dgm:cxn modelId="{5073C2FB-CF8D-48C7-B792-A3F9E754A855}" type="presParOf" srcId="{2E70C7E8-8CAB-4625-9022-821C5B1B4507}" destId="{C9C3F6AF-6D52-4D73-8543-28D2FC19AA27}" srcOrd="5" destOrd="0" presId="urn:microsoft.com/office/officeart/2005/8/layout/lProcess3"/>
    <dgm:cxn modelId="{EF544083-608A-4AAA-BA82-E10D321EAB4C}" type="presParOf" srcId="{2E70C7E8-8CAB-4625-9022-821C5B1B4507}" destId="{AFC2D441-BEDB-4EEF-8B5B-D8380F2DE2AE}" srcOrd="6" destOrd="0" presId="urn:microsoft.com/office/officeart/2005/8/layout/lProcess3"/>
    <dgm:cxn modelId="{500DF7DD-5148-412A-9DFB-5FC9C7B3084D}" type="presParOf" srcId="{AFC2D441-BEDB-4EEF-8B5B-D8380F2DE2AE}" destId="{72008B27-640E-4742-B6AB-C334CCED4A81}" srcOrd="0" destOrd="0" presId="urn:microsoft.com/office/officeart/2005/8/layout/lProcess3"/>
    <dgm:cxn modelId="{DAD2FEC3-EC2D-48D3-AE97-0A61741A222B}" type="presParOf" srcId="{AFC2D441-BEDB-4EEF-8B5B-D8380F2DE2AE}" destId="{F0FF2C10-C85A-4E09-8464-D212E37FADDE}" srcOrd="1" destOrd="0" presId="urn:microsoft.com/office/officeart/2005/8/layout/lProcess3"/>
    <dgm:cxn modelId="{C8DD3C42-AA02-460A-A2CC-03D37861486D}" type="presParOf" srcId="{AFC2D441-BEDB-4EEF-8B5B-D8380F2DE2AE}" destId="{37709C72-62EF-4B4C-B5DA-3DD420C35514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8B4360-0A65-4628-977C-BDFEF123BB1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5208B8E-DB26-4273-A987-ED62E51CAEC0}">
      <dgm:prSet phldrT="[Texto]" custT="1"/>
      <dgm:spPr/>
      <dgm:t>
        <a:bodyPr/>
        <a:lstStyle/>
        <a:p>
          <a:r>
            <a:rPr lang="pt-BR" sz="2800" b="0" dirty="0">
              <a:latin typeface="RobotoBR" pitchFamily="2" charset="0"/>
            </a:rPr>
            <a:t>DJ</a:t>
          </a:r>
        </a:p>
      </dgm:t>
    </dgm:pt>
    <dgm:pt modelId="{459D521C-6DA3-4301-ACCF-340EF56CD50D}" type="parTrans" cxnId="{15BDFBE3-D45F-429E-A6A5-25D4D175F5DD}">
      <dgm:prSet/>
      <dgm:spPr/>
      <dgm:t>
        <a:bodyPr/>
        <a:lstStyle/>
        <a:p>
          <a:endParaRPr lang="pt-BR"/>
        </a:p>
      </dgm:t>
    </dgm:pt>
    <dgm:pt modelId="{C0ADF3A3-2593-4E13-B5DC-2FDAD47D8994}" type="sibTrans" cxnId="{15BDFBE3-D45F-429E-A6A5-25D4D175F5DD}">
      <dgm:prSet/>
      <dgm:spPr/>
      <dgm:t>
        <a:bodyPr/>
        <a:lstStyle/>
        <a:p>
          <a:endParaRPr lang="pt-BR"/>
        </a:p>
      </dgm:t>
    </dgm:pt>
    <dgm:pt modelId="{02A4B0C9-F750-4056-B90A-D80E81B543A3}">
      <dgm:prSet phldrT="[Texto]" custT="1"/>
      <dgm:spPr/>
      <dgm:t>
        <a:bodyPr/>
        <a:lstStyle/>
        <a:p>
          <a:r>
            <a:rPr lang="pt-BR" sz="1900" dirty="0">
              <a:latin typeface="RobotoBR" pitchFamily="2" charset="0"/>
            </a:rPr>
            <a:t>O </a:t>
          </a:r>
          <a:r>
            <a:rPr lang="pt-BR" sz="1900" i="1" dirty="0">
              <a:latin typeface="RobotoBR" pitchFamily="2" charset="0"/>
            </a:rPr>
            <a:t>disc jockey</a:t>
          </a:r>
          <a:r>
            <a:rPr lang="pt-BR" sz="1900" dirty="0">
              <a:latin typeface="RobotoBR" pitchFamily="2" charset="0"/>
            </a:rPr>
            <a:t>  é o responsável por criar a parte rítmica do </a:t>
          </a:r>
          <a:r>
            <a:rPr lang="pt-BR" sz="1900" i="1" dirty="0">
              <a:latin typeface="RobotoBR" pitchFamily="2" charset="0"/>
            </a:rPr>
            <a:t>rap.</a:t>
          </a:r>
        </a:p>
      </dgm:t>
    </dgm:pt>
    <dgm:pt modelId="{E00FEF0D-88D8-453F-A545-EAF50291A398}" type="parTrans" cxnId="{72C60F01-F8AD-4F04-B06D-E9A802A309E9}">
      <dgm:prSet/>
      <dgm:spPr/>
      <dgm:t>
        <a:bodyPr/>
        <a:lstStyle/>
        <a:p>
          <a:endParaRPr lang="pt-BR"/>
        </a:p>
      </dgm:t>
    </dgm:pt>
    <dgm:pt modelId="{AA8EA8CE-7CB0-4E84-AD7E-345491B2DC69}" type="sibTrans" cxnId="{72C60F01-F8AD-4F04-B06D-E9A802A309E9}">
      <dgm:prSet/>
      <dgm:spPr/>
      <dgm:t>
        <a:bodyPr/>
        <a:lstStyle/>
        <a:p>
          <a:endParaRPr lang="pt-BR"/>
        </a:p>
      </dgm:t>
    </dgm:pt>
    <dgm:pt modelId="{DE552E40-AB50-43C7-8047-DA0F76DA6C5D}">
      <dgm:prSet phldrT="[Texto]" custT="1"/>
      <dgm:spPr/>
      <dgm:t>
        <a:bodyPr/>
        <a:lstStyle/>
        <a:p>
          <a:r>
            <a:rPr lang="pt-BR" sz="2800" i="1" dirty="0">
              <a:latin typeface="RobotoBR" pitchFamily="2" charset="0"/>
            </a:rPr>
            <a:t>breakdance</a:t>
          </a:r>
        </a:p>
      </dgm:t>
    </dgm:pt>
    <dgm:pt modelId="{99C26AF8-1511-4911-BDAB-E4B5B5F6196C}" type="parTrans" cxnId="{88084DFA-0E83-4639-9B7E-5CFFD5E48AD8}">
      <dgm:prSet/>
      <dgm:spPr/>
      <dgm:t>
        <a:bodyPr/>
        <a:lstStyle/>
        <a:p>
          <a:endParaRPr lang="pt-BR"/>
        </a:p>
      </dgm:t>
    </dgm:pt>
    <dgm:pt modelId="{2A1D08D4-8FE5-4A76-BB19-FCB0B595CCA8}" type="sibTrans" cxnId="{88084DFA-0E83-4639-9B7E-5CFFD5E48AD8}">
      <dgm:prSet/>
      <dgm:spPr/>
      <dgm:t>
        <a:bodyPr/>
        <a:lstStyle/>
        <a:p>
          <a:endParaRPr lang="pt-BR"/>
        </a:p>
      </dgm:t>
    </dgm:pt>
    <dgm:pt modelId="{D28AB46C-0E93-44AA-9C7B-65F7C1AAD72D}">
      <dgm:prSet phldrT="[Texto]" custT="1"/>
      <dgm:spPr/>
      <dgm:t>
        <a:bodyPr/>
        <a:lstStyle/>
        <a:p>
          <a:r>
            <a:rPr lang="pt-BR" sz="1900" dirty="0">
              <a:latin typeface="RobotoBR" pitchFamily="2" charset="0"/>
            </a:rPr>
            <a:t>A dança. Divide-se em vários estilos, como</a:t>
          </a:r>
          <a:r>
            <a:rPr lang="pt-BR" sz="1900" i="1" dirty="0">
              <a:latin typeface="RobotoBR" pitchFamily="2" charset="0"/>
            </a:rPr>
            <a:t> locking </a:t>
          </a:r>
          <a:r>
            <a:rPr lang="pt-BR" sz="1900" i="0" dirty="0">
              <a:latin typeface="RobotoBR" pitchFamily="2" charset="0"/>
            </a:rPr>
            <a:t>e</a:t>
          </a:r>
          <a:r>
            <a:rPr lang="pt-BR" sz="1900" dirty="0">
              <a:latin typeface="RobotoBR" pitchFamily="2" charset="0"/>
            </a:rPr>
            <a:t> </a:t>
          </a:r>
          <a:r>
            <a:rPr lang="pt-BR" sz="1900" i="1" dirty="0" err="1">
              <a:latin typeface="RobotoBR" pitchFamily="2" charset="0"/>
            </a:rPr>
            <a:t>popping</a:t>
          </a:r>
          <a:r>
            <a:rPr lang="pt-BR" sz="1900" dirty="0">
              <a:latin typeface="RobotoBR" pitchFamily="2" charset="0"/>
            </a:rPr>
            <a:t>.</a:t>
          </a:r>
        </a:p>
      </dgm:t>
    </dgm:pt>
    <dgm:pt modelId="{6AC2ACEF-2970-47EF-A30C-DC726C54ABAB}" type="parTrans" cxnId="{BDB3B9F3-E8CE-4B43-AFEF-AEF275090F7D}">
      <dgm:prSet/>
      <dgm:spPr/>
      <dgm:t>
        <a:bodyPr/>
        <a:lstStyle/>
        <a:p>
          <a:endParaRPr lang="pt-BR"/>
        </a:p>
      </dgm:t>
    </dgm:pt>
    <dgm:pt modelId="{90FD011A-D178-44EE-B4D1-4E34AB06205D}" type="sibTrans" cxnId="{BDB3B9F3-E8CE-4B43-AFEF-AEF275090F7D}">
      <dgm:prSet/>
      <dgm:spPr/>
      <dgm:t>
        <a:bodyPr/>
        <a:lstStyle/>
        <a:p>
          <a:endParaRPr lang="pt-BR"/>
        </a:p>
      </dgm:t>
    </dgm:pt>
    <dgm:pt modelId="{AA8F1F05-3627-4491-A2F7-849B68EDD85D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grafite</a:t>
          </a:r>
        </a:p>
      </dgm:t>
    </dgm:pt>
    <dgm:pt modelId="{C5B2CCA5-7193-4999-B11B-2105DB8921F1}" type="parTrans" cxnId="{B37E64F7-75F7-4E23-8EF7-B102022A39CD}">
      <dgm:prSet/>
      <dgm:spPr/>
      <dgm:t>
        <a:bodyPr/>
        <a:lstStyle/>
        <a:p>
          <a:endParaRPr lang="pt-BR"/>
        </a:p>
      </dgm:t>
    </dgm:pt>
    <dgm:pt modelId="{F872F4CD-55C3-457C-8884-133DC0F0DFBA}" type="sibTrans" cxnId="{B37E64F7-75F7-4E23-8EF7-B102022A39CD}">
      <dgm:prSet/>
      <dgm:spPr/>
      <dgm:t>
        <a:bodyPr/>
        <a:lstStyle/>
        <a:p>
          <a:endParaRPr lang="pt-BR"/>
        </a:p>
      </dgm:t>
    </dgm:pt>
    <dgm:pt modelId="{B684C30E-67ED-4B62-A060-DB672C257927}">
      <dgm:prSet phldrT="[Texto]" custT="1"/>
      <dgm:spPr/>
      <dgm:t>
        <a:bodyPr/>
        <a:lstStyle/>
        <a:p>
          <a:r>
            <a:rPr lang="pt-BR" sz="1900" dirty="0">
              <a:latin typeface="RobotoBR" pitchFamily="2" charset="0"/>
            </a:rPr>
            <a:t>A expressão visual. Suas obras costumam trazer imagens figurativas ou informações escritas.</a:t>
          </a:r>
        </a:p>
      </dgm:t>
    </dgm:pt>
    <dgm:pt modelId="{7516BFB5-D281-4449-9B39-707875B3ADB3}" type="parTrans" cxnId="{8A584034-E411-41AF-B9CE-ED7201CCEC8C}">
      <dgm:prSet/>
      <dgm:spPr/>
      <dgm:t>
        <a:bodyPr/>
        <a:lstStyle/>
        <a:p>
          <a:endParaRPr lang="pt-BR"/>
        </a:p>
      </dgm:t>
    </dgm:pt>
    <dgm:pt modelId="{F29CB87E-CF57-4B81-8EF6-62A9CC87BF42}" type="sibTrans" cxnId="{8A584034-E411-41AF-B9CE-ED7201CCEC8C}">
      <dgm:prSet/>
      <dgm:spPr/>
      <dgm:t>
        <a:bodyPr/>
        <a:lstStyle/>
        <a:p>
          <a:endParaRPr lang="pt-BR"/>
        </a:p>
      </dgm:t>
    </dgm:pt>
    <dgm:pt modelId="{D0594C50-2B19-4BEC-8276-817C40DA77A2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MC</a:t>
          </a:r>
          <a:endParaRPr lang="pt-BR" sz="2800" b="1" dirty="0">
            <a:latin typeface="RobotoBR" pitchFamily="2" charset="0"/>
          </a:endParaRPr>
        </a:p>
      </dgm:t>
    </dgm:pt>
    <dgm:pt modelId="{899948E8-8E05-4321-89DD-FC1C8DD639A5}" type="parTrans" cxnId="{B17CEA87-50F7-49A7-83DF-1DA80737FE73}">
      <dgm:prSet/>
      <dgm:spPr/>
      <dgm:t>
        <a:bodyPr/>
        <a:lstStyle/>
        <a:p>
          <a:endParaRPr lang="pt-BR"/>
        </a:p>
      </dgm:t>
    </dgm:pt>
    <dgm:pt modelId="{0DF51644-158C-4FA2-822F-4CC1704C3B02}" type="sibTrans" cxnId="{B17CEA87-50F7-49A7-83DF-1DA80737FE73}">
      <dgm:prSet/>
      <dgm:spPr/>
      <dgm:t>
        <a:bodyPr/>
        <a:lstStyle/>
        <a:p>
          <a:endParaRPr lang="pt-BR"/>
        </a:p>
      </dgm:t>
    </dgm:pt>
    <dgm:pt modelId="{14ED6820-0885-4371-917A-A30B5A77E456}">
      <dgm:prSet phldrT="[Texto]" custT="1"/>
      <dgm:spPr/>
      <dgm:t>
        <a:bodyPr/>
        <a:lstStyle/>
        <a:p>
          <a:r>
            <a:rPr lang="pt-BR" sz="1900" dirty="0">
              <a:latin typeface="RobotoBR" pitchFamily="2" charset="0"/>
            </a:rPr>
            <a:t>Também conhecido como mestre de cerimônias, o MC compõe as letras das músicas.</a:t>
          </a:r>
        </a:p>
      </dgm:t>
    </dgm:pt>
    <dgm:pt modelId="{57EA7B11-DAF6-443E-82EF-E89206E257D2}" type="parTrans" cxnId="{76F6232C-5150-47A3-9D3A-167AEB54186F}">
      <dgm:prSet/>
      <dgm:spPr/>
      <dgm:t>
        <a:bodyPr/>
        <a:lstStyle/>
        <a:p>
          <a:endParaRPr lang="pt-BR"/>
        </a:p>
      </dgm:t>
    </dgm:pt>
    <dgm:pt modelId="{F0EDED9D-FA86-41DA-A3B8-E77A9BA169A3}" type="sibTrans" cxnId="{76F6232C-5150-47A3-9D3A-167AEB54186F}">
      <dgm:prSet/>
      <dgm:spPr/>
      <dgm:t>
        <a:bodyPr/>
        <a:lstStyle/>
        <a:p>
          <a:endParaRPr lang="pt-BR"/>
        </a:p>
      </dgm:t>
    </dgm:pt>
    <dgm:pt modelId="{2E70C7E8-8CAB-4625-9022-821C5B1B4507}" type="pres">
      <dgm:prSet presAssocID="{E28B4360-0A65-4628-977C-BDFEF123BB1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8E0D6028-3E9F-4754-B4FD-BE9AE33817DD}" type="pres">
      <dgm:prSet presAssocID="{65208B8E-DB26-4273-A987-ED62E51CAEC0}" presName="horFlow" presStyleCnt="0"/>
      <dgm:spPr/>
    </dgm:pt>
    <dgm:pt modelId="{14FDED88-6AE2-4147-A4A9-D5674DC643C9}" type="pres">
      <dgm:prSet presAssocID="{65208B8E-DB26-4273-A987-ED62E51CAEC0}" presName="bigChev" presStyleLbl="node1" presStyleIdx="0" presStyleCnt="4" custScaleX="148071" custScaleY="167834" custLinFactNeighborY="-13948"/>
      <dgm:spPr/>
    </dgm:pt>
    <dgm:pt modelId="{BAD3BD89-4A35-43EF-8A34-C3371A365DB2}" type="pres">
      <dgm:prSet presAssocID="{E00FEF0D-88D8-453F-A545-EAF50291A398}" presName="parTrans" presStyleCnt="0"/>
      <dgm:spPr/>
    </dgm:pt>
    <dgm:pt modelId="{2327B329-7F64-4990-A321-AA018DC722A5}" type="pres">
      <dgm:prSet presAssocID="{02A4B0C9-F750-4056-B90A-D80E81B543A3}" presName="node" presStyleLbl="alignAccFollowNode1" presStyleIdx="0" presStyleCnt="4" custScaleX="417216" custScaleY="202539" custLinFactNeighborX="-69822" custLinFactNeighborY="2734">
        <dgm:presLayoutVars>
          <dgm:bulletEnabled val="1"/>
        </dgm:presLayoutVars>
      </dgm:prSet>
      <dgm:spPr/>
    </dgm:pt>
    <dgm:pt modelId="{F15DA847-2826-4D88-A6A6-9C1C343472C5}" type="pres">
      <dgm:prSet presAssocID="{65208B8E-DB26-4273-A987-ED62E51CAEC0}" presName="vSp" presStyleCnt="0"/>
      <dgm:spPr/>
    </dgm:pt>
    <dgm:pt modelId="{97C460AC-FDA7-41C6-9A74-FD1C85359A2D}" type="pres">
      <dgm:prSet presAssocID="{D0594C50-2B19-4BEC-8276-817C40DA77A2}" presName="horFlow" presStyleCnt="0"/>
      <dgm:spPr/>
    </dgm:pt>
    <dgm:pt modelId="{7F084441-2B72-474F-BE22-109A0BFD1531}" type="pres">
      <dgm:prSet presAssocID="{D0594C50-2B19-4BEC-8276-817C40DA77A2}" presName="bigChev" presStyleLbl="node1" presStyleIdx="1" presStyleCnt="4" custScaleX="156075" custScaleY="165742"/>
      <dgm:spPr/>
    </dgm:pt>
    <dgm:pt modelId="{74CEA28B-8D5A-412E-BEDC-6A1EEEC4C273}" type="pres">
      <dgm:prSet presAssocID="{57EA7B11-DAF6-443E-82EF-E89206E257D2}" presName="parTrans" presStyleCnt="0"/>
      <dgm:spPr/>
    </dgm:pt>
    <dgm:pt modelId="{B18C622C-0E7B-433D-B99D-4F5ECE00218E}" type="pres">
      <dgm:prSet presAssocID="{14ED6820-0885-4371-917A-A30B5A77E456}" presName="node" presStyleLbl="alignAccFollowNode1" presStyleIdx="1" presStyleCnt="4" custScaleX="441759" custScaleY="208672" custLinFactNeighborX="-55857">
        <dgm:presLayoutVars>
          <dgm:bulletEnabled val="1"/>
        </dgm:presLayoutVars>
      </dgm:prSet>
      <dgm:spPr/>
    </dgm:pt>
    <dgm:pt modelId="{CC34AD14-D8C1-4E8C-99A8-163B002F34C5}" type="pres">
      <dgm:prSet presAssocID="{D0594C50-2B19-4BEC-8276-817C40DA77A2}" presName="vSp" presStyleCnt="0"/>
      <dgm:spPr/>
    </dgm:pt>
    <dgm:pt modelId="{681B40DD-66C3-4882-A0E0-9AA1329B01CD}" type="pres">
      <dgm:prSet presAssocID="{DE552E40-AB50-43C7-8047-DA0F76DA6C5D}" presName="horFlow" presStyleCnt="0"/>
      <dgm:spPr/>
    </dgm:pt>
    <dgm:pt modelId="{F53CF57D-64B8-40BC-9C6D-1515B5D47582}" type="pres">
      <dgm:prSet presAssocID="{DE552E40-AB50-43C7-8047-DA0F76DA6C5D}" presName="bigChev" presStyleLbl="node1" presStyleIdx="2" presStyleCnt="4" custScaleX="232981" custScaleY="187117" custLinFactNeighborX="-27929" custLinFactNeighborY="2269"/>
      <dgm:spPr/>
    </dgm:pt>
    <dgm:pt modelId="{DE8E665D-6AD4-404B-AE99-FB3B8B51531C}" type="pres">
      <dgm:prSet presAssocID="{6AC2ACEF-2970-47EF-A30C-DC726C54ABAB}" presName="parTrans" presStyleCnt="0"/>
      <dgm:spPr/>
    </dgm:pt>
    <dgm:pt modelId="{CB183F8D-08AC-45C9-A510-DCE4544D2ED1}" type="pres">
      <dgm:prSet presAssocID="{D28AB46C-0E93-44AA-9C7B-65F7C1AAD72D}" presName="node" presStyleLbl="alignAccFollowNode1" presStyleIdx="2" presStyleCnt="4" custScaleX="403534" custScaleY="234490" custLinFactX="-3700" custLinFactNeighborX="-100000" custLinFactNeighborY="73">
        <dgm:presLayoutVars>
          <dgm:bulletEnabled val="1"/>
        </dgm:presLayoutVars>
      </dgm:prSet>
      <dgm:spPr/>
    </dgm:pt>
    <dgm:pt modelId="{C9C3F6AF-6D52-4D73-8543-28D2FC19AA27}" type="pres">
      <dgm:prSet presAssocID="{DE552E40-AB50-43C7-8047-DA0F76DA6C5D}" presName="vSp" presStyleCnt="0"/>
      <dgm:spPr/>
    </dgm:pt>
    <dgm:pt modelId="{AFC2D441-BEDB-4EEF-8B5B-D8380F2DE2AE}" type="pres">
      <dgm:prSet presAssocID="{AA8F1F05-3627-4491-A2F7-849B68EDD85D}" presName="horFlow" presStyleCnt="0"/>
      <dgm:spPr/>
    </dgm:pt>
    <dgm:pt modelId="{72008B27-640E-4742-B6AB-C334CCED4A81}" type="pres">
      <dgm:prSet presAssocID="{AA8F1F05-3627-4491-A2F7-849B68EDD85D}" presName="bigChev" presStyleLbl="node1" presStyleIdx="3" presStyleCnt="4" custScaleX="170254" custScaleY="162943"/>
      <dgm:spPr/>
    </dgm:pt>
    <dgm:pt modelId="{F0FF2C10-C85A-4E09-8464-D212E37FADDE}" type="pres">
      <dgm:prSet presAssocID="{7516BFB5-D281-4449-9B39-707875B3ADB3}" presName="parTrans" presStyleCnt="0"/>
      <dgm:spPr/>
    </dgm:pt>
    <dgm:pt modelId="{37709C72-62EF-4B4C-B5DA-3DD420C35514}" type="pres">
      <dgm:prSet presAssocID="{B684C30E-67ED-4B62-A060-DB672C257927}" presName="node" presStyleLbl="alignAccFollowNode1" presStyleIdx="3" presStyleCnt="4" custScaleX="436081" custScaleY="240008" custLinFactNeighborX="-95132" custLinFactNeighborY="-5321">
        <dgm:presLayoutVars>
          <dgm:bulletEnabled val="1"/>
        </dgm:presLayoutVars>
      </dgm:prSet>
      <dgm:spPr/>
    </dgm:pt>
  </dgm:ptLst>
  <dgm:cxnLst>
    <dgm:cxn modelId="{72C60F01-F8AD-4F04-B06D-E9A802A309E9}" srcId="{65208B8E-DB26-4273-A987-ED62E51CAEC0}" destId="{02A4B0C9-F750-4056-B90A-D80E81B543A3}" srcOrd="0" destOrd="0" parTransId="{E00FEF0D-88D8-453F-A545-EAF50291A398}" sibTransId="{AA8EA8CE-7CB0-4E84-AD7E-345491B2DC69}"/>
    <dgm:cxn modelId="{C2CFE716-3221-47FF-8D02-0D80965CDD78}" type="presOf" srcId="{AA8F1F05-3627-4491-A2F7-849B68EDD85D}" destId="{72008B27-640E-4742-B6AB-C334CCED4A81}" srcOrd="0" destOrd="0" presId="urn:microsoft.com/office/officeart/2005/8/layout/lProcess3"/>
    <dgm:cxn modelId="{CC3B1529-69CA-41DA-AAB4-E05F670B2A54}" type="presOf" srcId="{DE552E40-AB50-43C7-8047-DA0F76DA6C5D}" destId="{F53CF57D-64B8-40BC-9C6D-1515B5D47582}" srcOrd="0" destOrd="0" presId="urn:microsoft.com/office/officeart/2005/8/layout/lProcess3"/>
    <dgm:cxn modelId="{76F6232C-5150-47A3-9D3A-167AEB54186F}" srcId="{D0594C50-2B19-4BEC-8276-817C40DA77A2}" destId="{14ED6820-0885-4371-917A-A30B5A77E456}" srcOrd="0" destOrd="0" parTransId="{57EA7B11-DAF6-443E-82EF-E89206E257D2}" sibTransId="{F0EDED9D-FA86-41DA-A3B8-E77A9BA169A3}"/>
    <dgm:cxn modelId="{8A584034-E411-41AF-B9CE-ED7201CCEC8C}" srcId="{AA8F1F05-3627-4491-A2F7-849B68EDD85D}" destId="{B684C30E-67ED-4B62-A060-DB672C257927}" srcOrd="0" destOrd="0" parTransId="{7516BFB5-D281-4449-9B39-707875B3ADB3}" sibTransId="{F29CB87E-CF57-4B81-8EF6-62A9CC87BF42}"/>
    <dgm:cxn modelId="{DCEDB661-6741-4683-B1C9-69A0DE5E73EC}" type="presOf" srcId="{B684C30E-67ED-4B62-A060-DB672C257927}" destId="{37709C72-62EF-4B4C-B5DA-3DD420C35514}" srcOrd="0" destOrd="0" presId="urn:microsoft.com/office/officeart/2005/8/layout/lProcess3"/>
    <dgm:cxn modelId="{5104BA47-15C8-4CD8-BA51-80DAFC51AE94}" type="presOf" srcId="{E28B4360-0A65-4628-977C-BDFEF123BB10}" destId="{2E70C7E8-8CAB-4625-9022-821C5B1B4507}" srcOrd="0" destOrd="0" presId="urn:microsoft.com/office/officeart/2005/8/layout/lProcess3"/>
    <dgm:cxn modelId="{46949C6A-70A0-467F-BBB8-2305B6E61710}" type="presOf" srcId="{D0594C50-2B19-4BEC-8276-817C40DA77A2}" destId="{7F084441-2B72-474F-BE22-109A0BFD1531}" srcOrd="0" destOrd="0" presId="urn:microsoft.com/office/officeart/2005/8/layout/lProcess3"/>
    <dgm:cxn modelId="{B17CEA87-50F7-49A7-83DF-1DA80737FE73}" srcId="{E28B4360-0A65-4628-977C-BDFEF123BB10}" destId="{D0594C50-2B19-4BEC-8276-817C40DA77A2}" srcOrd="1" destOrd="0" parTransId="{899948E8-8E05-4321-89DD-FC1C8DD639A5}" sibTransId="{0DF51644-158C-4FA2-822F-4CC1704C3B02}"/>
    <dgm:cxn modelId="{05AF7B89-B5E9-4263-884D-C3D6578B4FDF}" type="presOf" srcId="{14ED6820-0885-4371-917A-A30B5A77E456}" destId="{B18C622C-0E7B-433D-B99D-4F5ECE00218E}" srcOrd="0" destOrd="0" presId="urn:microsoft.com/office/officeart/2005/8/layout/lProcess3"/>
    <dgm:cxn modelId="{9D4274A1-6902-4BD8-92F8-DC762407E641}" type="presOf" srcId="{65208B8E-DB26-4273-A987-ED62E51CAEC0}" destId="{14FDED88-6AE2-4147-A4A9-D5674DC643C9}" srcOrd="0" destOrd="0" presId="urn:microsoft.com/office/officeart/2005/8/layout/lProcess3"/>
    <dgm:cxn modelId="{26E858B5-265A-43D6-9B12-8B18C2983CB4}" type="presOf" srcId="{D28AB46C-0E93-44AA-9C7B-65F7C1AAD72D}" destId="{CB183F8D-08AC-45C9-A510-DCE4544D2ED1}" srcOrd="0" destOrd="0" presId="urn:microsoft.com/office/officeart/2005/8/layout/lProcess3"/>
    <dgm:cxn modelId="{9233C2BF-A3BF-4346-8B7E-800C284D6E43}" type="presOf" srcId="{02A4B0C9-F750-4056-B90A-D80E81B543A3}" destId="{2327B329-7F64-4990-A321-AA018DC722A5}" srcOrd="0" destOrd="0" presId="urn:microsoft.com/office/officeart/2005/8/layout/lProcess3"/>
    <dgm:cxn modelId="{15BDFBE3-D45F-429E-A6A5-25D4D175F5DD}" srcId="{E28B4360-0A65-4628-977C-BDFEF123BB10}" destId="{65208B8E-DB26-4273-A987-ED62E51CAEC0}" srcOrd="0" destOrd="0" parTransId="{459D521C-6DA3-4301-ACCF-340EF56CD50D}" sibTransId="{C0ADF3A3-2593-4E13-B5DC-2FDAD47D8994}"/>
    <dgm:cxn modelId="{BDB3B9F3-E8CE-4B43-AFEF-AEF275090F7D}" srcId="{DE552E40-AB50-43C7-8047-DA0F76DA6C5D}" destId="{D28AB46C-0E93-44AA-9C7B-65F7C1AAD72D}" srcOrd="0" destOrd="0" parTransId="{6AC2ACEF-2970-47EF-A30C-DC726C54ABAB}" sibTransId="{90FD011A-D178-44EE-B4D1-4E34AB06205D}"/>
    <dgm:cxn modelId="{B37E64F7-75F7-4E23-8EF7-B102022A39CD}" srcId="{E28B4360-0A65-4628-977C-BDFEF123BB10}" destId="{AA8F1F05-3627-4491-A2F7-849B68EDD85D}" srcOrd="3" destOrd="0" parTransId="{C5B2CCA5-7193-4999-B11B-2105DB8921F1}" sibTransId="{F872F4CD-55C3-457C-8884-133DC0F0DFBA}"/>
    <dgm:cxn modelId="{88084DFA-0E83-4639-9B7E-5CFFD5E48AD8}" srcId="{E28B4360-0A65-4628-977C-BDFEF123BB10}" destId="{DE552E40-AB50-43C7-8047-DA0F76DA6C5D}" srcOrd="2" destOrd="0" parTransId="{99C26AF8-1511-4911-BDAB-E4B5B5F6196C}" sibTransId="{2A1D08D4-8FE5-4A76-BB19-FCB0B595CCA8}"/>
    <dgm:cxn modelId="{4A26DCDA-2068-4018-9643-95BFC0FF83C4}" type="presParOf" srcId="{2E70C7E8-8CAB-4625-9022-821C5B1B4507}" destId="{8E0D6028-3E9F-4754-B4FD-BE9AE33817DD}" srcOrd="0" destOrd="0" presId="urn:microsoft.com/office/officeart/2005/8/layout/lProcess3"/>
    <dgm:cxn modelId="{72EFEF35-70EB-45C2-AEEF-36B77E32FF3F}" type="presParOf" srcId="{8E0D6028-3E9F-4754-B4FD-BE9AE33817DD}" destId="{14FDED88-6AE2-4147-A4A9-D5674DC643C9}" srcOrd="0" destOrd="0" presId="urn:microsoft.com/office/officeart/2005/8/layout/lProcess3"/>
    <dgm:cxn modelId="{2EDF5723-F992-448D-84C5-5AA08B165A13}" type="presParOf" srcId="{8E0D6028-3E9F-4754-B4FD-BE9AE33817DD}" destId="{BAD3BD89-4A35-43EF-8A34-C3371A365DB2}" srcOrd="1" destOrd="0" presId="urn:microsoft.com/office/officeart/2005/8/layout/lProcess3"/>
    <dgm:cxn modelId="{F152D067-BC91-42BB-B79C-11DB5B553F1E}" type="presParOf" srcId="{8E0D6028-3E9F-4754-B4FD-BE9AE33817DD}" destId="{2327B329-7F64-4990-A321-AA018DC722A5}" srcOrd="2" destOrd="0" presId="urn:microsoft.com/office/officeart/2005/8/layout/lProcess3"/>
    <dgm:cxn modelId="{44D049DF-47A2-4FE0-87A7-773434401B83}" type="presParOf" srcId="{2E70C7E8-8CAB-4625-9022-821C5B1B4507}" destId="{F15DA847-2826-4D88-A6A6-9C1C343472C5}" srcOrd="1" destOrd="0" presId="urn:microsoft.com/office/officeart/2005/8/layout/lProcess3"/>
    <dgm:cxn modelId="{C0E01774-DD78-4FEA-9D95-2C40930CF5B4}" type="presParOf" srcId="{2E70C7E8-8CAB-4625-9022-821C5B1B4507}" destId="{97C460AC-FDA7-41C6-9A74-FD1C85359A2D}" srcOrd="2" destOrd="0" presId="urn:microsoft.com/office/officeart/2005/8/layout/lProcess3"/>
    <dgm:cxn modelId="{059BAA08-C724-4732-A0F7-9B193B7BC344}" type="presParOf" srcId="{97C460AC-FDA7-41C6-9A74-FD1C85359A2D}" destId="{7F084441-2B72-474F-BE22-109A0BFD1531}" srcOrd="0" destOrd="0" presId="urn:microsoft.com/office/officeart/2005/8/layout/lProcess3"/>
    <dgm:cxn modelId="{8F89C72A-B2A2-4746-9E4C-E153FFCA6D9B}" type="presParOf" srcId="{97C460AC-FDA7-41C6-9A74-FD1C85359A2D}" destId="{74CEA28B-8D5A-412E-BEDC-6A1EEEC4C273}" srcOrd="1" destOrd="0" presId="urn:microsoft.com/office/officeart/2005/8/layout/lProcess3"/>
    <dgm:cxn modelId="{29C56FBC-D30C-4979-972D-D4AEB7D5E884}" type="presParOf" srcId="{97C460AC-FDA7-41C6-9A74-FD1C85359A2D}" destId="{B18C622C-0E7B-433D-B99D-4F5ECE00218E}" srcOrd="2" destOrd="0" presId="urn:microsoft.com/office/officeart/2005/8/layout/lProcess3"/>
    <dgm:cxn modelId="{FBC63EA1-5BEE-43C5-9D17-22F9A50BDC84}" type="presParOf" srcId="{2E70C7E8-8CAB-4625-9022-821C5B1B4507}" destId="{CC34AD14-D8C1-4E8C-99A8-163B002F34C5}" srcOrd="3" destOrd="0" presId="urn:microsoft.com/office/officeart/2005/8/layout/lProcess3"/>
    <dgm:cxn modelId="{0601DC6B-5A56-4B50-980F-140FAFDA2AC4}" type="presParOf" srcId="{2E70C7E8-8CAB-4625-9022-821C5B1B4507}" destId="{681B40DD-66C3-4882-A0E0-9AA1329B01CD}" srcOrd="4" destOrd="0" presId="urn:microsoft.com/office/officeart/2005/8/layout/lProcess3"/>
    <dgm:cxn modelId="{E4C3136F-ABC5-4963-933C-6786552887D0}" type="presParOf" srcId="{681B40DD-66C3-4882-A0E0-9AA1329B01CD}" destId="{F53CF57D-64B8-40BC-9C6D-1515B5D47582}" srcOrd="0" destOrd="0" presId="urn:microsoft.com/office/officeart/2005/8/layout/lProcess3"/>
    <dgm:cxn modelId="{8112062F-5A2D-4C30-9C4E-7AE40F8A41AD}" type="presParOf" srcId="{681B40DD-66C3-4882-A0E0-9AA1329B01CD}" destId="{DE8E665D-6AD4-404B-AE99-FB3B8B51531C}" srcOrd="1" destOrd="0" presId="urn:microsoft.com/office/officeart/2005/8/layout/lProcess3"/>
    <dgm:cxn modelId="{B4FFF333-ABD8-4336-8D75-9C0C73E39A6A}" type="presParOf" srcId="{681B40DD-66C3-4882-A0E0-9AA1329B01CD}" destId="{CB183F8D-08AC-45C9-A510-DCE4544D2ED1}" srcOrd="2" destOrd="0" presId="urn:microsoft.com/office/officeart/2005/8/layout/lProcess3"/>
    <dgm:cxn modelId="{1FABBF05-DB8D-4BC2-95EC-FCCA72BE6341}" type="presParOf" srcId="{2E70C7E8-8CAB-4625-9022-821C5B1B4507}" destId="{C9C3F6AF-6D52-4D73-8543-28D2FC19AA27}" srcOrd="5" destOrd="0" presId="urn:microsoft.com/office/officeart/2005/8/layout/lProcess3"/>
    <dgm:cxn modelId="{1150426C-ECBF-424E-9CCB-FE88FF884338}" type="presParOf" srcId="{2E70C7E8-8CAB-4625-9022-821C5B1B4507}" destId="{AFC2D441-BEDB-4EEF-8B5B-D8380F2DE2AE}" srcOrd="6" destOrd="0" presId="urn:microsoft.com/office/officeart/2005/8/layout/lProcess3"/>
    <dgm:cxn modelId="{F3B68E6E-05FD-4243-AEFF-5AB44EBC84C8}" type="presParOf" srcId="{AFC2D441-BEDB-4EEF-8B5B-D8380F2DE2AE}" destId="{72008B27-640E-4742-B6AB-C334CCED4A81}" srcOrd="0" destOrd="0" presId="urn:microsoft.com/office/officeart/2005/8/layout/lProcess3"/>
    <dgm:cxn modelId="{4649D17D-DD00-4CD8-BAA3-BA92C20E60D8}" type="presParOf" srcId="{AFC2D441-BEDB-4EEF-8B5B-D8380F2DE2AE}" destId="{F0FF2C10-C85A-4E09-8464-D212E37FADDE}" srcOrd="1" destOrd="0" presId="urn:microsoft.com/office/officeart/2005/8/layout/lProcess3"/>
    <dgm:cxn modelId="{17FF85B0-445C-49A7-BE41-B4D9F5BC2B2E}" type="presParOf" srcId="{AFC2D441-BEDB-4EEF-8B5B-D8380F2DE2AE}" destId="{37709C72-62EF-4B4C-B5DA-3DD420C35514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DED88-6AE2-4147-A4A9-D5674DC643C9}">
      <dsp:nvSpPr>
        <dsp:cNvPr id="0" name=""/>
        <dsp:cNvSpPr/>
      </dsp:nvSpPr>
      <dsp:spPr>
        <a:xfrm>
          <a:off x="1566227" y="0"/>
          <a:ext cx="2071765" cy="9393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Teatro</a:t>
          </a:r>
          <a:endParaRPr lang="pt-BR" sz="2800" b="1" kern="1200" dirty="0">
            <a:latin typeface="RobotoBR" pitchFamily="2" charset="0"/>
          </a:endParaRPr>
        </a:p>
      </dsp:txBody>
      <dsp:txXfrm>
        <a:off x="2035884" y="0"/>
        <a:ext cx="1132452" cy="939313"/>
      </dsp:txXfrm>
    </dsp:sp>
    <dsp:sp modelId="{2327B329-7F64-4990-A321-AA018DC722A5}">
      <dsp:nvSpPr>
        <dsp:cNvPr id="0" name=""/>
        <dsp:cNvSpPr/>
      </dsp:nvSpPr>
      <dsp:spPr>
        <a:xfrm>
          <a:off x="3329099" y="13670"/>
          <a:ext cx="4845177" cy="94084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BR" pitchFamily="2" charset="0"/>
            </a:rPr>
            <a:t>Abriga apresentações de teatro, dança e música. Palco e plateia são seus elementos básicos.</a:t>
          </a:r>
        </a:p>
      </dsp:txBody>
      <dsp:txXfrm>
        <a:off x="3799521" y="13670"/>
        <a:ext cx="3904334" cy="940843"/>
      </dsp:txXfrm>
    </dsp:sp>
    <dsp:sp modelId="{7F084441-2B72-474F-BE22-109A0BFD1531}">
      <dsp:nvSpPr>
        <dsp:cNvPr id="0" name=""/>
        <dsp:cNvSpPr/>
      </dsp:nvSpPr>
      <dsp:spPr>
        <a:xfrm>
          <a:off x="1566227" y="1041031"/>
          <a:ext cx="2183755" cy="9276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Museu</a:t>
          </a:r>
          <a:endParaRPr lang="pt-BR" sz="2800" b="1" kern="1200" dirty="0">
            <a:latin typeface="RobotoBR" pitchFamily="2" charset="0"/>
          </a:endParaRPr>
        </a:p>
      </dsp:txBody>
      <dsp:txXfrm>
        <a:off x="2030030" y="1041031"/>
        <a:ext cx="1256150" cy="927605"/>
      </dsp:txXfrm>
    </dsp:sp>
    <dsp:sp modelId="{B18C622C-0E7B-433D-B99D-4F5ECE00218E}">
      <dsp:nvSpPr>
        <dsp:cNvPr id="0" name=""/>
        <dsp:cNvSpPr/>
      </dsp:nvSpPr>
      <dsp:spPr>
        <a:xfrm>
          <a:off x="3466490" y="1020167"/>
          <a:ext cx="5130197" cy="96933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BR" pitchFamily="2" charset="0"/>
            </a:rPr>
            <a:t>Guardam e expõem pinturas, esculturas, objetos históricos e científicos. </a:t>
          </a:r>
        </a:p>
      </dsp:txBody>
      <dsp:txXfrm>
        <a:off x="3951156" y="1020167"/>
        <a:ext cx="4160865" cy="969332"/>
      </dsp:txXfrm>
    </dsp:sp>
    <dsp:sp modelId="{F53CF57D-64B8-40BC-9C6D-1515B5D47582}">
      <dsp:nvSpPr>
        <dsp:cNvPr id="0" name=""/>
        <dsp:cNvSpPr/>
      </dsp:nvSpPr>
      <dsp:spPr>
        <a:xfrm>
          <a:off x="1515426" y="2101567"/>
          <a:ext cx="2878751" cy="10472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Biblioteca</a:t>
          </a:r>
        </a:p>
      </dsp:txBody>
      <dsp:txXfrm>
        <a:off x="2039043" y="2101567"/>
        <a:ext cx="1831517" cy="1047234"/>
      </dsp:txXfrm>
    </dsp:sp>
    <dsp:sp modelId="{CB183F8D-08AC-45C9-A510-DCE4544D2ED1}">
      <dsp:nvSpPr>
        <dsp:cNvPr id="0" name=""/>
        <dsp:cNvSpPr/>
      </dsp:nvSpPr>
      <dsp:spPr>
        <a:xfrm>
          <a:off x="4038225" y="2068193"/>
          <a:ext cx="4686286" cy="108926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BR" pitchFamily="2" charset="0"/>
            </a:rPr>
            <a:t>Armazena livros, documentos, mapas, fotografias, áudios, jornais e revistas dos mais diversos assuntos. </a:t>
          </a:r>
        </a:p>
      </dsp:txBody>
      <dsp:txXfrm>
        <a:off x="4582857" y="2068193"/>
        <a:ext cx="3597023" cy="1089263"/>
      </dsp:txXfrm>
    </dsp:sp>
    <dsp:sp modelId="{72008B27-640E-4742-B6AB-C334CCED4A81}">
      <dsp:nvSpPr>
        <dsp:cNvPr id="0" name=""/>
        <dsp:cNvSpPr/>
      </dsp:nvSpPr>
      <dsp:spPr>
        <a:xfrm>
          <a:off x="1566227" y="3336949"/>
          <a:ext cx="2382143" cy="9119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Cinema</a:t>
          </a:r>
        </a:p>
      </dsp:txBody>
      <dsp:txXfrm>
        <a:off x="2022197" y="3336949"/>
        <a:ext cx="1470203" cy="911940"/>
      </dsp:txXfrm>
    </dsp:sp>
    <dsp:sp modelId="{37709C72-62EF-4B4C-B5DA-3DD420C35514}">
      <dsp:nvSpPr>
        <dsp:cNvPr id="0" name=""/>
        <dsp:cNvSpPr/>
      </dsp:nvSpPr>
      <dsp:spPr>
        <a:xfrm>
          <a:off x="3593441" y="3210753"/>
          <a:ext cx="5064258" cy="111489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BR" pitchFamily="2" charset="0"/>
            </a:rPr>
            <a:t>Sala constituída por tela, sistema de som e assentos, exclusivamente para a exibição de filmes. Divulga a arte audiovisual.</a:t>
          </a:r>
        </a:p>
      </dsp:txBody>
      <dsp:txXfrm>
        <a:off x="4150889" y="3210753"/>
        <a:ext cx="3949362" cy="11148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DED88-6AE2-4147-A4A9-D5674DC643C9}">
      <dsp:nvSpPr>
        <dsp:cNvPr id="0" name=""/>
        <dsp:cNvSpPr/>
      </dsp:nvSpPr>
      <dsp:spPr>
        <a:xfrm>
          <a:off x="1375702" y="0"/>
          <a:ext cx="2071765" cy="9393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0" kern="1200" dirty="0">
              <a:latin typeface="RobotoBR" pitchFamily="2" charset="0"/>
            </a:rPr>
            <a:t>DJ</a:t>
          </a:r>
        </a:p>
      </dsp:txBody>
      <dsp:txXfrm>
        <a:off x="1845359" y="0"/>
        <a:ext cx="1132452" cy="939313"/>
      </dsp:txXfrm>
    </dsp:sp>
    <dsp:sp modelId="{2327B329-7F64-4990-A321-AA018DC722A5}">
      <dsp:nvSpPr>
        <dsp:cNvPr id="0" name=""/>
        <dsp:cNvSpPr/>
      </dsp:nvSpPr>
      <dsp:spPr>
        <a:xfrm>
          <a:off x="3138574" y="13670"/>
          <a:ext cx="4845177" cy="94084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BR" pitchFamily="2" charset="0"/>
            </a:rPr>
            <a:t>O </a:t>
          </a:r>
          <a:r>
            <a:rPr lang="pt-BR" sz="1900" i="1" kern="1200" dirty="0">
              <a:latin typeface="RobotoBR" pitchFamily="2" charset="0"/>
            </a:rPr>
            <a:t>disc jockey</a:t>
          </a:r>
          <a:r>
            <a:rPr lang="pt-BR" sz="1900" kern="1200" dirty="0">
              <a:latin typeface="RobotoBR" pitchFamily="2" charset="0"/>
            </a:rPr>
            <a:t>  é o responsável por criar a parte rítmica do </a:t>
          </a:r>
          <a:r>
            <a:rPr lang="pt-BR" sz="1900" i="1" kern="1200" dirty="0">
              <a:latin typeface="RobotoBR" pitchFamily="2" charset="0"/>
            </a:rPr>
            <a:t>rap.</a:t>
          </a:r>
        </a:p>
      </dsp:txBody>
      <dsp:txXfrm>
        <a:off x="3608996" y="13670"/>
        <a:ext cx="3904334" cy="940843"/>
      </dsp:txXfrm>
    </dsp:sp>
    <dsp:sp modelId="{7F084441-2B72-474F-BE22-109A0BFD1531}">
      <dsp:nvSpPr>
        <dsp:cNvPr id="0" name=""/>
        <dsp:cNvSpPr/>
      </dsp:nvSpPr>
      <dsp:spPr>
        <a:xfrm>
          <a:off x="1375702" y="1041031"/>
          <a:ext cx="2183755" cy="9276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MC</a:t>
          </a:r>
          <a:endParaRPr lang="pt-BR" sz="2800" b="1" kern="1200" dirty="0">
            <a:latin typeface="RobotoBR" pitchFamily="2" charset="0"/>
          </a:endParaRPr>
        </a:p>
      </dsp:txBody>
      <dsp:txXfrm>
        <a:off x="1839505" y="1041031"/>
        <a:ext cx="1256150" cy="927605"/>
      </dsp:txXfrm>
    </dsp:sp>
    <dsp:sp modelId="{B18C622C-0E7B-433D-B99D-4F5ECE00218E}">
      <dsp:nvSpPr>
        <dsp:cNvPr id="0" name=""/>
        <dsp:cNvSpPr/>
      </dsp:nvSpPr>
      <dsp:spPr>
        <a:xfrm>
          <a:off x="3275965" y="1020167"/>
          <a:ext cx="5130197" cy="96933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BR" pitchFamily="2" charset="0"/>
            </a:rPr>
            <a:t>Também conhecido como mestre de cerimônias, o MC compõe as letras das músicas.</a:t>
          </a:r>
        </a:p>
      </dsp:txBody>
      <dsp:txXfrm>
        <a:off x="3760631" y="1020167"/>
        <a:ext cx="4160865" cy="969332"/>
      </dsp:txXfrm>
    </dsp:sp>
    <dsp:sp modelId="{F53CF57D-64B8-40BC-9C6D-1515B5D47582}">
      <dsp:nvSpPr>
        <dsp:cNvPr id="0" name=""/>
        <dsp:cNvSpPr/>
      </dsp:nvSpPr>
      <dsp:spPr>
        <a:xfrm>
          <a:off x="1324901" y="2101567"/>
          <a:ext cx="3259801" cy="10472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i="1" kern="1200" dirty="0">
              <a:latin typeface="RobotoBR" pitchFamily="2" charset="0"/>
            </a:rPr>
            <a:t>breakdance</a:t>
          </a:r>
        </a:p>
      </dsp:txBody>
      <dsp:txXfrm>
        <a:off x="1848518" y="2101567"/>
        <a:ext cx="2212567" cy="1047234"/>
      </dsp:txXfrm>
    </dsp:sp>
    <dsp:sp modelId="{CB183F8D-08AC-45C9-A510-DCE4544D2ED1}">
      <dsp:nvSpPr>
        <dsp:cNvPr id="0" name=""/>
        <dsp:cNvSpPr/>
      </dsp:nvSpPr>
      <dsp:spPr>
        <a:xfrm>
          <a:off x="4228750" y="2068193"/>
          <a:ext cx="4686286" cy="108926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BR" pitchFamily="2" charset="0"/>
            </a:rPr>
            <a:t>A dança. Divide-se em vários estilos, como</a:t>
          </a:r>
          <a:r>
            <a:rPr lang="pt-BR" sz="1900" i="1" kern="1200" dirty="0">
              <a:latin typeface="RobotoBR" pitchFamily="2" charset="0"/>
            </a:rPr>
            <a:t> locking </a:t>
          </a:r>
          <a:r>
            <a:rPr lang="pt-BR" sz="1900" i="0" kern="1200" dirty="0">
              <a:latin typeface="RobotoBR" pitchFamily="2" charset="0"/>
            </a:rPr>
            <a:t>e</a:t>
          </a:r>
          <a:r>
            <a:rPr lang="pt-BR" sz="1900" kern="1200" dirty="0">
              <a:latin typeface="RobotoBR" pitchFamily="2" charset="0"/>
            </a:rPr>
            <a:t> </a:t>
          </a:r>
          <a:r>
            <a:rPr lang="pt-BR" sz="1900" i="1" kern="1200" dirty="0" err="1">
              <a:latin typeface="RobotoBR" pitchFamily="2" charset="0"/>
            </a:rPr>
            <a:t>popping</a:t>
          </a:r>
          <a:r>
            <a:rPr lang="pt-BR" sz="1900" kern="1200" dirty="0">
              <a:latin typeface="RobotoBR" pitchFamily="2" charset="0"/>
            </a:rPr>
            <a:t>.</a:t>
          </a:r>
        </a:p>
      </dsp:txBody>
      <dsp:txXfrm>
        <a:off x="4773382" y="2068193"/>
        <a:ext cx="3597023" cy="1089263"/>
      </dsp:txXfrm>
    </dsp:sp>
    <dsp:sp modelId="{72008B27-640E-4742-B6AB-C334CCED4A81}">
      <dsp:nvSpPr>
        <dsp:cNvPr id="0" name=""/>
        <dsp:cNvSpPr/>
      </dsp:nvSpPr>
      <dsp:spPr>
        <a:xfrm>
          <a:off x="1375702" y="3336949"/>
          <a:ext cx="2382143" cy="9119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grafite</a:t>
          </a:r>
        </a:p>
      </dsp:txBody>
      <dsp:txXfrm>
        <a:off x="1831672" y="3336949"/>
        <a:ext cx="1470203" cy="911940"/>
      </dsp:txXfrm>
    </dsp:sp>
    <dsp:sp modelId="{37709C72-62EF-4B4C-B5DA-3DD420C35514}">
      <dsp:nvSpPr>
        <dsp:cNvPr id="0" name=""/>
        <dsp:cNvSpPr/>
      </dsp:nvSpPr>
      <dsp:spPr>
        <a:xfrm>
          <a:off x="3402916" y="3210753"/>
          <a:ext cx="5064258" cy="111489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BR" pitchFamily="2" charset="0"/>
            </a:rPr>
            <a:t>A expressão visual. Suas obras costumam trazer imagens figurativas ou informações escritas.</a:t>
          </a:r>
        </a:p>
      </dsp:txBody>
      <dsp:txXfrm>
        <a:off x="3960364" y="3210753"/>
        <a:ext cx="3949362" cy="1114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15BCF-56F0-8040-B375-8D07ED4FEE9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6611E-C143-294D-BAF6-A4FA5C24CF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01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2A8AA-C865-4CD3-AC2F-DF1D92D37B2F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3FD05-50D4-4A2F-903A-13670809CF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37219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DF2B-9BD9-844C-A833-04F133235F6F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6279-F350-4948-BCAE-596CDE3B4DAC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0B2A-F921-BD44-BC6C-8E7F67DF835C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11C9-FEBB-6A42-BD10-C27BEB382112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B683-6EDD-C048-A24B-9CF06CE8969A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7963B-2496-844D-A92F-F227EBA20B66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9F56-F5EB-8B4A-AF58-FB3101449A55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12B1-8D5D-0A48-981C-D1870D66746C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C1B6-D018-084B-8842-40CADA2D1826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D401-1426-C04C-BFC4-069701E0CA49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2F0-3168-EA4B-B4A4-4A89FC3887FC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70F5-DD59-3F49-8612-D40B324A8314}" type="datetime1">
              <a:rPr lang="pt-BR" smtClean="0"/>
              <a:t>03/04/2020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1 – Capítulo 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8439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00" y="497701"/>
            <a:ext cx="9766300" cy="14350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pt-BR" sz="4800" dirty="0">
                <a:latin typeface="RobotoBR" pitchFamily="2" charset="0"/>
              </a:rPr>
              <a:t>O circo e as mudanças tecnológicas</a:t>
            </a:r>
            <a:endParaRPr lang="pt-BR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441450" y="2116786"/>
            <a:ext cx="9550400" cy="3924301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866900" y="2543844"/>
            <a:ext cx="86995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Atualmente, diversos espetáculos de circo utilizam </a:t>
            </a:r>
            <a:r>
              <a:rPr lang="pt-BR" sz="2800" b="1" dirty="0">
                <a:latin typeface="RobotoBR" pitchFamily="2" charset="0"/>
              </a:rPr>
              <a:t>tecnologia</a:t>
            </a:r>
            <a:r>
              <a:rPr lang="pt-BR" sz="2800" dirty="0">
                <a:latin typeface="RobotoBR" pitchFamily="2" charset="0"/>
              </a:rPr>
              <a:t>. Projeções, LEDs, aplicativos eletrônicos, telões que mostram diferentes ângulos da apresentação ao vivo, drones, hologramas e robôs são alguns recursos tecnológicos que criam efeitos impressionantes nas apresentações circenses, permitindo, muitas vezes, a interação do público.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827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1 – Capítulo 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4643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465551"/>
            <a:ext cx="12192000" cy="14350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pt-BR" sz="4800" b="1" i="1" dirty="0">
                <a:solidFill>
                  <a:schemeClr val="bg1"/>
                </a:solidFill>
                <a:latin typeface="RobotoBR" pitchFamily="2" charset="0"/>
                <a:ea typeface="Roboto" panose="02000000000000000000" pitchFamily="2" charset="0"/>
              </a:rPr>
              <a:t>Hip-hop</a:t>
            </a:r>
            <a:endParaRPr lang="pt-BR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916815" y="2022097"/>
            <a:ext cx="6172912" cy="4723378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RobotoBR" pitchFamily="2" charset="0"/>
              </a:rPr>
              <a:t>Criado na década de </a:t>
            </a:r>
          </a:p>
          <a:p>
            <a:r>
              <a:rPr lang="pt-BR" sz="2800" dirty="0">
                <a:latin typeface="RobotoBR" pitchFamily="2" charset="0"/>
              </a:rPr>
              <a:t>1970 no Bronx, um bairro</a:t>
            </a:r>
          </a:p>
          <a:p>
            <a:r>
              <a:rPr lang="pt-BR" sz="2800" dirty="0">
                <a:latin typeface="RobotoBR" pitchFamily="2" charset="0"/>
              </a:rPr>
              <a:t>da periferia de Nova York, </a:t>
            </a:r>
          </a:p>
          <a:p>
            <a:r>
              <a:rPr lang="pt-BR" sz="2800" dirty="0">
                <a:latin typeface="RobotoBR" pitchFamily="2" charset="0"/>
              </a:rPr>
              <a:t>o </a:t>
            </a:r>
            <a:r>
              <a:rPr lang="pt-BR" sz="2800" i="1" dirty="0">
                <a:latin typeface="RobotoBR" pitchFamily="2" charset="0"/>
              </a:rPr>
              <a:t>hip-hop</a:t>
            </a:r>
            <a:r>
              <a:rPr lang="pt-BR" sz="2800" dirty="0">
                <a:latin typeface="RobotoBR" pitchFamily="2" charset="0"/>
              </a:rPr>
              <a:t> surgiu das trocas culturais entre jovens negros estadunidenses, jamaicanos e porto-riquenhos. </a:t>
            </a:r>
            <a:r>
              <a:rPr lang="pt-BR" sz="2800" b="1" dirty="0">
                <a:latin typeface="RobotoBR" pitchFamily="2" charset="0"/>
              </a:rPr>
              <a:t>Ele uniu música, poesia, dança e pintura </a:t>
            </a:r>
            <a:r>
              <a:rPr lang="pt-BR" sz="2800" dirty="0">
                <a:latin typeface="RobotoBR" pitchFamily="2" charset="0"/>
              </a:rPr>
              <a:t>para expressar desejos e reflexões desses jovens.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7350922" y="2514215"/>
            <a:ext cx="4356099" cy="368581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7511572" y="2726139"/>
            <a:ext cx="420959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Desde o início, o </a:t>
            </a:r>
            <a:r>
              <a:rPr lang="pt-BR" sz="2800" i="1" dirty="0">
                <a:latin typeface="RobotoBR" pitchFamily="2" charset="0"/>
              </a:rPr>
              <a:t>hip</a:t>
            </a:r>
            <a:r>
              <a:rPr lang="pt-BR" sz="2800" dirty="0">
                <a:latin typeface="RobotoBR" pitchFamily="2" charset="0"/>
              </a:rPr>
              <a:t>-</a:t>
            </a:r>
            <a:r>
              <a:rPr lang="pt-BR" sz="2800" i="1" dirty="0">
                <a:latin typeface="RobotoBR" pitchFamily="2" charset="0"/>
              </a:rPr>
              <a:t>hop</a:t>
            </a:r>
            <a:r>
              <a:rPr lang="pt-BR" sz="2800" dirty="0">
                <a:latin typeface="RobotoBR" pitchFamily="2" charset="0"/>
              </a:rPr>
              <a:t> teve uma forte função de </a:t>
            </a:r>
            <a:r>
              <a:rPr lang="pt-BR" sz="2800" b="1" dirty="0">
                <a:latin typeface="RobotoBR" pitchFamily="2" charset="0"/>
              </a:rPr>
              <a:t>denúncia social</a:t>
            </a:r>
            <a:r>
              <a:rPr lang="pt-BR" sz="2800" dirty="0">
                <a:latin typeface="RobotoBR" pitchFamily="2" charset="0"/>
              </a:rPr>
              <a:t>, falando dos problemas relacionados</a:t>
            </a:r>
          </a:p>
          <a:p>
            <a:r>
              <a:rPr lang="pt-BR" sz="2800" dirty="0">
                <a:latin typeface="RobotoBR" pitchFamily="2" charset="0"/>
              </a:rPr>
              <a:t>à vida nas periferias, ao racismo etc.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12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16075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1902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5F53B5A5-538A-46E7-990B-868E237B9F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523283"/>
              </p:ext>
            </p:extLst>
          </p:nvPr>
        </p:nvGraphicFramePr>
        <p:xfrm>
          <a:off x="939800" y="19907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075"/>
            <a:ext cx="10566400" cy="10953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Os quatro elementos do </a:t>
            </a:r>
            <a:r>
              <a:rPr lang="pt-BR" sz="48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hip-hop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13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7176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ítulo 1">
            <a:extLst>
              <a:ext uri="{FF2B5EF4-FFF2-40B4-BE49-F238E27FC236}">
                <a16:creationId xmlns:a16="http://schemas.microsoft.com/office/drawing/2014/main" id="{15AB3973-CA04-4387-A483-73CC734DA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998" y="839413"/>
            <a:ext cx="7446602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  <a:latin typeface="RobotoBR" pitchFamily="2" charset="0"/>
                <a:ea typeface="Roboto" panose="02000000000000000000" pitchFamily="2" charset="0"/>
              </a:rPr>
              <a:t>DJ</a:t>
            </a: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2573698" y="2164976"/>
            <a:ext cx="7446602" cy="40879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Entre os artistas do </a:t>
            </a:r>
            <a:r>
              <a:rPr lang="pt-BR" sz="2800" i="1" dirty="0">
                <a:latin typeface="RobotoBR" pitchFamily="2" charset="0"/>
              </a:rPr>
              <a:t>hip-hop</a:t>
            </a:r>
            <a:r>
              <a:rPr lang="pt-BR" sz="2800" dirty="0">
                <a:latin typeface="RobotoBR" pitchFamily="2" charset="0"/>
              </a:rPr>
              <a:t>, os DJs tiveram grande importância histórica. Nos Estados Unidos, O DJ Afrika Bambaataa (1957-), por exemplo, foi quem estabeleceu a união dos quatro elementos para formar a cultura do </a:t>
            </a:r>
            <a:r>
              <a:rPr lang="pt-BR" sz="2800" i="1" dirty="0">
                <a:latin typeface="RobotoBR" pitchFamily="2" charset="0"/>
              </a:rPr>
              <a:t>hip-hop</a:t>
            </a:r>
            <a:r>
              <a:rPr lang="pt-BR" sz="2800" dirty="0">
                <a:latin typeface="RobotoBR" pitchFamily="2" charset="0"/>
              </a:rPr>
              <a:t>.</a:t>
            </a:r>
            <a:endParaRPr lang="pt-BR" sz="2800" kern="1200" dirty="0">
              <a:latin typeface="RobotoBR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14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2586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295384" y="2750884"/>
            <a:ext cx="36792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800" b="1" i="1" dirty="0">
                <a:latin typeface="RobotoBR" pitchFamily="2" charset="0"/>
              </a:rPr>
              <a:t>Breakdance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3697596" y="434615"/>
            <a:ext cx="8011804" cy="6189341"/>
            <a:chOff x="652449" y="300400"/>
            <a:chExt cx="2709992" cy="2229762"/>
          </a:xfrm>
          <a:scene3d>
            <a:camera prst="orthographicFront"/>
            <a:lightRig rig="flat" dir="t"/>
          </a:scene3d>
        </p:grpSpPr>
        <p:sp>
          <p:nvSpPr>
            <p:cNvPr id="10" name="Elipse 9"/>
            <p:cNvSpPr/>
            <p:nvPr/>
          </p:nvSpPr>
          <p:spPr>
            <a:xfrm>
              <a:off x="1192970" y="355729"/>
              <a:ext cx="2169471" cy="2174433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pt-BR" sz="2800" dirty="0">
                  <a:latin typeface="RobotoBR" pitchFamily="2" charset="0"/>
                  <a:ea typeface="Roboto" panose="02000000000000000000" pitchFamily="2" charset="0"/>
                </a:rPr>
                <a:t>As danças são dinâmicas e podem ser competitivas. Nessas “batalhas”, dançarinos se enfrentam, demonstrando destreza em passos ágeis, com paradas e giros, usando a cabeça como ponto de apoio no solo. O dançarino mais ousado e criativo vence.</a:t>
              </a:r>
            </a:p>
          </p:txBody>
        </p:sp>
        <p:sp>
          <p:nvSpPr>
            <p:cNvPr id="11" name="Elipse 4"/>
            <p:cNvSpPr/>
            <p:nvPr/>
          </p:nvSpPr>
          <p:spPr>
            <a:xfrm>
              <a:off x="652449" y="300400"/>
              <a:ext cx="1706860" cy="17572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800" i="1" kern="1200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15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9363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349374" y="2077203"/>
            <a:ext cx="9725026" cy="4168436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481137" y="2384011"/>
            <a:ext cx="92075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2500" dirty="0">
                <a:latin typeface="RobotoBR" pitchFamily="2" charset="0"/>
              </a:rPr>
              <a:t>A cena </a:t>
            </a:r>
            <a:r>
              <a:rPr lang="pt-BR" sz="2500" i="1" dirty="0">
                <a:latin typeface="RobotoBR" pitchFamily="2" charset="0"/>
              </a:rPr>
              <a:t>hip-hop</a:t>
            </a:r>
            <a:r>
              <a:rPr lang="pt-BR" sz="2500" dirty="0">
                <a:latin typeface="RobotoBR" pitchFamily="2" charset="0"/>
              </a:rPr>
              <a:t> do Brasil é bastante consolidada, apresentando inúmeros artistas e grupos importantes e consagrados. Esses grupos geralmente se posicionam </a:t>
            </a:r>
            <a:r>
              <a:rPr lang="pt-BR" sz="2500" b="1" dirty="0">
                <a:latin typeface="RobotoBR" pitchFamily="2" charset="0"/>
              </a:rPr>
              <a:t>contra toda forma de opressão</a:t>
            </a:r>
            <a:r>
              <a:rPr lang="pt-BR" sz="2500" dirty="0">
                <a:latin typeface="RobotoBR" pitchFamily="2" charset="0"/>
              </a:rPr>
              <a:t>, principalmente o </a:t>
            </a:r>
            <a:r>
              <a:rPr lang="pt-BR" sz="2500" b="1" dirty="0">
                <a:latin typeface="RobotoBR" pitchFamily="2" charset="0"/>
              </a:rPr>
              <a:t>racismo</a:t>
            </a:r>
            <a:r>
              <a:rPr lang="pt-BR" sz="2500" dirty="0">
                <a:latin typeface="RobotoBR" pitchFamily="2" charset="0"/>
              </a:rPr>
              <a:t>, a </a:t>
            </a:r>
            <a:r>
              <a:rPr lang="pt-BR" sz="2500" b="1" dirty="0">
                <a:latin typeface="RobotoBR" pitchFamily="2" charset="0"/>
              </a:rPr>
              <a:t>pobreza</a:t>
            </a:r>
            <a:r>
              <a:rPr lang="pt-BR" sz="2500" dirty="0">
                <a:latin typeface="RobotoBR" pitchFamily="2" charset="0"/>
              </a:rPr>
              <a:t> e a </a:t>
            </a:r>
            <a:r>
              <a:rPr lang="pt-BR" sz="2500" b="1" dirty="0">
                <a:latin typeface="RobotoBR" pitchFamily="2" charset="0"/>
              </a:rPr>
              <a:t>violência</a:t>
            </a:r>
            <a:r>
              <a:rPr lang="pt-BR" sz="2500" dirty="0">
                <a:latin typeface="RobotoBR" pitchFamily="2" charset="0"/>
              </a:rPr>
              <a:t> contra os jovens das periferias.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500" dirty="0">
                <a:latin typeface="RobotoBR" pitchFamily="2" charset="0"/>
              </a:rPr>
              <a:t>Entre os brasileiros poderíamos destacar grupos como os </a:t>
            </a:r>
            <a:r>
              <a:rPr lang="pt-BR" sz="2500" b="1" dirty="0">
                <a:latin typeface="RobotoBR" pitchFamily="2" charset="0"/>
              </a:rPr>
              <a:t>Racionais MCs </a:t>
            </a:r>
            <a:r>
              <a:rPr lang="pt-BR" sz="2500" dirty="0">
                <a:latin typeface="RobotoBR" pitchFamily="2" charset="0"/>
              </a:rPr>
              <a:t>e </a:t>
            </a:r>
            <a:r>
              <a:rPr lang="pt-BR" sz="2500" b="1" dirty="0">
                <a:latin typeface="RobotoBR" pitchFamily="2" charset="0"/>
              </a:rPr>
              <a:t>Facção Central</a:t>
            </a:r>
            <a:r>
              <a:rPr lang="pt-BR" sz="2500" dirty="0">
                <a:latin typeface="RobotoBR" pitchFamily="2" charset="0"/>
              </a:rPr>
              <a:t>, e </a:t>
            </a:r>
            <a:r>
              <a:rPr lang="pt-BR" sz="2500" i="1" dirty="0">
                <a:latin typeface="RobotoBR" pitchFamily="2" charset="0"/>
              </a:rPr>
              <a:t>rappers </a:t>
            </a:r>
            <a:r>
              <a:rPr lang="pt-BR" sz="2500" dirty="0">
                <a:latin typeface="RobotoBR" pitchFamily="2" charset="0"/>
              </a:rPr>
              <a:t>como </a:t>
            </a:r>
            <a:r>
              <a:rPr lang="pt-BR" sz="2500" b="1" dirty="0" err="1">
                <a:latin typeface="RobotoBR" pitchFamily="2" charset="0"/>
              </a:rPr>
              <a:t>Sabotage</a:t>
            </a:r>
            <a:r>
              <a:rPr lang="pt-BR" sz="2500" dirty="0">
                <a:latin typeface="RobotoBR" pitchFamily="2" charset="0"/>
              </a:rPr>
              <a:t>, </a:t>
            </a:r>
            <a:r>
              <a:rPr lang="pt-BR" sz="2500" b="1" dirty="0">
                <a:latin typeface="RobotoBR" pitchFamily="2" charset="0"/>
              </a:rPr>
              <a:t>MV Bill</a:t>
            </a:r>
            <a:r>
              <a:rPr lang="pt-BR" sz="2500" dirty="0">
                <a:latin typeface="RobotoBR" pitchFamily="2" charset="0"/>
              </a:rPr>
              <a:t>, </a:t>
            </a:r>
            <a:r>
              <a:rPr lang="pt-BR" sz="2500" b="1" dirty="0">
                <a:latin typeface="RobotoBR" pitchFamily="2" charset="0"/>
              </a:rPr>
              <a:t>Thaíde</a:t>
            </a:r>
            <a:r>
              <a:rPr lang="pt-BR" sz="2500" dirty="0">
                <a:latin typeface="RobotoBR" pitchFamily="2" charset="0"/>
              </a:rPr>
              <a:t> e </a:t>
            </a:r>
            <a:r>
              <a:rPr lang="pt-BR" sz="2500" b="1" dirty="0">
                <a:latin typeface="RobotoBR" pitchFamily="2" charset="0"/>
              </a:rPr>
              <a:t>DJ Hum</a:t>
            </a:r>
            <a:r>
              <a:rPr lang="pt-BR" sz="2500" dirty="0">
                <a:latin typeface="RobotoBR" pitchFamily="2" charset="0"/>
              </a:rPr>
              <a:t>. Da nova geração, podemos citar nomes como </a:t>
            </a:r>
            <a:r>
              <a:rPr lang="pt-BR" sz="2500" b="1" dirty="0">
                <a:latin typeface="RobotoBR" pitchFamily="2" charset="0"/>
              </a:rPr>
              <a:t>Criolo</a:t>
            </a:r>
            <a:r>
              <a:rPr lang="pt-BR" sz="2500" dirty="0">
                <a:latin typeface="RobotoBR" pitchFamily="2" charset="0"/>
              </a:rPr>
              <a:t>, </a:t>
            </a:r>
            <a:r>
              <a:rPr lang="pt-BR" sz="2500" b="1" dirty="0">
                <a:latin typeface="RobotoBR" pitchFamily="2" charset="0"/>
              </a:rPr>
              <a:t>Karol Conka</a:t>
            </a:r>
            <a:r>
              <a:rPr lang="pt-BR" sz="2500" dirty="0">
                <a:latin typeface="RobotoBR" pitchFamily="2" charset="0"/>
              </a:rPr>
              <a:t> e </a:t>
            </a:r>
            <a:r>
              <a:rPr lang="pt-BR" sz="2500" b="1" dirty="0">
                <a:latin typeface="RobotoBR" pitchFamily="2" charset="0"/>
              </a:rPr>
              <a:t>Rael da Rima</a:t>
            </a:r>
            <a:r>
              <a:rPr lang="pt-BR" sz="2500" dirty="0">
                <a:latin typeface="RobotoBR" pitchFamily="2" charset="0"/>
              </a:rPr>
              <a:t>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444501"/>
            <a:ext cx="10236200" cy="1460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b="1" dirty="0">
                <a:latin typeface="RobotoBR" pitchFamily="2" charset="0"/>
              </a:rPr>
              <a:t>É “nóis”, mano</a:t>
            </a:r>
            <a:endParaRPr lang="pt-BR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16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2721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416248" y="2174003"/>
            <a:ext cx="7797772" cy="3897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Uma das manifestações mais conhecidas de toda a arte urbana é o grafite. Os grafiteiros, geralmente, pintam imagens que falam das experiências vividas pelos jovens da periferia e se inspiram, muitas vezes, na visualidade das ruas e na música dos </a:t>
            </a:r>
            <a:r>
              <a:rPr lang="pt-BR" sz="2800" i="1" dirty="0">
                <a:latin typeface="RobotoBR" pitchFamily="2" charset="0"/>
              </a:rPr>
              <a:t>rappers</a:t>
            </a:r>
            <a:r>
              <a:rPr lang="pt-BR" sz="2800" dirty="0">
                <a:latin typeface="RobotoBR" pitchFamily="2" charset="0"/>
              </a:rPr>
              <a:t>. </a:t>
            </a:r>
          </a:p>
        </p:txBody>
      </p:sp>
      <p:sp>
        <p:nvSpPr>
          <p:cNvPr id="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2225734" y="954833"/>
            <a:ext cx="8178800" cy="5572617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209146" y="1155148"/>
            <a:ext cx="59325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O grafite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17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6395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100" y="562001"/>
            <a:ext cx="9766300" cy="14350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Pintura e rebeldia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304800" y="2451099"/>
            <a:ext cx="6642100" cy="3705903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latin typeface="RobotoBR" pitchFamily="2" charset="0"/>
              </a:rPr>
              <a:t>Jean-Michel Basquiat</a:t>
            </a:r>
          </a:p>
          <a:p>
            <a:r>
              <a:rPr lang="pt-BR" sz="2800" dirty="0">
                <a:latin typeface="RobotoBR" pitchFamily="2" charset="0"/>
              </a:rPr>
              <a:t>foi um artista grafiteiro de Nova York. Na década de 1970, ele explorou temas como </a:t>
            </a:r>
            <a:r>
              <a:rPr lang="pt-BR" sz="2800" b="1" dirty="0">
                <a:latin typeface="RobotoBR" pitchFamily="2" charset="0"/>
              </a:rPr>
              <a:t>conflitos sociais e étnicos</a:t>
            </a:r>
            <a:r>
              <a:rPr lang="pt-BR" sz="2800" dirty="0">
                <a:latin typeface="RobotoBR" pitchFamily="2" charset="0"/>
              </a:rPr>
              <a:t>, misturando palavras e figuras numa linguagem visual inovadora.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7061201" y="2819400"/>
            <a:ext cx="4406899" cy="280487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7442652" y="3198773"/>
            <a:ext cx="412659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RobotoBR" pitchFamily="2" charset="0"/>
              </a:rPr>
              <a:t>Além dos muros da cidade, Basquiat também</a:t>
            </a:r>
          </a:p>
          <a:p>
            <a:r>
              <a:rPr lang="pt-BR" sz="2600" dirty="0">
                <a:latin typeface="RobotoBR" pitchFamily="2" charset="0"/>
              </a:rPr>
              <a:t>pintou telas, levando sua arte urbana para dentro das galerias.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18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4244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 txBox="1">
            <a:spLocks/>
          </p:cNvSpPr>
          <p:nvPr/>
        </p:nvSpPr>
        <p:spPr>
          <a:xfrm>
            <a:off x="838200" y="1990243"/>
            <a:ext cx="10642600" cy="3839057"/>
          </a:xfrm>
          <a:prstGeom prst="rect">
            <a:avLst/>
          </a:prstGeom>
          <a:ln w="63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pt-BR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O grafite é uma manifestação artística que acontece em diversos países do mundo. No continente africano, muitos grafiteiros exploram suas raízes culturais, questões políticas e sua identidade cultural. Na África do Sul, por exemplo, essa arte é muito bem representada por artistas como Faith XLVII e Falko One.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017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Grafite sul-africano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19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676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5F53B5A5-538A-46E7-990B-868E237B9F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370258"/>
              </p:ext>
            </p:extLst>
          </p:nvPr>
        </p:nvGraphicFramePr>
        <p:xfrm>
          <a:off x="939800" y="19907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8150"/>
            <a:ext cx="10566400" cy="10953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Espaços tradicionais da Arte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815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436" y="535001"/>
            <a:ext cx="8760064" cy="12953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Os artistas na rua</a:t>
            </a:r>
            <a:endParaRPr lang="pt-BR" sz="4800" i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723900" y="2600088"/>
            <a:ext cx="5765800" cy="3151178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600" dirty="0">
                <a:latin typeface="RobotoBR" pitchFamily="2" charset="0"/>
              </a:rPr>
              <a:t>A arte que acontece nas ruas </a:t>
            </a:r>
            <a:r>
              <a:rPr lang="pt-BR" sz="2600" b="1" dirty="0">
                <a:latin typeface="RobotoBR" pitchFamily="2" charset="0"/>
              </a:rPr>
              <a:t>rompe a rotina da cidade</a:t>
            </a:r>
            <a:r>
              <a:rPr lang="pt-BR" sz="2600" dirty="0">
                <a:latin typeface="RobotoBR" pitchFamily="2" charset="0"/>
              </a:rPr>
              <a:t>. Ela se torna mais próxima</a:t>
            </a:r>
          </a:p>
          <a:p>
            <a:r>
              <a:rPr lang="pt-BR" sz="2600" dirty="0">
                <a:latin typeface="RobotoBR" pitchFamily="2" charset="0"/>
              </a:rPr>
              <a:t>e é capaz de atingir muitas pessoas, fazendo-as sorrir ou refletir sobre alguma questão.</a:t>
            </a:r>
          </a:p>
        </p:txBody>
      </p:sp>
      <p:sp>
        <p:nvSpPr>
          <p:cNvPr id="8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6769098" y="2060493"/>
            <a:ext cx="5067301" cy="4455419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7162798" y="2386250"/>
            <a:ext cx="448310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Pode-se dizer que os artistas de rua realizam a </a:t>
            </a:r>
            <a:r>
              <a:rPr lang="pt-BR" sz="2800" b="1" dirty="0">
                <a:latin typeface="RobotoBR" pitchFamily="2" charset="0"/>
              </a:rPr>
              <a:t>democratização da Arte</a:t>
            </a:r>
            <a:r>
              <a:rPr lang="pt-BR" sz="2800" dirty="0">
                <a:latin typeface="RobotoBR" pitchFamily="2" charset="0"/>
              </a:rPr>
              <a:t>. Eles saíram dos teatros, dos museus e dos circos, e escolheram se apresentar em </a:t>
            </a:r>
            <a:r>
              <a:rPr lang="pt-BR" sz="2800" b="1" dirty="0">
                <a:latin typeface="RobotoBR" pitchFamily="2" charset="0"/>
              </a:rPr>
              <a:t>espaços abertos </a:t>
            </a:r>
            <a:r>
              <a:rPr lang="pt-BR" sz="2800" dirty="0">
                <a:latin typeface="RobotoBR" pitchFamily="2" charset="0"/>
              </a:rPr>
              <a:t>e de </a:t>
            </a:r>
            <a:r>
              <a:rPr lang="pt-BR" sz="2800" b="1" dirty="0">
                <a:latin typeface="RobotoBR" pitchFamily="2" charset="0"/>
              </a:rPr>
              <a:t>trânsito livre</a:t>
            </a:r>
            <a:r>
              <a:rPr lang="pt-BR" sz="2800" dirty="0">
                <a:latin typeface="RobotoBR" pitchFamily="2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827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1400" y="2374900"/>
            <a:ext cx="8140700" cy="3860800"/>
          </a:xfr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BR" dirty="0">
                <a:latin typeface="RobotoBR" pitchFamily="2" charset="0"/>
              </a:rPr>
              <a:t>Nessa linguagem, os artistas </a:t>
            </a:r>
            <a:r>
              <a:rPr lang="pt-BR" b="1" dirty="0">
                <a:latin typeface="RobotoBR" pitchFamily="2" charset="0"/>
              </a:rPr>
              <a:t>não</a:t>
            </a:r>
            <a:r>
              <a:rPr lang="pt-BR" dirty="0">
                <a:latin typeface="RobotoBR" pitchFamily="2" charset="0"/>
              </a:rPr>
              <a:t> interpretam personagens e narrativas.</a:t>
            </a:r>
          </a:p>
          <a:p>
            <a:r>
              <a:rPr lang="pt-BR" dirty="0">
                <a:latin typeface="RobotoBR" pitchFamily="2" charset="0"/>
              </a:rPr>
              <a:t>Eles criam imagens visuais e sonoras que propõem uma nova experiência para o espectador. </a:t>
            </a:r>
          </a:p>
          <a:p>
            <a:r>
              <a:rPr lang="pt-BR" dirty="0">
                <a:latin typeface="RobotoBR" pitchFamily="2" charset="0"/>
              </a:rPr>
              <a:t>Quando a </a:t>
            </a:r>
            <a:r>
              <a:rPr lang="pt-BR" i="1" dirty="0">
                <a:latin typeface="RobotoBR" pitchFamily="2" charset="0"/>
              </a:rPr>
              <a:t>performance</a:t>
            </a:r>
            <a:r>
              <a:rPr lang="pt-BR" dirty="0">
                <a:latin typeface="RobotoBR" pitchFamily="2" charset="0"/>
              </a:rPr>
              <a:t> ocorre no </a:t>
            </a:r>
            <a:r>
              <a:rPr lang="pt-BR" b="1" dirty="0">
                <a:latin typeface="RobotoBR" pitchFamily="2" charset="0"/>
              </a:rPr>
              <a:t>ambiente urbano</a:t>
            </a:r>
            <a:r>
              <a:rPr lang="pt-BR" dirty="0">
                <a:latin typeface="RobotoBR" pitchFamily="2" charset="0"/>
              </a:rPr>
              <a:t>, pode até mesmo chocar as pessoas, para fazê-las enxergar realidades que muitas vezes elas não percebem.</a:t>
            </a:r>
            <a:endParaRPr lang="pt-B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7900" y="695325"/>
            <a:ext cx="8166100" cy="14382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Performance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6527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963610" y="2201949"/>
            <a:ext cx="10402889" cy="430530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166016" y="2584884"/>
            <a:ext cx="99337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2800" dirty="0">
                <a:latin typeface="RobotoBR" pitchFamily="2" charset="0"/>
              </a:rPr>
              <a:t>O Minhocão, uma pista elevada na cidade de São Paulo, já se tornou um espaço tradicional de arte de rua.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>
                <a:latin typeface="RobotoBR" pitchFamily="2" charset="0"/>
              </a:rPr>
              <a:t>Nos dias de semana, essa via movimentada de carros é um lugar cinza e nada atrativo.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>
                <a:latin typeface="RobotoBR" pitchFamily="2" charset="0"/>
              </a:rPr>
              <a:t>Nos fins de semana, se transforma: a passagem de carros é interditada e o local recebe práticas culturais e de lazer.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>
                <a:latin typeface="RobotoBR" pitchFamily="2" charset="0"/>
              </a:rPr>
              <a:t>Movimentos de artistas, como esse, estão presentes no mundo todo e só trazem benefícios para a população.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1844276" y="444501"/>
            <a:ext cx="8577263" cy="1295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b="1" dirty="0">
                <a:latin typeface="RobotoBR" pitchFamily="2" charset="0"/>
              </a:rPr>
              <a:t>A rua é de todos</a:t>
            </a:r>
            <a:endParaRPr lang="pt-BR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587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673479" y="734527"/>
            <a:ext cx="6822619" cy="1272866"/>
            <a:chOff x="1525113" y="-3975805"/>
            <a:chExt cx="7243126" cy="1272866"/>
          </a:xfrm>
        </p:grpSpPr>
        <p:sp>
          <p:nvSpPr>
            <p:cNvPr id="5" name="Divisa 4"/>
            <p:cNvSpPr/>
            <p:nvPr/>
          </p:nvSpPr>
          <p:spPr>
            <a:xfrm>
              <a:off x="1856154" y="-3975805"/>
              <a:ext cx="6320242" cy="1272866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Divisa 4"/>
            <p:cNvSpPr/>
            <p:nvPr/>
          </p:nvSpPr>
          <p:spPr>
            <a:xfrm>
              <a:off x="1525113" y="-3975805"/>
              <a:ext cx="7243126" cy="12728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12065" rIns="0" bIns="12065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4800" dirty="0">
                  <a:latin typeface="RobotoBR" pitchFamily="2" charset="0"/>
                </a:rPr>
                <a:t>Teatro de rua</a:t>
              </a:r>
              <a:endParaRPr lang="pt-BR" sz="4800" kern="1200" dirty="0">
                <a:latin typeface="RobotoBR" pitchFamily="2" charset="0"/>
                <a:ea typeface="Roboto" panose="02000000000000000000" pitchFamily="2" charset="0"/>
              </a:endParaRPr>
            </a:p>
          </p:txBody>
        </p:sp>
      </p:grpSp>
      <p:sp>
        <p:nvSpPr>
          <p:cNvPr id="7" name="Retângulo 6"/>
          <p:cNvSpPr/>
          <p:nvPr/>
        </p:nvSpPr>
        <p:spPr>
          <a:xfrm>
            <a:off x="1376313" y="2185379"/>
            <a:ext cx="96626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Quando se pensa em teatro, é comum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vir à mente a imagem de um grande edifício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com palco, refletores e fileiras de assentos. 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Entretanto, atores e atrizes podem realizar sua arte </a:t>
            </a:r>
            <a:r>
              <a:rPr lang="pt-BR" sz="2800" b="1" dirty="0">
                <a:latin typeface="RobotoBR" pitchFamily="2" charset="0"/>
              </a:rPr>
              <a:t>em qualquer lugar</a:t>
            </a:r>
            <a:r>
              <a:rPr lang="pt-BR" sz="2800" dirty="0">
                <a:latin typeface="RobotoBR" pitchFamily="2" charset="0"/>
              </a:rPr>
              <a:t>. Seja no teatro, num pátio de 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escola, numa praça ou nas ruas.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2011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199328" y="709597"/>
            <a:ext cx="16161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800" dirty="0">
                <a:latin typeface="RobotoBR" pitchFamily="2" charset="0"/>
              </a:rPr>
              <a:t>Circo</a:t>
            </a:r>
          </a:p>
        </p:txBody>
      </p:sp>
      <p:sp>
        <p:nvSpPr>
          <p:cNvPr id="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2096105" y="1701345"/>
            <a:ext cx="7822595" cy="4326805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2526007" y="1915003"/>
            <a:ext cx="713777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Manifestação artística coletiva itinerante, que está efetivamente ligada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aos </a:t>
            </a:r>
            <a:r>
              <a:rPr lang="pt-BR" sz="2800" b="1" dirty="0">
                <a:latin typeface="RobotoBR" pitchFamily="2" charset="0"/>
              </a:rPr>
              <a:t>espaços públicos </a:t>
            </a:r>
            <a:r>
              <a:rPr lang="pt-BR" sz="2800" dirty="0">
                <a:latin typeface="RobotoBR" pitchFamily="2" charset="0"/>
              </a:rPr>
              <a:t>das cidades. Normalmente, há um lugar na cidade onde os circos e suas lonas são erguidos.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5710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436" y="502851"/>
            <a:ext cx="8760064" cy="12953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O circo-teatro</a:t>
            </a:r>
            <a:endParaRPr lang="pt-BR" sz="4800" i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335973" y="2309822"/>
            <a:ext cx="6415810" cy="3836978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600" dirty="0">
                <a:latin typeface="RobotoBR" pitchFamily="2" charset="0"/>
              </a:rPr>
              <a:t>Muito popular no Brasil</a:t>
            </a:r>
          </a:p>
          <a:p>
            <a:r>
              <a:rPr lang="pt-BR" sz="2600" dirty="0">
                <a:latin typeface="RobotoBR" pitchFamily="2" charset="0"/>
              </a:rPr>
              <a:t>durante os séculos XIX e XX. Muitos circos pertencentes a famílias circenses apresentavam-se no interior do país com um grande repertório de peças teatrais, conhecidas como </a:t>
            </a:r>
            <a:r>
              <a:rPr lang="pt-BR" sz="2600" b="1" dirty="0">
                <a:latin typeface="RobotoBR" pitchFamily="2" charset="0"/>
              </a:rPr>
              <a:t>melodramas</a:t>
            </a:r>
            <a:r>
              <a:rPr lang="pt-BR" sz="2600" dirty="0">
                <a:latin typeface="RobotoBR" pitchFamily="2" charset="0"/>
              </a:rPr>
              <a:t>.</a:t>
            </a:r>
          </a:p>
        </p:txBody>
      </p:sp>
      <p:sp>
        <p:nvSpPr>
          <p:cNvPr id="8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6769099" y="2666999"/>
            <a:ext cx="4940302" cy="2957271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7125367" y="3052292"/>
            <a:ext cx="448310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O melodrama é um tipo de</a:t>
            </a:r>
          </a:p>
          <a:p>
            <a:r>
              <a:rPr lang="pt-BR" sz="2800" dirty="0">
                <a:latin typeface="RobotoBR" pitchFamily="2" charset="0"/>
              </a:rPr>
              <a:t>peça teatral que visa provocar a sentimentalidade e levar o espectador às lágrimas.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3847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ângulo 29"/>
          <p:cNvSpPr/>
          <p:nvPr/>
        </p:nvSpPr>
        <p:spPr>
          <a:xfrm>
            <a:off x="8623300" y="5242631"/>
            <a:ext cx="2332251" cy="850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9" name="Retângulo 28"/>
          <p:cNvSpPr/>
          <p:nvPr/>
        </p:nvSpPr>
        <p:spPr>
          <a:xfrm>
            <a:off x="5452848" y="5482439"/>
            <a:ext cx="2541802" cy="894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Retângulo 27"/>
          <p:cNvSpPr/>
          <p:nvPr/>
        </p:nvSpPr>
        <p:spPr>
          <a:xfrm>
            <a:off x="2387600" y="4779081"/>
            <a:ext cx="2120900" cy="927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7" name="Retângulo 26"/>
          <p:cNvSpPr/>
          <p:nvPr/>
        </p:nvSpPr>
        <p:spPr>
          <a:xfrm>
            <a:off x="7786902" y="3737631"/>
            <a:ext cx="2766797" cy="927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Retângulo 25"/>
          <p:cNvSpPr/>
          <p:nvPr/>
        </p:nvSpPr>
        <p:spPr>
          <a:xfrm>
            <a:off x="4549156" y="3392161"/>
            <a:ext cx="2404279" cy="927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6893729" y="2203451"/>
            <a:ext cx="1885950" cy="927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517525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Manifestações artísticas do circo</a:t>
            </a:r>
          </a:p>
        </p:txBody>
      </p:sp>
      <p:sp>
        <p:nvSpPr>
          <p:cNvPr id="2" name="Retângulo 1"/>
          <p:cNvSpPr/>
          <p:nvPr/>
        </p:nvSpPr>
        <p:spPr>
          <a:xfrm>
            <a:off x="1600200" y="2667000"/>
            <a:ext cx="2120900" cy="927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62125" y="2868941"/>
            <a:ext cx="2051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Acrobacia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045941" y="2405391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Trapézio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4668569" y="3594101"/>
            <a:ext cx="2284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Equilibrismo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7786902" y="3939571"/>
            <a:ext cx="2766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Contorcionismo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8772953" y="5406358"/>
            <a:ext cx="2182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Ilusionismo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2686050" y="4981021"/>
            <a:ext cx="2766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Palhaço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5655743" y="5706182"/>
            <a:ext cx="2266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Malabarismo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 dirty="0"/>
          </a:p>
        </p:txBody>
      </p:sp>
      <p:pic>
        <p:nvPicPr>
          <p:cNvPr id="1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64135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2803</TotalTime>
  <Words>1027</Words>
  <Application>Microsoft Office PowerPoint</Application>
  <PresentationFormat>Widescreen</PresentationFormat>
  <Paragraphs>99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RobotoBR</vt:lpstr>
      <vt:lpstr>Tema do Office</vt:lpstr>
      <vt:lpstr> Unidade 1 – Capítulo 1</vt:lpstr>
      <vt:lpstr>Espaços tradicionais da Arte</vt:lpstr>
      <vt:lpstr>Os artistas na rua</vt:lpstr>
      <vt:lpstr>Performance</vt:lpstr>
      <vt:lpstr>Apresentação do PowerPoint</vt:lpstr>
      <vt:lpstr>Apresentação do PowerPoint</vt:lpstr>
      <vt:lpstr>Apresentação do PowerPoint</vt:lpstr>
      <vt:lpstr>O circo-teatro</vt:lpstr>
      <vt:lpstr>Manifestações artísticas do circo</vt:lpstr>
      <vt:lpstr>O circo e as mudanças tecnológicas</vt:lpstr>
      <vt:lpstr> Unidade 1 – Capítulo 2</vt:lpstr>
      <vt:lpstr>Hip-hop</vt:lpstr>
      <vt:lpstr>Os quatro elementos do hip-hop</vt:lpstr>
      <vt:lpstr>DJ</vt:lpstr>
      <vt:lpstr>Apresentação do PowerPoint</vt:lpstr>
      <vt:lpstr>Apresentação do PowerPoint</vt:lpstr>
      <vt:lpstr>Apresentação do PowerPoint</vt:lpstr>
      <vt:lpstr>Pintura e rebeldia</vt:lpstr>
      <vt:lpstr>Grafite sul-africano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Sarita Borelli</dc:creator>
  <cp:lastModifiedBy>João Paulo Bortoluci</cp:lastModifiedBy>
  <cp:revision>246</cp:revision>
  <dcterms:created xsi:type="dcterms:W3CDTF">2019-02-19T17:58:13Z</dcterms:created>
  <dcterms:modified xsi:type="dcterms:W3CDTF">2020-04-03T12:57:02Z</dcterms:modified>
</cp:coreProperties>
</file>