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6" r:id="rId9"/>
    <p:sldId id="274" r:id="rId10"/>
    <p:sldId id="27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FCDD1-B540-4595-8226-DF4B6A7DBB4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4F857EEB-97C1-49C1-BFCE-B0C6A31FDA3A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Objetivo inicial </a:t>
          </a:r>
        </a:p>
      </dgm:t>
    </dgm:pt>
    <dgm:pt modelId="{3FB56306-8ACF-4972-9D65-E51294983895}" type="parTrans" cxnId="{EFE5AE98-C94B-40B1-998E-2FDC9504DE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3607C99-013F-462C-A77E-4DB5108C43AB}" type="sibTrans" cxnId="{EFE5AE98-C94B-40B1-998E-2FDC9504DE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0F22D58-9C2F-468F-89B2-5D54570866B0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Início </a:t>
          </a:r>
        </a:p>
      </dgm:t>
    </dgm:pt>
    <dgm:pt modelId="{4AB5A302-6EBB-4EEE-9EC8-83F3092FE574}" type="parTrans" cxnId="{F58F3032-FC44-4F6B-851C-9A9B946EA84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BC6B0E8-AD73-4A86-97C4-B539428AA7EE}" type="sibTrans" cxnId="{F58F3032-FC44-4F6B-851C-9A9B946EA84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0021051-812C-433C-BC32-2860255CF6B0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Principais críticas </a:t>
          </a:r>
        </a:p>
      </dgm:t>
    </dgm:pt>
    <dgm:pt modelId="{890FB5EB-6206-4C8C-AAFD-0F9D604BCC50}" type="parTrans" cxnId="{6DF74969-377D-4CE6-A3AB-3FD2CE02D11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7C961EB-5515-48E5-B212-4E998CC47419}" type="sibTrans" cxnId="{6DF74969-377D-4CE6-A3AB-3FD2CE02D11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DADE299-ECE3-45BC-AEC1-215ECFEE9276}" type="pres">
      <dgm:prSet presAssocID="{C6CFCDD1-B540-4595-8226-DF4B6A7DBB4B}" presName="rootnode" presStyleCnt="0">
        <dgm:presLayoutVars>
          <dgm:chMax/>
          <dgm:chPref/>
          <dgm:dir/>
          <dgm:animLvl val="lvl"/>
        </dgm:presLayoutVars>
      </dgm:prSet>
      <dgm:spPr/>
    </dgm:pt>
    <dgm:pt modelId="{49E03A6B-2476-432C-B91C-D5B1511E4B37}" type="pres">
      <dgm:prSet presAssocID="{4F857EEB-97C1-49C1-BFCE-B0C6A31FDA3A}" presName="composite" presStyleCnt="0"/>
      <dgm:spPr/>
    </dgm:pt>
    <dgm:pt modelId="{1613C984-522E-4F18-977C-21633C73A43D}" type="pres">
      <dgm:prSet presAssocID="{4F857EEB-97C1-49C1-BFCE-B0C6A31FDA3A}" presName="bentUpArrow1" presStyleLbl="alignImgPlace1" presStyleIdx="0" presStyleCnt="2"/>
      <dgm:spPr/>
    </dgm:pt>
    <dgm:pt modelId="{F9D3B80C-DC1E-451E-99AC-FB176CE09EA1}" type="pres">
      <dgm:prSet presAssocID="{4F857EEB-97C1-49C1-BFCE-B0C6A31FDA3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A12A9037-D097-4104-A9E5-06F6441DDEEA}" type="pres">
      <dgm:prSet presAssocID="{4F857EEB-97C1-49C1-BFCE-B0C6A31FDA3A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30F9CD68-1C25-4B09-ACB9-A3B6447C0C50}" type="pres">
      <dgm:prSet presAssocID="{03607C99-013F-462C-A77E-4DB5108C43AB}" presName="sibTrans" presStyleCnt="0"/>
      <dgm:spPr/>
    </dgm:pt>
    <dgm:pt modelId="{10E88229-DDF8-4A62-9A66-2AFE90156BE5}" type="pres">
      <dgm:prSet presAssocID="{00F22D58-9C2F-468F-89B2-5D54570866B0}" presName="composite" presStyleCnt="0"/>
      <dgm:spPr/>
    </dgm:pt>
    <dgm:pt modelId="{B79B502D-0552-4AFA-B7C9-E0C9C3ABF80B}" type="pres">
      <dgm:prSet presAssocID="{00F22D58-9C2F-468F-89B2-5D54570866B0}" presName="bentUpArrow1" presStyleLbl="alignImgPlace1" presStyleIdx="1" presStyleCnt="2"/>
      <dgm:spPr/>
    </dgm:pt>
    <dgm:pt modelId="{8528FE9E-5B96-4BC4-99AE-4DF0FCC78180}" type="pres">
      <dgm:prSet presAssocID="{00F22D58-9C2F-468F-89B2-5D54570866B0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882AF522-C3B3-4B10-BF82-5B37374F81FC}" type="pres">
      <dgm:prSet presAssocID="{00F22D58-9C2F-468F-89B2-5D54570866B0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EA017044-B65A-44B6-8EEE-369E8EAF5725}" type="pres">
      <dgm:prSet presAssocID="{7BC6B0E8-AD73-4A86-97C4-B539428AA7EE}" presName="sibTrans" presStyleCnt="0"/>
      <dgm:spPr/>
    </dgm:pt>
    <dgm:pt modelId="{2F64BE56-3E69-4A27-8D4E-DAF7AF5CFD9A}" type="pres">
      <dgm:prSet presAssocID="{20021051-812C-433C-BC32-2860255CF6B0}" presName="composite" presStyleCnt="0"/>
      <dgm:spPr/>
    </dgm:pt>
    <dgm:pt modelId="{6167833A-7F9D-4B60-BEAB-BDEF4B70B191}" type="pres">
      <dgm:prSet presAssocID="{20021051-812C-433C-BC32-2860255CF6B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F58F3032-FC44-4F6B-851C-9A9B946EA843}" srcId="{C6CFCDD1-B540-4595-8226-DF4B6A7DBB4B}" destId="{00F22D58-9C2F-468F-89B2-5D54570866B0}" srcOrd="1" destOrd="0" parTransId="{4AB5A302-6EBB-4EEE-9EC8-83F3092FE574}" sibTransId="{7BC6B0E8-AD73-4A86-97C4-B539428AA7EE}"/>
    <dgm:cxn modelId="{7478763B-5A49-481D-830E-BA62EFF51183}" type="presOf" srcId="{00F22D58-9C2F-468F-89B2-5D54570866B0}" destId="{8528FE9E-5B96-4BC4-99AE-4DF0FCC78180}" srcOrd="0" destOrd="0" presId="urn:microsoft.com/office/officeart/2005/8/layout/StepDownProcess"/>
    <dgm:cxn modelId="{6DF74969-377D-4CE6-A3AB-3FD2CE02D119}" srcId="{C6CFCDD1-B540-4595-8226-DF4B6A7DBB4B}" destId="{20021051-812C-433C-BC32-2860255CF6B0}" srcOrd="2" destOrd="0" parTransId="{890FB5EB-6206-4C8C-AAFD-0F9D604BCC50}" sibTransId="{A7C961EB-5515-48E5-B212-4E998CC47419}"/>
    <dgm:cxn modelId="{EFE5AE98-C94B-40B1-998E-2FDC9504DE3F}" srcId="{C6CFCDD1-B540-4595-8226-DF4B6A7DBB4B}" destId="{4F857EEB-97C1-49C1-BFCE-B0C6A31FDA3A}" srcOrd="0" destOrd="0" parTransId="{3FB56306-8ACF-4972-9D65-E51294983895}" sibTransId="{03607C99-013F-462C-A77E-4DB5108C43AB}"/>
    <dgm:cxn modelId="{6B5EC19A-08F7-454A-A8A5-BCEC24ACC8B3}" type="presOf" srcId="{C6CFCDD1-B540-4595-8226-DF4B6A7DBB4B}" destId="{FDADE299-ECE3-45BC-AEC1-215ECFEE9276}" srcOrd="0" destOrd="0" presId="urn:microsoft.com/office/officeart/2005/8/layout/StepDownProcess"/>
    <dgm:cxn modelId="{2D328ABE-C7BF-4322-AC25-CA9F48AC547F}" type="presOf" srcId="{20021051-812C-433C-BC32-2860255CF6B0}" destId="{6167833A-7F9D-4B60-BEAB-BDEF4B70B191}" srcOrd="0" destOrd="0" presId="urn:microsoft.com/office/officeart/2005/8/layout/StepDownProcess"/>
    <dgm:cxn modelId="{1DE5DEEA-E374-4141-B799-C01DACCA4370}" type="presOf" srcId="{4F857EEB-97C1-49C1-BFCE-B0C6A31FDA3A}" destId="{F9D3B80C-DC1E-451E-99AC-FB176CE09EA1}" srcOrd="0" destOrd="0" presId="urn:microsoft.com/office/officeart/2005/8/layout/StepDownProcess"/>
    <dgm:cxn modelId="{B62FB6E6-C736-4DD7-BA2D-6834BDCA42C3}" type="presParOf" srcId="{FDADE299-ECE3-45BC-AEC1-215ECFEE9276}" destId="{49E03A6B-2476-432C-B91C-D5B1511E4B37}" srcOrd="0" destOrd="0" presId="urn:microsoft.com/office/officeart/2005/8/layout/StepDownProcess"/>
    <dgm:cxn modelId="{0739A50D-00A4-454E-840C-1393A0ABE25F}" type="presParOf" srcId="{49E03A6B-2476-432C-B91C-D5B1511E4B37}" destId="{1613C984-522E-4F18-977C-21633C73A43D}" srcOrd="0" destOrd="0" presId="urn:microsoft.com/office/officeart/2005/8/layout/StepDownProcess"/>
    <dgm:cxn modelId="{BB0EC4D5-D931-41DF-9530-5917EB7D119A}" type="presParOf" srcId="{49E03A6B-2476-432C-B91C-D5B1511E4B37}" destId="{F9D3B80C-DC1E-451E-99AC-FB176CE09EA1}" srcOrd="1" destOrd="0" presId="urn:microsoft.com/office/officeart/2005/8/layout/StepDownProcess"/>
    <dgm:cxn modelId="{CA6F4A51-4EFB-439C-B352-C4C5860DA42C}" type="presParOf" srcId="{49E03A6B-2476-432C-B91C-D5B1511E4B37}" destId="{A12A9037-D097-4104-A9E5-06F6441DDEEA}" srcOrd="2" destOrd="0" presId="urn:microsoft.com/office/officeart/2005/8/layout/StepDownProcess"/>
    <dgm:cxn modelId="{9A17FE5B-9C89-4BD3-BEC5-CB6B61028ECC}" type="presParOf" srcId="{FDADE299-ECE3-45BC-AEC1-215ECFEE9276}" destId="{30F9CD68-1C25-4B09-ACB9-A3B6447C0C50}" srcOrd="1" destOrd="0" presId="urn:microsoft.com/office/officeart/2005/8/layout/StepDownProcess"/>
    <dgm:cxn modelId="{FD4F1CA8-DF0D-4ED6-B2A8-8B7875478431}" type="presParOf" srcId="{FDADE299-ECE3-45BC-AEC1-215ECFEE9276}" destId="{10E88229-DDF8-4A62-9A66-2AFE90156BE5}" srcOrd="2" destOrd="0" presId="urn:microsoft.com/office/officeart/2005/8/layout/StepDownProcess"/>
    <dgm:cxn modelId="{8661DAD7-11EB-470D-BD9D-ED0A10E4C3C3}" type="presParOf" srcId="{10E88229-DDF8-4A62-9A66-2AFE90156BE5}" destId="{B79B502D-0552-4AFA-B7C9-E0C9C3ABF80B}" srcOrd="0" destOrd="0" presId="urn:microsoft.com/office/officeart/2005/8/layout/StepDownProcess"/>
    <dgm:cxn modelId="{396F5861-AC63-4483-A79E-20CB55B391FF}" type="presParOf" srcId="{10E88229-DDF8-4A62-9A66-2AFE90156BE5}" destId="{8528FE9E-5B96-4BC4-99AE-4DF0FCC78180}" srcOrd="1" destOrd="0" presId="urn:microsoft.com/office/officeart/2005/8/layout/StepDownProcess"/>
    <dgm:cxn modelId="{40EA5AC1-E845-43A1-B095-353097915BFB}" type="presParOf" srcId="{10E88229-DDF8-4A62-9A66-2AFE90156BE5}" destId="{882AF522-C3B3-4B10-BF82-5B37374F81FC}" srcOrd="2" destOrd="0" presId="urn:microsoft.com/office/officeart/2005/8/layout/StepDownProcess"/>
    <dgm:cxn modelId="{B802B36B-B091-4881-AB4B-48A98D4C0A80}" type="presParOf" srcId="{FDADE299-ECE3-45BC-AEC1-215ECFEE9276}" destId="{EA017044-B65A-44B6-8EEE-369E8EAF5725}" srcOrd="3" destOrd="0" presId="urn:microsoft.com/office/officeart/2005/8/layout/StepDownProcess"/>
    <dgm:cxn modelId="{6E43928C-EF00-4A85-A653-D782A0B10691}" type="presParOf" srcId="{FDADE299-ECE3-45BC-AEC1-215ECFEE9276}" destId="{2F64BE56-3E69-4A27-8D4E-DAF7AF5CFD9A}" srcOrd="4" destOrd="0" presId="urn:microsoft.com/office/officeart/2005/8/layout/StepDownProcess"/>
    <dgm:cxn modelId="{2CF71EF2-BEC5-48CE-A8FF-42A4B873FA8F}" type="presParOf" srcId="{2F64BE56-3E69-4A27-8D4E-DAF7AF5CFD9A}" destId="{6167833A-7F9D-4B60-BEAB-BDEF4B70B19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711275-E0B6-49C3-857D-1E29AA26BB4B}" type="doc">
      <dgm:prSet loTypeId="urn:microsoft.com/office/officeart/2005/8/layout/bProcess3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A6EFD448-AAF9-412A-9465-1A0EF8188429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Martinho Lutero, monge alemão, contesta a venda de indulgências pela Igreja.</a:t>
          </a:r>
        </a:p>
      </dgm:t>
    </dgm:pt>
    <dgm:pt modelId="{462E3607-309C-483A-8127-C31375E8210E}" type="parTrans" cxnId="{67F70B15-AED0-414A-8323-C6C1AED5797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31A83E5A-9DF9-48DF-9830-DE9944A78623}" type="sibTrans" cxnId="{67F70B15-AED0-414A-8323-C6C1AED5797E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469212F5-5414-4EB2-A4E6-6CB32A5239EC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Em 31 de outubro de 1517, ele publica suas 95 teses. </a:t>
          </a:r>
        </a:p>
      </dgm:t>
    </dgm:pt>
    <dgm:pt modelId="{5B46268C-FAE6-4AB8-937C-CD071A535216}" type="parTrans" cxnId="{25D10649-280A-4497-95CD-9F9CE042CD0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F17C5EC0-7F4F-4852-B47F-F14070043261}" type="sibTrans" cxnId="{25D10649-280A-4497-95CD-9F9CE042CD0B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16B05928-3571-4F99-BA79-AF5035CC9B3C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A intenção era recuperar os princípios originais do Cristianismo.</a:t>
          </a:r>
        </a:p>
      </dgm:t>
    </dgm:pt>
    <dgm:pt modelId="{5C3D2E76-6F6E-48B5-B6F0-316535BC2327}" type="parTrans" cxnId="{05F54A6F-00CE-4312-88FC-07E5F0A2A11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D3609D96-CB9D-4BA3-A30D-51FFCB7933B5}" type="sibTrans" cxnId="{05F54A6F-00CE-4312-88FC-07E5F0A2A11D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53D20529-7B5B-4FCA-8EC0-F023AADF9B24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Lutero também defendia que o poder civil devia ser independente do poder religioso. </a:t>
          </a:r>
        </a:p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D0B5D97A-C36D-46F1-AE7E-F17B167273B3}" type="parTrans" cxnId="{D2E87D4C-0691-40E3-8710-446F401A945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BCB7824-3D7F-40DD-9F4A-04B39F983E27}" type="sibTrans" cxnId="{D2E87D4C-0691-40E3-8710-446F401A945B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D7740EA8-BF32-4C25-BDD5-9B1F858333F5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Em janeiro de 1521, Lutero foi excomungado pelo papa.  </a:t>
          </a:r>
        </a:p>
      </dgm:t>
    </dgm:pt>
    <dgm:pt modelId="{148DBC11-B358-4135-8E31-F9FA53AF2B49}" type="parTrans" cxnId="{93ACAB03-CF0B-431A-AA3C-31875F4DDB69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E652F139-FA16-416F-89EF-2D01FC8E56DD}" type="sibTrans" cxnId="{93ACAB03-CF0B-431A-AA3C-31875F4DDB69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F8050491-FC47-4095-A7AC-8B35908ACFDD}">
      <dgm:prSet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Sob a proteção de um príncipe, Lutero traduziu a Bíblia do latim para o alemão. </a:t>
          </a:r>
        </a:p>
      </dgm:t>
    </dgm:pt>
    <dgm:pt modelId="{5CF03EAE-EA57-4D8C-A1EC-6FD4BFA3A4DE}" type="parTrans" cxnId="{72EEAD9A-A99C-4EBD-A36F-F31A07BE1989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486E03FC-D003-44E0-8F96-6A73D42D0E68}" type="sibTrans" cxnId="{72EEAD9A-A99C-4EBD-A36F-F31A07BE1989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CC9A536C-6A15-4E4F-9885-7F63ECCCE5DE}" type="pres">
      <dgm:prSet presAssocID="{E8711275-E0B6-49C3-857D-1E29AA26BB4B}" presName="Name0" presStyleCnt="0">
        <dgm:presLayoutVars>
          <dgm:dir/>
          <dgm:resizeHandles val="exact"/>
        </dgm:presLayoutVars>
      </dgm:prSet>
      <dgm:spPr/>
    </dgm:pt>
    <dgm:pt modelId="{99B6F60A-3D71-43B4-8069-679819C99223}" type="pres">
      <dgm:prSet presAssocID="{A6EFD448-AAF9-412A-9465-1A0EF8188429}" presName="node" presStyleLbl="node1" presStyleIdx="0" presStyleCnt="6" custScaleY="134682">
        <dgm:presLayoutVars>
          <dgm:bulletEnabled val="1"/>
        </dgm:presLayoutVars>
      </dgm:prSet>
      <dgm:spPr/>
    </dgm:pt>
    <dgm:pt modelId="{71F5AC9E-5C9A-4D2D-8412-1F7FBF1C9ED1}" type="pres">
      <dgm:prSet presAssocID="{31A83E5A-9DF9-48DF-9830-DE9944A78623}" presName="sibTrans" presStyleLbl="sibTrans1D1" presStyleIdx="0" presStyleCnt="5"/>
      <dgm:spPr/>
    </dgm:pt>
    <dgm:pt modelId="{17248091-89E1-4A58-91C4-101EE2078659}" type="pres">
      <dgm:prSet presAssocID="{31A83E5A-9DF9-48DF-9830-DE9944A78623}" presName="connectorText" presStyleLbl="sibTrans1D1" presStyleIdx="0" presStyleCnt="5"/>
      <dgm:spPr/>
    </dgm:pt>
    <dgm:pt modelId="{98B7BA09-DC50-41E5-9ECC-D317CF2CDC5D}" type="pres">
      <dgm:prSet presAssocID="{469212F5-5414-4EB2-A4E6-6CB32A5239EC}" presName="node" presStyleLbl="node1" presStyleIdx="1" presStyleCnt="6" custScaleY="134682">
        <dgm:presLayoutVars>
          <dgm:bulletEnabled val="1"/>
        </dgm:presLayoutVars>
      </dgm:prSet>
      <dgm:spPr/>
    </dgm:pt>
    <dgm:pt modelId="{577757DC-1B6C-46BA-8137-4076AA052FE9}" type="pres">
      <dgm:prSet presAssocID="{F17C5EC0-7F4F-4852-B47F-F14070043261}" presName="sibTrans" presStyleLbl="sibTrans1D1" presStyleIdx="1" presStyleCnt="5"/>
      <dgm:spPr/>
    </dgm:pt>
    <dgm:pt modelId="{FC48D761-C03B-4134-9C58-EB932832EAC7}" type="pres">
      <dgm:prSet presAssocID="{F17C5EC0-7F4F-4852-B47F-F14070043261}" presName="connectorText" presStyleLbl="sibTrans1D1" presStyleIdx="1" presStyleCnt="5"/>
      <dgm:spPr/>
    </dgm:pt>
    <dgm:pt modelId="{CF69AB0A-97BB-414C-BEA5-6BA436CD161B}" type="pres">
      <dgm:prSet presAssocID="{16B05928-3571-4F99-BA79-AF5035CC9B3C}" presName="node" presStyleLbl="node1" presStyleIdx="2" presStyleCnt="6" custScaleY="134682">
        <dgm:presLayoutVars>
          <dgm:bulletEnabled val="1"/>
        </dgm:presLayoutVars>
      </dgm:prSet>
      <dgm:spPr/>
    </dgm:pt>
    <dgm:pt modelId="{AA7A9218-8FBD-48A1-9D0C-136B1A6AAC0B}" type="pres">
      <dgm:prSet presAssocID="{D3609D96-CB9D-4BA3-A30D-51FFCB7933B5}" presName="sibTrans" presStyleLbl="sibTrans1D1" presStyleIdx="2" presStyleCnt="5"/>
      <dgm:spPr/>
    </dgm:pt>
    <dgm:pt modelId="{315A68C1-58FF-4B0D-A234-F052C86B0D20}" type="pres">
      <dgm:prSet presAssocID="{D3609D96-CB9D-4BA3-A30D-51FFCB7933B5}" presName="connectorText" presStyleLbl="sibTrans1D1" presStyleIdx="2" presStyleCnt="5"/>
      <dgm:spPr/>
    </dgm:pt>
    <dgm:pt modelId="{7FA637AF-062D-470C-99D7-8650643810F5}" type="pres">
      <dgm:prSet presAssocID="{53D20529-7B5B-4FCA-8EC0-F023AADF9B24}" presName="node" presStyleLbl="node1" presStyleIdx="3" presStyleCnt="6" custScaleY="134682">
        <dgm:presLayoutVars>
          <dgm:bulletEnabled val="1"/>
        </dgm:presLayoutVars>
      </dgm:prSet>
      <dgm:spPr/>
    </dgm:pt>
    <dgm:pt modelId="{0E09A2A5-FE5D-4034-AD91-852E427F2B27}" type="pres">
      <dgm:prSet presAssocID="{5BCB7824-3D7F-40DD-9F4A-04B39F983E27}" presName="sibTrans" presStyleLbl="sibTrans1D1" presStyleIdx="3" presStyleCnt="5"/>
      <dgm:spPr/>
    </dgm:pt>
    <dgm:pt modelId="{36C7B1B3-7A32-4E8D-83E5-B361F4CD85D0}" type="pres">
      <dgm:prSet presAssocID="{5BCB7824-3D7F-40DD-9F4A-04B39F983E27}" presName="connectorText" presStyleLbl="sibTrans1D1" presStyleIdx="3" presStyleCnt="5"/>
      <dgm:spPr/>
    </dgm:pt>
    <dgm:pt modelId="{72550EE2-CAD8-4290-B11F-EA3374E4A856}" type="pres">
      <dgm:prSet presAssocID="{D7740EA8-BF32-4C25-BDD5-9B1F858333F5}" presName="node" presStyleLbl="node1" presStyleIdx="4" presStyleCnt="6" custScaleY="134682">
        <dgm:presLayoutVars>
          <dgm:bulletEnabled val="1"/>
        </dgm:presLayoutVars>
      </dgm:prSet>
      <dgm:spPr/>
    </dgm:pt>
    <dgm:pt modelId="{50CE8782-EEBC-49C2-8494-2EF8490C3916}" type="pres">
      <dgm:prSet presAssocID="{E652F139-FA16-416F-89EF-2D01FC8E56DD}" presName="sibTrans" presStyleLbl="sibTrans1D1" presStyleIdx="4" presStyleCnt="5"/>
      <dgm:spPr/>
    </dgm:pt>
    <dgm:pt modelId="{474E72CD-B30A-4650-A2B8-C5B494421A7C}" type="pres">
      <dgm:prSet presAssocID="{E652F139-FA16-416F-89EF-2D01FC8E56DD}" presName="connectorText" presStyleLbl="sibTrans1D1" presStyleIdx="4" presStyleCnt="5"/>
      <dgm:spPr/>
    </dgm:pt>
    <dgm:pt modelId="{A2EC73C4-0139-4EE6-B9E0-148F54CB0DA3}" type="pres">
      <dgm:prSet presAssocID="{F8050491-FC47-4095-A7AC-8B35908ACFDD}" presName="node" presStyleLbl="node1" presStyleIdx="5" presStyleCnt="6" custScaleY="134682">
        <dgm:presLayoutVars>
          <dgm:bulletEnabled val="1"/>
        </dgm:presLayoutVars>
      </dgm:prSet>
      <dgm:spPr/>
    </dgm:pt>
  </dgm:ptLst>
  <dgm:cxnLst>
    <dgm:cxn modelId="{EF220F02-5EB7-48EA-8AC8-EAF69ED4FE5A}" type="presOf" srcId="{16B05928-3571-4F99-BA79-AF5035CC9B3C}" destId="{CF69AB0A-97BB-414C-BEA5-6BA436CD161B}" srcOrd="0" destOrd="0" presId="urn:microsoft.com/office/officeart/2005/8/layout/bProcess3"/>
    <dgm:cxn modelId="{93ACAB03-CF0B-431A-AA3C-31875F4DDB69}" srcId="{E8711275-E0B6-49C3-857D-1E29AA26BB4B}" destId="{D7740EA8-BF32-4C25-BDD5-9B1F858333F5}" srcOrd="4" destOrd="0" parTransId="{148DBC11-B358-4135-8E31-F9FA53AF2B49}" sibTransId="{E652F139-FA16-416F-89EF-2D01FC8E56DD}"/>
    <dgm:cxn modelId="{B0A85107-1707-47BD-A3E4-145A9BAA2DBD}" type="presOf" srcId="{A6EFD448-AAF9-412A-9465-1A0EF8188429}" destId="{99B6F60A-3D71-43B4-8069-679819C99223}" srcOrd="0" destOrd="0" presId="urn:microsoft.com/office/officeart/2005/8/layout/bProcess3"/>
    <dgm:cxn modelId="{214FA908-B884-40EE-A64D-115C1C389170}" type="presOf" srcId="{D7740EA8-BF32-4C25-BDD5-9B1F858333F5}" destId="{72550EE2-CAD8-4290-B11F-EA3374E4A856}" srcOrd="0" destOrd="0" presId="urn:microsoft.com/office/officeart/2005/8/layout/bProcess3"/>
    <dgm:cxn modelId="{67F70B15-AED0-414A-8323-C6C1AED5797E}" srcId="{E8711275-E0B6-49C3-857D-1E29AA26BB4B}" destId="{A6EFD448-AAF9-412A-9465-1A0EF8188429}" srcOrd="0" destOrd="0" parTransId="{462E3607-309C-483A-8127-C31375E8210E}" sibTransId="{31A83E5A-9DF9-48DF-9830-DE9944A78623}"/>
    <dgm:cxn modelId="{FF5D5B17-ECE5-46DC-9907-881DC5C7CA7F}" type="presOf" srcId="{31A83E5A-9DF9-48DF-9830-DE9944A78623}" destId="{71F5AC9E-5C9A-4D2D-8412-1F7FBF1C9ED1}" srcOrd="0" destOrd="0" presId="urn:microsoft.com/office/officeart/2005/8/layout/bProcess3"/>
    <dgm:cxn modelId="{2562003A-FCF3-4B13-BDD2-04A54CD3DA58}" type="presOf" srcId="{5BCB7824-3D7F-40DD-9F4A-04B39F983E27}" destId="{0E09A2A5-FE5D-4034-AD91-852E427F2B27}" srcOrd="0" destOrd="0" presId="urn:microsoft.com/office/officeart/2005/8/layout/bProcess3"/>
    <dgm:cxn modelId="{8EE5FA5E-F072-40B7-8DE5-9D69CE165A94}" type="presOf" srcId="{469212F5-5414-4EB2-A4E6-6CB32A5239EC}" destId="{98B7BA09-DC50-41E5-9ECC-D317CF2CDC5D}" srcOrd="0" destOrd="0" presId="urn:microsoft.com/office/officeart/2005/8/layout/bProcess3"/>
    <dgm:cxn modelId="{F8EB0167-7719-4E18-8DE0-E7BB0746A60E}" type="presOf" srcId="{5BCB7824-3D7F-40DD-9F4A-04B39F983E27}" destId="{36C7B1B3-7A32-4E8D-83E5-B361F4CD85D0}" srcOrd="1" destOrd="0" presId="urn:microsoft.com/office/officeart/2005/8/layout/bProcess3"/>
    <dgm:cxn modelId="{25D10649-280A-4497-95CD-9F9CE042CD0B}" srcId="{E8711275-E0B6-49C3-857D-1E29AA26BB4B}" destId="{469212F5-5414-4EB2-A4E6-6CB32A5239EC}" srcOrd="1" destOrd="0" parTransId="{5B46268C-FAE6-4AB8-937C-CD071A535216}" sibTransId="{F17C5EC0-7F4F-4852-B47F-F14070043261}"/>
    <dgm:cxn modelId="{D2E87D4C-0691-40E3-8710-446F401A945B}" srcId="{E8711275-E0B6-49C3-857D-1E29AA26BB4B}" destId="{53D20529-7B5B-4FCA-8EC0-F023AADF9B24}" srcOrd="3" destOrd="0" parTransId="{D0B5D97A-C36D-46F1-AE7E-F17B167273B3}" sibTransId="{5BCB7824-3D7F-40DD-9F4A-04B39F983E27}"/>
    <dgm:cxn modelId="{21FC934D-B789-4282-979B-43D453D85502}" type="presOf" srcId="{E652F139-FA16-416F-89EF-2D01FC8E56DD}" destId="{474E72CD-B30A-4650-A2B8-C5B494421A7C}" srcOrd="1" destOrd="0" presId="urn:microsoft.com/office/officeart/2005/8/layout/bProcess3"/>
    <dgm:cxn modelId="{05F54A6F-00CE-4312-88FC-07E5F0A2A11D}" srcId="{E8711275-E0B6-49C3-857D-1E29AA26BB4B}" destId="{16B05928-3571-4F99-BA79-AF5035CC9B3C}" srcOrd="2" destOrd="0" parTransId="{5C3D2E76-6F6E-48B5-B6F0-316535BC2327}" sibTransId="{D3609D96-CB9D-4BA3-A30D-51FFCB7933B5}"/>
    <dgm:cxn modelId="{F8158A53-D571-4A0A-B38C-AFB8AA0311AE}" type="presOf" srcId="{E8711275-E0B6-49C3-857D-1E29AA26BB4B}" destId="{CC9A536C-6A15-4E4F-9885-7F63ECCCE5DE}" srcOrd="0" destOrd="0" presId="urn:microsoft.com/office/officeart/2005/8/layout/bProcess3"/>
    <dgm:cxn modelId="{FF676C7B-8666-44EF-B41A-6CB729EC7CEA}" type="presOf" srcId="{53D20529-7B5B-4FCA-8EC0-F023AADF9B24}" destId="{7FA637AF-062D-470C-99D7-8650643810F5}" srcOrd="0" destOrd="0" presId="urn:microsoft.com/office/officeart/2005/8/layout/bProcess3"/>
    <dgm:cxn modelId="{77461890-42F3-4E57-8727-3FD35F32FD74}" type="presOf" srcId="{31A83E5A-9DF9-48DF-9830-DE9944A78623}" destId="{17248091-89E1-4A58-91C4-101EE2078659}" srcOrd="1" destOrd="0" presId="urn:microsoft.com/office/officeart/2005/8/layout/bProcess3"/>
    <dgm:cxn modelId="{43298F91-4D4C-424F-BA27-33E83C01C0E0}" type="presOf" srcId="{D3609D96-CB9D-4BA3-A30D-51FFCB7933B5}" destId="{315A68C1-58FF-4B0D-A234-F052C86B0D20}" srcOrd="1" destOrd="0" presId="urn:microsoft.com/office/officeart/2005/8/layout/bProcess3"/>
    <dgm:cxn modelId="{73917B94-E989-4BBD-BEFC-C98CA53CE658}" type="presOf" srcId="{D3609D96-CB9D-4BA3-A30D-51FFCB7933B5}" destId="{AA7A9218-8FBD-48A1-9D0C-136B1A6AAC0B}" srcOrd="0" destOrd="0" presId="urn:microsoft.com/office/officeart/2005/8/layout/bProcess3"/>
    <dgm:cxn modelId="{72EEAD9A-A99C-4EBD-A36F-F31A07BE1989}" srcId="{E8711275-E0B6-49C3-857D-1E29AA26BB4B}" destId="{F8050491-FC47-4095-A7AC-8B35908ACFDD}" srcOrd="5" destOrd="0" parTransId="{5CF03EAE-EA57-4D8C-A1EC-6FD4BFA3A4DE}" sibTransId="{486E03FC-D003-44E0-8F96-6A73D42D0E68}"/>
    <dgm:cxn modelId="{3088C9AE-EBAA-44A4-A4B5-6C0EC60B1967}" type="presOf" srcId="{F8050491-FC47-4095-A7AC-8B35908ACFDD}" destId="{A2EC73C4-0139-4EE6-B9E0-148F54CB0DA3}" srcOrd="0" destOrd="0" presId="urn:microsoft.com/office/officeart/2005/8/layout/bProcess3"/>
    <dgm:cxn modelId="{5553CBCD-1D0C-4552-BC0A-7402B1C377F6}" type="presOf" srcId="{E652F139-FA16-416F-89EF-2D01FC8E56DD}" destId="{50CE8782-EEBC-49C2-8494-2EF8490C3916}" srcOrd="0" destOrd="0" presId="urn:microsoft.com/office/officeart/2005/8/layout/bProcess3"/>
    <dgm:cxn modelId="{CE3333D9-1EFA-4791-94E6-C37F1E2675A5}" type="presOf" srcId="{F17C5EC0-7F4F-4852-B47F-F14070043261}" destId="{577757DC-1B6C-46BA-8137-4076AA052FE9}" srcOrd="0" destOrd="0" presId="urn:microsoft.com/office/officeart/2005/8/layout/bProcess3"/>
    <dgm:cxn modelId="{298440DD-230F-434C-86ED-AF4B677D2ACD}" type="presOf" srcId="{F17C5EC0-7F4F-4852-B47F-F14070043261}" destId="{FC48D761-C03B-4134-9C58-EB932832EAC7}" srcOrd="1" destOrd="0" presId="urn:microsoft.com/office/officeart/2005/8/layout/bProcess3"/>
    <dgm:cxn modelId="{5103E9FF-F4FB-440B-B72E-04E45F48941B}" type="presParOf" srcId="{CC9A536C-6A15-4E4F-9885-7F63ECCCE5DE}" destId="{99B6F60A-3D71-43B4-8069-679819C99223}" srcOrd="0" destOrd="0" presId="urn:microsoft.com/office/officeart/2005/8/layout/bProcess3"/>
    <dgm:cxn modelId="{74CF3F04-1F6A-4DA8-A58E-6CFCA4B9467B}" type="presParOf" srcId="{CC9A536C-6A15-4E4F-9885-7F63ECCCE5DE}" destId="{71F5AC9E-5C9A-4D2D-8412-1F7FBF1C9ED1}" srcOrd="1" destOrd="0" presId="urn:microsoft.com/office/officeart/2005/8/layout/bProcess3"/>
    <dgm:cxn modelId="{622BCF5B-CCF3-431C-81FE-93A50B65499E}" type="presParOf" srcId="{71F5AC9E-5C9A-4D2D-8412-1F7FBF1C9ED1}" destId="{17248091-89E1-4A58-91C4-101EE2078659}" srcOrd="0" destOrd="0" presId="urn:microsoft.com/office/officeart/2005/8/layout/bProcess3"/>
    <dgm:cxn modelId="{A0B808C3-AFAA-482F-AB43-E87305BD1CA0}" type="presParOf" srcId="{CC9A536C-6A15-4E4F-9885-7F63ECCCE5DE}" destId="{98B7BA09-DC50-41E5-9ECC-D317CF2CDC5D}" srcOrd="2" destOrd="0" presId="urn:microsoft.com/office/officeart/2005/8/layout/bProcess3"/>
    <dgm:cxn modelId="{916855BD-6D89-4A91-BB77-9C69626DF618}" type="presParOf" srcId="{CC9A536C-6A15-4E4F-9885-7F63ECCCE5DE}" destId="{577757DC-1B6C-46BA-8137-4076AA052FE9}" srcOrd="3" destOrd="0" presId="urn:microsoft.com/office/officeart/2005/8/layout/bProcess3"/>
    <dgm:cxn modelId="{335B68EC-5DBA-4C52-9A53-2A94FF9A2D6D}" type="presParOf" srcId="{577757DC-1B6C-46BA-8137-4076AA052FE9}" destId="{FC48D761-C03B-4134-9C58-EB932832EAC7}" srcOrd="0" destOrd="0" presId="urn:microsoft.com/office/officeart/2005/8/layout/bProcess3"/>
    <dgm:cxn modelId="{909DB199-6FA4-47E2-8F04-99139C8B8EDD}" type="presParOf" srcId="{CC9A536C-6A15-4E4F-9885-7F63ECCCE5DE}" destId="{CF69AB0A-97BB-414C-BEA5-6BA436CD161B}" srcOrd="4" destOrd="0" presId="urn:microsoft.com/office/officeart/2005/8/layout/bProcess3"/>
    <dgm:cxn modelId="{97D59D1B-6D41-4A5B-B316-AE6F99350C28}" type="presParOf" srcId="{CC9A536C-6A15-4E4F-9885-7F63ECCCE5DE}" destId="{AA7A9218-8FBD-48A1-9D0C-136B1A6AAC0B}" srcOrd="5" destOrd="0" presId="urn:microsoft.com/office/officeart/2005/8/layout/bProcess3"/>
    <dgm:cxn modelId="{BF529F68-713D-4C8A-8949-A8313744504D}" type="presParOf" srcId="{AA7A9218-8FBD-48A1-9D0C-136B1A6AAC0B}" destId="{315A68C1-58FF-4B0D-A234-F052C86B0D20}" srcOrd="0" destOrd="0" presId="urn:microsoft.com/office/officeart/2005/8/layout/bProcess3"/>
    <dgm:cxn modelId="{ED847889-0E9B-4202-97C7-974AC494CEE1}" type="presParOf" srcId="{CC9A536C-6A15-4E4F-9885-7F63ECCCE5DE}" destId="{7FA637AF-062D-470C-99D7-8650643810F5}" srcOrd="6" destOrd="0" presId="urn:microsoft.com/office/officeart/2005/8/layout/bProcess3"/>
    <dgm:cxn modelId="{C9C3F105-6732-4E80-98B5-005E99CD6BA2}" type="presParOf" srcId="{CC9A536C-6A15-4E4F-9885-7F63ECCCE5DE}" destId="{0E09A2A5-FE5D-4034-AD91-852E427F2B27}" srcOrd="7" destOrd="0" presId="urn:microsoft.com/office/officeart/2005/8/layout/bProcess3"/>
    <dgm:cxn modelId="{2EC8A481-34CA-41D8-8C6A-4AB9F139DCB5}" type="presParOf" srcId="{0E09A2A5-FE5D-4034-AD91-852E427F2B27}" destId="{36C7B1B3-7A32-4E8D-83E5-B361F4CD85D0}" srcOrd="0" destOrd="0" presId="urn:microsoft.com/office/officeart/2005/8/layout/bProcess3"/>
    <dgm:cxn modelId="{587E6373-7CE2-4676-842B-BBDB1ED52D59}" type="presParOf" srcId="{CC9A536C-6A15-4E4F-9885-7F63ECCCE5DE}" destId="{72550EE2-CAD8-4290-B11F-EA3374E4A856}" srcOrd="8" destOrd="0" presId="urn:microsoft.com/office/officeart/2005/8/layout/bProcess3"/>
    <dgm:cxn modelId="{BBD0D319-DEF6-4B72-874D-87F998EC5F33}" type="presParOf" srcId="{CC9A536C-6A15-4E4F-9885-7F63ECCCE5DE}" destId="{50CE8782-EEBC-49C2-8494-2EF8490C3916}" srcOrd="9" destOrd="0" presId="urn:microsoft.com/office/officeart/2005/8/layout/bProcess3"/>
    <dgm:cxn modelId="{71A19CDD-ED2E-4FA7-8F69-10CDF1657AE4}" type="presParOf" srcId="{50CE8782-EEBC-49C2-8494-2EF8490C3916}" destId="{474E72CD-B30A-4650-A2B8-C5B494421A7C}" srcOrd="0" destOrd="0" presId="urn:microsoft.com/office/officeart/2005/8/layout/bProcess3"/>
    <dgm:cxn modelId="{E99E059B-5726-426C-8417-04B6B34EE8A3}" type="presParOf" srcId="{CC9A536C-6A15-4E4F-9885-7F63ECCCE5DE}" destId="{A2EC73C4-0139-4EE6-B9E0-148F54CB0DA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3AC47D-59F4-4D12-93A5-6E5D4E90F411}" type="doc">
      <dgm:prSet loTypeId="urn:microsoft.com/office/officeart/2005/8/layout/process1" loCatId="process" qsTypeId="urn:microsoft.com/office/officeart/2005/8/quickstyle/simple2" qsCatId="simple" csTypeId="urn:microsoft.com/office/officeart/2005/8/colors/accent0_2" csCatId="mainScheme" phldr="1"/>
      <dgm:spPr/>
    </dgm:pt>
    <dgm:pt modelId="{CC329A24-31CA-4D6E-96BA-DEAD4D237447}">
      <dgm:prSet phldrT="[Texto]" custT="1"/>
      <dgm:spPr/>
      <dgm:t>
        <a:bodyPr/>
        <a:lstStyle/>
        <a:p>
          <a:r>
            <a:rPr lang="pt-BR" sz="2400" dirty="0">
              <a:latin typeface="Roboto" pitchFamily="2" charset="0"/>
              <a:ea typeface="Roboto" pitchFamily="2" charset="0"/>
            </a:rPr>
            <a:t>A imprensa de tipo móvel foi fundamental para a difusão das ideias de Lutero.</a:t>
          </a:r>
        </a:p>
        <a:p>
          <a:endParaRPr lang="pt-BR" sz="2400" dirty="0">
            <a:latin typeface="Roboto" pitchFamily="2" charset="0"/>
            <a:ea typeface="Roboto" pitchFamily="2" charset="0"/>
          </a:endParaRPr>
        </a:p>
        <a:p>
          <a:endParaRPr lang="pt-BR" sz="2400" dirty="0">
            <a:latin typeface="Roboto" pitchFamily="2" charset="0"/>
            <a:ea typeface="Roboto" pitchFamily="2" charset="0"/>
          </a:endParaRPr>
        </a:p>
      </dgm:t>
    </dgm:pt>
    <dgm:pt modelId="{0A10E002-285B-40DD-B68C-72E519588051}" type="parTrans" cxnId="{60943400-D18B-4A45-806F-F4E496F80650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B9CA3AF4-3FE8-424B-9891-05DD008F75CC}" type="sibTrans" cxnId="{60943400-D18B-4A45-806F-F4E496F80650}">
      <dgm:prSet custT="1"/>
      <dgm:spPr/>
      <dgm:t>
        <a:bodyPr/>
        <a:lstStyle/>
        <a:p>
          <a:endParaRPr lang="pt-BR" sz="2400" dirty="0">
            <a:latin typeface="Roboto" pitchFamily="2" charset="0"/>
            <a:ea typeface="Roboto" pitchFamily="2" charset="0"/>
          </a:endParaRPr>
        </a:p>
      </dgm:t>
    </dgm:pt>
    <dgm:pt modelId="{8A28DD65-D8AB-4063-85EE-2C80CFEC3ECA}">
      <dgm:prSet phldrT="[Texto]" custT="1"/>
      <dgm:spPr/>
      <dgm:t>
        <a:bodyPr/>
        <a:lstStyle/>
        <a:p>
          <a:endParaRPr lang="pt-BR" sz="2400" dirty="0">
            <a:latin typeface="Roboto" pitchFamily="2" charset="0"/>
            <a:ea typeface="Roboto" pitchFamily="2" charset="0"/>
          </a:endParaRPr>
        </a:p>
        <a:p>
          <a:endParaRPr lang="pt-BR" sz="2400" dirty="0">
            <a:latin typeface="Roboto" pitchFamily="2" charset="0"/>
            <a:ea typeface="Roboto" pitchFamily="2" charset="0"/>
          </a:endParaRPr>
        </a:p>
        <a:p>
          <a:r>
            <a:rPr lang="pt-BR" sz="2400" dirty="0">
              <a:latin typeface="Roboto" pitchFamily="2" charset="0"/>
              <a:ea typeface="Roboto" pitchFamily="2" charset="0"/>
            </a:rPr>
            <a:t>As ideias de Lutero se difundiram pela Alemanha e, em pouco tempo, já haviam alcançado outros países europeus. </a:t>
          </a:r>
        </a:p>
        <a:p>
          <a:endParaRPr lang="pt-BR" sz="2400" dirty="0">
            <a:latin typeface="Roboto" pitchFamily="2" charset="0"/>
            <a:ea typeface="Roboto" pitchFamily="2" charset="0"/>
          </a:endParaRPr>
        </a:p>
        <a:p>
          <a:endParaRPr lang="pt-BR" sz="2400" dirty="0">
            <a:latin typeface="Roboto" pitchFamily="2" charset="0"/>
            <a:ea typeface="Roboto" pitchFamily="2" charset="0"/>
          </a:endParaRPr>
        </a:p>
      </dgm:t>
    </dgm:pt>
    <dgm:pt modelId="{739709E7-27D0-4F42-BDF7-6B6B3337C142}" type="parTrans" cxnId="{3623043D-4511-464B-B16A-34A89B66650E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7D55D230-7E9D-4ABE-9FC7-ED090B0BEC24}" type="sibTrans" cxnId="{3623043D-4511-464B-B16A-34A89B66650E}">
      <dgm:prSet custT="1"/>
      <dgm:spPr/>
      <dgm:t>
        <a:bodyPr/>
        <a:lstStyle/>
        <a:p>
          <a:endParaRPr lang="pt-BR" sz="2400" dirty="0">
            <a:latin typeface="Roboto" pitchFamily="2" charset="0"/>
            <a:ea typeface="Roboto" pitchFamily="2" charset="0"/>
          </a:endParaRPr>
        </a:p>
      </dgm:t>
    </dgm:pt>
    <dgm:pt modelId="{5FD93A2A-6B2B-4397-9E09-E489A806100E}">
      <dgm:prSet phldrT="[Texto]" custT="1"/>
      <dgm:spPr/>
      <dgm:t>
        <a:bodyPr/>
        <a:lstStyle/>
        <a:p>
          <a:r>
            <a:rPr lang="pt-BR" sz="2400" dirty="0">
              <a:latin typeface="Roboto" pitchFamily="2" charset="0"/>
              <a:ea typeface="Roboto" pitchFamily="2" charset="0"/>
            </a:rPr>
            <a:t>Principais reformadores da igreja: o suíço Ulrich Zwinglio, o francês João Calvino e o inglês Henrique VIII.</a:t>
          </a:r>
        </a:p>
      </dgm:t>
    </dgm:pt>
    <dgm:pt modelId="{9EA97D6A-953D-450B-9935-49E403E6ABCB}" type="parTrans" cxnId="{E8614CB1-D5D1-4E7A-A811-1D397CD76425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2E7D84E0-DCBB-49C7-AA9D-879E35770A95}" type="sibTrans" cxnId="{E8614CB1-D5D1-4E7A-A811-1D397CD76425}">
      <dgm:prSet/>
      <dgm:spPr/>
      <dgm:t>
        <a:bodyPr/>
        <a:lstStyle/>
        <a:p>
          <a:endParaRPr lang="pt-BR" sz="2400">
            <a:latin typeface="Roboto" pitchFamily="2" charset="0"/>
            <a:ea typeface="Roboto" pitchFamily="2" charset="0"/>
          </a:endParaRPr>
        </a:p>
      </dgm:t>
    </dgm:pt>
    <dgm:pt modelId="{03A57D61-698B-4598-98B8-A310E5172CD9}" type="pres">
      <dgm:prSet presAssocID="{B03AC47D-59F4-4D12-93A5-6E5D4E90F411}" presName="Name0" presStyleCnt="0">
        <dgm:presLayoutVars>
          <dgm:dir/>
          <dgm:resizeHandles val="exact"/>
        </dgm:presLayoutVars>
      </dgm:prSet>
      <dgm:spPr/>
    </dgm:pt>
    <dgm:pt modelId="{CC5D0165-99F0-4984-BCEA-27D88A905DC3}" type="pres">
      <dgm:prSet presAssocID="{CC329A24-31CA-4D6E-96BA-DEAD4D237447}" presName="node" presStyleLbl="node1" presStyleIdx="0" presStyleCnt="3" custScaleX="120777" custScaleY="100000">
        <dgm:presLayoutVars>
          <dgm:bulletEnabled val="1"/>
        </dgm:presLayoutVars>
      </dgm:prSet>
      <dgm:spPr/>
    </dgm:pt>
    <dgm:pt modelId="{DA6A2A71-1651-4642-981F-E9C6E5A591DC}" type="pres">
      <dgm:prSet presAssocID="{B9CA3AF4-3FE8-424B-9891-05DD008F75CC}" presName="sibTrans" presStyleLbl="sibTrans2D1" presStyleIdx="0" presStyleCnt="2"/>
      <dgm:spPr/>
    </dgm:pt>
    <dgm:pt modelId="{7A3B6B4A-FBBD-4DD6-AB61-0A0055BBBAEC}" type="pres">
      <dgm:prSet presAssocID="{B9CA3AF4-3FE8-424B-9891-05DD008F75CC}" presName="connectorText" presStyleLbl="sibTrans2D1" presStyleIdx="0" presStyleCnt="2"/>
      <dgm:spPr/>
    </dgm:pt>
    <dgm:pt modelId="{6A3240CD-8146-4397-BA3A-4DAB9A235FD2}" type="pres">
      <dgm:prSet presAssocID="{8A28DD65-D8AB-4063-85EE-2C80CFEC3ECA}" presName="node" presStyleLbl="node1" presStyleIdx="1" presStyleCnt="3" custScaleX="120777" custScaleY="100000">
        <dgm:presLayoutVars>
          <dgm:bulletEnabled val="1"/>
        </dgm:presLayoutVars>
      </dgm:prSet>
      <dgm:spPr/>
    </dgm:pt>
    <dgm:pt modelId="{1E954790-368D-4F29-9F86-A75289A0A3C3}" type="pres">
      <dgm:prSet presAssocID="{7D55D230-7E9D-4ABE-9FC7-ED090B0BEC24}" presName="sibTrans" presStyleLbl="sibTrans2D1" presStyleIdx="1" presStyleCnt="2"/>
      <dgm:spPr/>
    </dgm:pt>
    <dgm:pt modelId="{49A53F45-49D1-41C5-B388-B9D4EBAE3478}" type="pres">
      <dgm:prSet presAssocID="{7D55D230-7E9D-4ABE-9FC7-ED090B0BEC24}" presName="connectorText" presStyleLbl="sibTrans2D1" presStyleIdx="1" presStyleCnt="2"/>
      <dgm:spPr/>
    </dgm:pt>
    <dgm:pt modelId="{DF179507-0E3A-4F29-95E9-F2A708C25741}" type="pres">
      <dgm:prSet presAssocID="{5FD93A2A-6B2B-4397-9E09-E489A806100E}" presName="node" presStyleLbl="node1" presStyleIdx="2" presStyleCnt="3" custScaleX="120777" custScaleY="100000">
        <dgm:presLayoutVars>
          <dgm:bulletEnabled val="1"/>
        </dgm:presLayoutVars>
      </dgm:prSet>
      <dgm:spPr/>
    </dgm:pt>
  </dgm:ptLst>
  <dgm:cxnLst>
    <dgm:cxn modelId="{60943400-D18B-4A45-806F-F4E496F80650}" srcId="{B03AC47D-59F4-4D12-93A5-6E5D4E90F411}" destId="{CC329A24-31CA-4D6E-96BA-DEAD4D237447}" srcOrd="0" destOrd="0" parTransId="{0A10E002-285B-40DD-B68C-72E519588051}" sibTransId="{B9CA3AF4-3FE8-424B-9891-05DD008F75CC}"/>
    <dgm:cxn modelId="{49E2BB29-6D48-4AC5-B731-02D6AD6654BC}" type="presOf" srcId="{5FD93A2A-6B2B-4397-9E09-E489A806100E}" destId="{DF179507-0E3A-4F29-95E9-F2A708C25741}" srcOrd="0" destOrd="0" presId="urn:microsoft.com/office/officeart/2005/8/layout/process1"/>
    <dgm:cxn modelId="{3623043D-4511-464B-B16A-34A89B66650E}" srcId="{B03AC47D-59F4-4D12-93A5-6E5D4E90F411}" destId="{8A28DD65-D8AB-4063-85EE-2C80CFEC3ECA}" srcOrd="1" destOrd="0" parTransId="{739709E7-27D0-4F42-BDF7-6B6B3337C142}" sibTransId="{7D55D230-7E9D-4ABE-9FC7-ED090B0BEC24}"/>
    <dgm:cxn modelId="{75F03A78-0709-4233-8C8F-27548595F2C9}" type="presOf" srcId="{B03AC47D-59F4-4D12-93A5-6E5D4E90F411}" destId="{03A57D61-698B-4598-98B8-A310E5172CD9}" srcOrd="0" destOrd="0" presId="urn:microsoft.com/office/officeart/2005/8/layout/process1"/>
    <dgm:cxn modelId="{C947A28E-1940-46EF-BAB5-B671865BB5EA}" type="presOf" srcId="{B9CA3AF4-3FE8-424B-9891-05DD008F75CC}" destId="{DA6A2A71-1651-4642-981F-E9C6E5A591DC}" srcOrd="0" destOrd="0" presId="urn:microsoft.com/office/officeart/2005/8/layout/process1"/>
    <dgm:cxn modelId="{B99FDA9E-DBA9-47E7-A3B1-E322F611070E}" type="presOf" srcId="{8A28DD65-D8AB-4063-85EE-2C80CFEC3ECA}" destId="{6A3240CD-8146-4397-BA3A-4DAB9A235FD2}" srcOrd="0" destOrd="0" presId="urn:microsoft.com/office/officeart/2005/8/layout/process1"/>
    <dgm:cxn modelId="{F6528FA8-E238-40CD-BAFC-65D5AB876D2F}" type="presOf" srcId="{CC329A24-31CA-4D6E-96BA-DEAD4D237447}" destId="{CC5D0165-99F0-4984-BCEA-27D88A905DC3}" srcOrd="0" destOrd="0" presId="urn:microsoft.com/office/officeart/2005/8/layout/process1"/>
    <dgm:cxn modelId="{21DBBAAA-A872-44A6-834A-8AD996B9EA65}" type="presOf" srcId="{B9CA3AF4-3FE8-424B-9891-05DD008F75CC}" destId="{7A3B6B4A-FBBD-4DD6-AB61-0A0055BBBAEC}" srcOrd="1" destOrd="0" presId="urn:microsoft.com/office/officeart/2005/8/layout/process1"/>
    <dgm:cxn modelId="{E8614CB1-D5D1-4E7A-A811-1D397CD76425}" srcId="{B03AC47D-59F4-4D12-93A5-6E5D4E90F411}" destId="{5FD93A2A-6B2B-4397-9E09-E489A806100E}" srcOrd="2" destOrd="0" parTransId="{9EA97D6A-953D-450B-9935-49E403E6ABCB}" sibTransId="{2E7D84E0-DCBB-49C7-AA9D-879E35770A95}"/>
    <dgm:cxn modelId="{4C79A9B1-BFEC-497F-8C0E-9A91942325B2}" type="presOf" srcId="{7D55D230-7E9D-4ABE-9FC7-ED090B0BEC24}" destId="{49A53F45-49D1-41C5-B388-B9D4EBAE3478}" srcOrd="1" destOrd="0" presId="urn:microsoft.com/office/officeart/2005/8/layout/process1"/>
    <dgm:cxn modelId="{B50353FB-978E-4224-AF8A-E5BD7E045A30}" type="presOf" srcId="{7D55D230-7E9D-4ABE-9FC7-ED090B0BEC24}" destId="{1E954790-368D-4F29-9F86-A75289A0A3C3}" srcOrd="0" destOrd="0" presId="urn:microsoft.com/office/officeart/2005/8/layout/process1"/>
    <dgm:cxn modelId="{A79121E2-CC2A-4A6A-9125-49E928627F93}" type="presParOf" srcId="{03A57D61-698B-4598-98B8-A310E5172CD9}" destId="{CC5D0165-99F0-4984-BCEA-27D88A905DC3}" srcOrd="0" destOrd="0" presId="urn:microsoft.com/office/officeart/2005/8/layout/process1"/>
    <dgm:cxn modelId="{E73D1176-CB8A-4574-98F4-6A2CA18DD2BD}" type="presParOf" srcId="{03A57D61-698B-4598-98B8-A310E5172CD9}" destId="{DA6A2A71-1651-4642-981F-E9C6E5A591DC}" srcOrd="1" destOrd="0" presId="urn:microsoft.com/office/officeart/2005/8/layout/process1"/>
    <dgm:cxn modelId="{81E17864-EFE0-4354-B062-C09FE656C6E4}" type="presParOf" srcId="{DA6A2A71-1651-4642-981F-E9C6E5A591DC}" destId="{7A3B6B4A-FBBD-4DD6-AB61-0A0055BBBAEC}" srcOrd="0" destOrd="0" presId="urn:microsoft.com/office/officeart/2005/8/layout/process1"/>
    <dgm:cxn modelId="{23D4A9A5-ADC8-4417-926C-1476CC97E434}" type="presParOf" srcId="{03A57D61-698B-4598-98B8-A310E5172CD9}" destId="{6A3240CD-8146-4397-BA3A-4DAB9A235FD2}" srcOrd="2" destOrd="0" presId="urn:microsoft.com/office/officeart/2005/8/layout/process1"/>
    <dgm:cxn modelId="{A1B3E504-BCDD-434C-80EB-995D8DB6B4DA}" type="presParOf" srcId="{03A57D61-698B-4598-98B8-A310E5172CD9}" destId="{1E954790-368D-4F29-9F86-A75289A0A3C3}" srcOrd="3" destOrd="0" presId="urn:microsoft.com/office/officeart/2005/8/layout/process1"/>
    <dgm:cxn modelId="{9A048686-6580-48D0-A8AF-FD6EB3B56E84}" type="presParOf" srcId="{1E954790-368D-4F29-9F86-A75289A0A3C3}" destId="{49A53F45-49D1-41C5-B388-B9D4EBAE3478}" srcOrd="0" destOrd="0" presId="urn:microsoft.com/office/officeart/2005/8/layout/process1"/>
    <dgm:cxn modelId="{62D86454-927D-412C-91EE-9E7E37EE236E}" type="presParOf" srcId="{03A57D61-698B-4598-98B8-A310E5172CD9}" destId="{DF179507-0E3A-4F29-95E9-F2A708C2574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10ECEC-79C2-4946-850C-557D7B8D4565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C2EA4803-C794-4693-BB3C-DFABFE0A3993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Luteranismo</a:t>
          </a:r>
        </a:p>
      </dgm:t>
    </dgm:pt>
    <dgm:pt modelId="{7538DA78-C0AF-4303-A5E5-DEE62DD1A287}" type="parTrans" cxnId="{DFF15703-2A6C-4590-89EC-136EAB9B2F6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7A3534D6-83F0-474C-9BDC-8AB7C6DB8477}" type="sibTrans" cxnId="{DFF15703-2A6C-4590-89EC-136EAB9B2F6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E71F61A2-2A1C-4457-B9F1-0C7BC38BC88F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Originado do pensamento de Martinho Lutero. </a:t>
          </a:r>
        </a:p>
      </dgm:t>
    </dgm:pt>
    <dgm:pt modelId="{3DC55890-2F78-4445-B451-DC9314432155}" type="parTrans" cxnId="{53727F72-1FF7-458B-88AF-64A5C4B261C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6E6E7E18-3229-47E4-9A89-DDC336C7045D}" type="sibTrans" cxnId="{53727F72-1FF7-458B-88AF-64A5C4B261C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76DA7C40-CEE2-44CA-B202-7F44FBF8A445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Celibato não obrigatório. </a:t>
          </a:r>
        </a:p>
      </dgm:t>
    </dgm:pt>
    <dgm:pt modelId="{4664A42C-3714-41E9-A8D0-D62B2A043397}" type="parTrans" cxnId="{7CB054FA-570F-4BE2-B3E4-5846C586001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415B8162-4AB8-4FD7-A479-C92C52384970}" type="sibTrans" cxnId="{7CB054FA-570F-4BE2-B3E4-5846C586001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875C029B-8D14-4EB1-B936-2C05DCDFFB34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Calvinismo </a:t>
          </a:r>
        </a:p>
      </dgm:t>
    </dgm:pt>
    <dgm:pt modelId="{3D9CEA1E-1ECF-4086-BD05-C3ED89BFF5F1}" type="parTrans" cxnId="{0A296602-02B6-4963-AF52-D7AB2B718862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3B106ABE-BA01-4E4E-B180-04C480536A4C}" type="sibTrans" cxnId="{0A296602-02B6-4963-AF52-D7AB2B718862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916486B-2F20-48F0-96CB-21874B30CED9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Originado do pensamento de João Calvino. </a:t>
          </a:r>
        </a:p>
      </dgm:t>
    </dgm:pt>
    <dgm:pt modelId="{C2D7977B-EE96-4392-B322-24F919F69EB1}" type="parTrans" cxnId="{7A47F161-5B50-45B9-AD3E-FB51E2DBF9BF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016C7FCE-41BA-48C5-875B-46AC31046120}" type="sibTrans" cxnId="{7A47F161-5B50-45B9-AD3E-FB51E2DBF9BF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DE34ED15-0A8B-4D80-AC03-46EB506A4D74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Relação direta entre Deus e os fiéis; simplificação dos rituais religiosos. </a:t>
          </a:r>
        </a:p>
      </dgm:t>
    </dgm:pt>
    <dgm:pt modelId="{9E66F0DF-4CCA-4D37-8FB4-D8AF38339A9E}" type="parTrans" cxnId="{EA933AF8-313D-410C-BAB3-9BE5742B22E3}">
      <dgm:prSet/>
      <dgm:spPr/>
      <dgm:t>
        <a:bodyPr/>
        <a:lstStyle/>
        <a:p>
          <a:endParaRPr lang="pt-BR" sz="2000"/>
        </a:p>
      </dgm:t>
    </dgm:pt>
    <dgm:pt modelId="{48C08FF6-EFCC-41BF-AC4A-6B6648FCD55D}" type="sibTrans" cxnId="{EA933AF8-313D-410C-BAB3-9BE5742B22E3}">
      <dgm:prSet/>
      <dgm:spPr/>
      <dgm:t>
        <a:bodyPr/>
        <a:lstStyle/>
        <a:p>
          <a:endParaRPr lang="pt-BR" sz="2000"/>
        </a:p>
      </dgm:t>
    </dgm:pt>
    <dgm:pt modelId="{8E614AC0-7B30-48A7-8333-826B8228192D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Crença na predestinação de pessoas à salvação. </a:t>
          </a:r>
        </a:p>
      </dgm:t>
    </dgm:pt>
    <dgm:pt modelId="{0810F219-0348-49F6-A3B9-59E430829BB6}" type="parTrans" cxnId="{E263369F-1AFE-4182-975B-0DA0F55E481F}">
      <dgm:prSet/>
      <dgm:spPr/>
      <dgm:t>
        <a:bodyPr/>
        <a:lstStyle/>
        <a:p>
          <a:endParaRPr lang="pt-BR"/>
        </a:p>
      </dgm:t>
    </dgm:pt>
    <dgm:pt modelId="{304E0EDC-31F8-4916-B741-51350C3A5EDD}" type="sibTrans" cxnId="{E263369F-1AFE-4182-975B-0DA0F55E481F}">
      <dgm:prSet/>
      <dgm:spPr/>
      <dgm:t>
        <a:bodyPr/>
        <a:lstStyle/>
        <a:p>
          <a:endParaRPr lang="pt-BR"/>
        </a:p>
      </dgm:t>
    </dgm:pt>
    <dgm:pt modelId="{38F59D11-5F73-40D5-8006-0099AA331F8E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Sinais de predestinação: sucesso no trabalho. </a:t>
          </a:r>
        </a:p>
      </dgm:t>
    </dgm:pt>
    <dgm:pt modelId="{B7D69844-4CD9-44A4-994B-3470323CA028}" type="parTrans" cxnId="{CA71C21D-23B5-4425-85DA-3A17B860B45C}">
      <dgm:prSet/>
      <dgm:spPr/>
      <dgm:t>
        <a:bodyPr/>
        <a:lstStyle/>
        <a:p>
          <a:endParaRPr lang="pt-BR"/>
        </a:p>
      </dgm:t>
    </dgm:pt>
    <dgm:pt modelId="{314AF5BD-0808-4C17-80A1-91AC47CE3E4D}" type="sibTrans" cxnId="{CA71C21D-23B5-4425-85DA-3A17B860B45C}">
      <dgm:prSet/>
      <dgm:spPr/>
      <dgm:t>
        <a:bodyPr/>
        <a:lstStyle/>
        <a:p>
          <a:endParaRPr lang="pt-BR"/>
        </a:p>
      </dgm:t>
    </dgm:pt>
    <dgm:pt modelId="{B69E4509-2773-4CF1-AE14-15A5F15CA121}" type="pres">
      <dgm:prSet presAssocID="{9E10ECEC-79C2-4946-850C-557D7B8D4565}" presName="Name0" presStyleCnt="0">
        <dgm:presLayoutVars>
          <dgm:dir/>
          <dgm:animLvl val="lvl"/>
          <dgm:resizeHandles/>
        </dgm:presLayoutVars>
      </dgm:prSet>
      <dgm:spPr/>
    </dgm:pt>
    <dgm:pt modelId="{16DB02F2-93B3-4B71-8448-A91A528F3605}" type="pres">
      <dgm:prSet presAssocID="{C2EA4803-C794-4693-BB3C-DFABFE0A3993}" presName="linNode" presStyleCnt="0"/>
      <dgm:spPr/>
    </dgm:pt>
    <dgm:pt modelId="{52922A97-2B10-491B-848C-ADB59E74DE14}" type="pres">
      <dgm:prSet presAssocID="{C2EA4803-C794-4693-BB3C-DFABFE0A3993}" presName="parentShp" presStyleLbl="node1" presStyleIdx="0" presStyleCnt="2">
        <dgm:presLayoutVars>
          <dgm:bulletEnabled val="1"/>
        </dgm:presLayoutVars>
      </dgm:prSet>
      <dgm:spPr/>
    </dgm:pt>
    <dgm:pt modelId="{0A5A8C10-4913-4B15-B22F-0A99C5F4FEF6}" type="pres">
      <dgm:prSet presAssocID="{C2EA4803-C794-4693-BB3C-DFABFE0A3993}" presName="childShp" presStyleLbl="bgAccFollowNode1" presStyleIdx="0" presStyleCnt="2" custLinFactNeighborY="2933">
        <dgm:presLayoutVars>
          <dgm:bulletEnabled val="1"/>
        </dgm:presLayoutVars>
      </dgm:prSet>
      <dgm:spPr/>
    </dgm:pt>
    <dgm:pt modelId="{65843F03-7008-4DDD-ABE6-4C37FD67ABFE}" type="pres">
      <dgm:prSet presAssocID="{7A3534D6-83F0-474C-9BDC-8AB7C6DB8477}" presName="spacing" presStyleCnt="0"/>
      <dgm:spPr/>
    </dgm:pt>
    <dgm:pt modelId="{F8BBB792-25BA-442F-BF89-7971D3F1B0DE}" type="pres">
      <dgm:prSet presAssocID="{875C029B-8D14-4EB1-B936-2C05DCDFFB34}" presName="linNode" presStyleCnt="0"/>
      <dgm:spPr/>
    </dgm:pt>
    <dgm:pt modelId="{7D941EB9-308D-4D6B-8A29-30B6CF839528}" type="pres">
      <dgm:prSet presAssocID="{875C029B-8D14-4EB1-B936-2C05DCDFFB34}" presName="parentShp" presStyleLbl="node1" presStyleIdx="1" presStyleCnt="2">
        <dgm:presLayoutVars>
          <dgm:bulletEnabled val="1"/>
        </dgm:presLayoutVars>
      </dgm:prSet>
      <dgm:spPr/>
    </dgm:pt>
    <dgm:pt modelId="{E3D9FF31-DC9D-4016-991E-91AFD38022DA}" type="pres">
      <dgm:prSet presAssocID="{875C029B-8D14-4EB1-B936-2C05DCDFFB34}" presName="childShp" presStyleLbl="bgAccFollowNode1" presStyleIdx="1" presStyleCnt="2" custLinFactNeighborY="2984">
        <dgm:presLayoutVars>
          <dgm:bulletEnabled val="1"/>
        </dgm:presLayoutVars>
      </dgm:prSet>
      <dgm:spPr/>
    </dgm:pt>
  </dgm:ptLst>
  <dgm:cxnLst>
    <dgm:cxn modelId="{0A296602-02B6-4963-AF52-D7AB2B718862}" srcId="{9E10ECEC-79C2-4946-850C-557D7B8D4565}" destId="{875C029B-8D14-4EB1-B936-2C05DCDFFB34}" srcOrd="1" destOrd="0" parTransId="{3D9CEA1E-1ECF-4086-BD05-C3ED89BFF5F1}" sibTransId="{3B106ABE-BA01-4E4E-B180-04C480536A4C}"/>
    <dgm:cxn modelId="{DFF15703-2A6C-4590-89EC-136EAB9B2F6E}" srcId="{9E10ECEC-79C2-4946-850C-557D7B8D4565}" destId="{C2EA4803-C794-4693-BB3C-DFABFE0A3993}" srcOrd="0" destOrd="0" parTransId="{7538DA78-C0AF-4303-A5E5-DEE62DD1A287}" sibTransId="{7A3534D6-83F0-474C-9BDC-8AB7C6DB8477}"/>
    <dgm:cxn modelId="{5A145A13-5C87-44EE-845F-C02BFE3E7388}" type="presOf" srcId="{C2EA4803-C794-4693-BB3C-DFABFE0A3993}" destId="{52922A97-2B10-491B-848C-ADB59E74DE14}" srcOrd="0" destOrd="0" presId="urn:microsoft.com/office/officeart/2005/8/layout/vList6"/>
    <dgm:cxn modelId="{C3B78A19-6AF9-4499-BC40-8712C48D178E}" type="presOf" srcId="{76DA7C40-CEE2-44CA-B202-7F44FBF8A445}" destId="{0A5A8C10-4913-4B15-B22F-0A99C5F4FEF6}" srcOrd="0" destOrd="2" presId="urn:microsoft.com/office/officeart/2005/8/layout/vList6"/>
    <dgm:cxn modelId="{CA71C21D-23B5-4425-85DA-3A17B860B45C}" srcId="{875C029B-8D14-4EB1-B936-2C05DCDFFB34}" destId="{38F59D11-5F73-40D5-8006-0099AA331F8E}" srcOrd="2" destOrd="0" parTransId="{B7D69844-4CD9-44A4-994B-3470323CA028}" sibTransId="{314AF5BD-0808-4C17-80A1-91AC47CE3E4D}"/>
    <dgm:cxn modelId="{022D1523-F6B8-4DD7-ABD4-9FAECD02ED6E}" type="presOf" srcId="{8E614AC0-7B30-48A7-8333-826B8228192D}" destId="{E3D9FF31-DC9D-4016-991E-91AFD38022DA}" srcOrd="0" destOrd="1" presId="urn:microsoft.com/office/officeart/2005/8/layout/vList6"/>
    <dgm:cxn modelId="{908A7128-A514-4927-8ACF-F078794685FF}" type="presOf" srcId="{38F59D11-5F73-40D5-8006-0099AA331F8E}" destId="{E3D9FF31-DC9D-4016-991E-91AFD38022DA}" srcOrd="0" destOrd="2" presId="urn:microsoft.com/office/officeart/2005/8/layout/vList6"/>
    <dgm:cxn modelId="{7A47F161-5B50-45B9-AD3E-FB51E2DBF9BF}" srcId="{875C029B-8D14-4EB1-B936-2C05DCDFFB34}" destId="{1916486B-2F20-48F0-96CB-21874B30CED9}" srcOrd="0" destOrd="0" parTransId="{C2D7977B-EE96-4392-B322-24F919F69EB1}" sibTransId="{016C7FCE-41BA-48C5-875B-46AC31046120}"/>
    <dgm:cxn modelId="{EDF1926D-7228-4653-951B-DA18AE59C7F6}" type="presOf" srcId="{DE34ED15-0A8B-4D80-AC03-46EB506A4D74}" destId="{0A5A8C10-4913-4B15-B22F-0A99C5F4FEF6}" srcOrd="0" destOrd="1" presId="urn:microsoft.com/office/officeart/2005/8/layout/vList6"/>
    <dgm:cxn modelId="{D4F61D4E-EA0E-4646-8358-09ED5C1602BA}" type="presOf" srcId="{875C029B-8D14-4EB1-B936-2C05DCDFFB34}" destId="{7D941EB9-308D-4D6B-8A29-30B6CF839528}" srcOrd="0" destOrd="0" presId="urn:microsoft.com/office/officeart/2005/8/layout/vList6"/>
    <dgm:cxn modelId="{84A3516F-6783-44A4-B35E-528C53BAF1BF}" type="presOf" srcId="{9E10ECEC-79C2-4946-850C-557D7B8D4565}" destId="{B69E4509-2773-4CF1-AE14-15A5F15CA121}" srcOrd="0" destOrd="0" presId="urn:microsoft.com/office/officeart/2005/8/layout/vList6"/>
    <dgm:cxn modelId="{53727F72-1FF7-458B-88AF-64A5C4B261CE}" srcId="{C2EA4803-C794-4693-BB3C-DFABFE0A3993}" destId="{E71F61A2-2A1C-4457-B9F1-0C7BC38BC88F}" srcOrd="0" destOrd="0" parTransId="{3DC55890-2F78-4445-B451-DC9314432155}" sibTransId="{6E6E7E18-3229-47E4-9A89-DDC336C7045D}"/>
    <dgm:cxn modelId="{CA026E7D-813B-4637-94AD-3A56210B4262}" type="presOf" srcId="{1916486B-2F20-48F0-96CB-21874B30CED9}" destId="{E3D9FF31-DC9D-4016-991E-91AFD38022DA}" srcOrd="0" destOrd="0" presId="urn:microsoft.com/office/officeart/2005/8/layout/vList6"/>
    <dgm:cxn modelId="{E263369F-1AFE-4182-975B-0DA0F55E481F}" srcId="{875C029B-8D14-4EB1-B936-2C05DCDFFB34}" destId="{8E614AC0-7B30-48A7-8333-826B8228192D}" srcOrd="1" destOrd="0" parTransId="{0810F219-0348-49F6-A3B9-59E430829BB6}" sibTransId="{304E0EDC-31F8-4916-B741-51350C3A5EDD}"/>
    <dgm:cxn modelId="{E374E0E8-32A7-4EA7-B82B-ED01BFD7A94E}" type="presOf" srcId="{E71F61A2-2A1C-4457-B9F1-0C7BC38BC88F}" destId="{0A5A8C10-4913-4B15-B22F-0A99C5F4FEF6}" srcOrd="0" destOrd="0" presId="urn:microsoft.com/office/officeart/2005/8/layout/vList6"/>
    <dgm:cxn modelId="{EA933AF8-313D-410C-BAB3-9BE5742B22E3}" srcId="{C2EA4803-C794-4693-BB3C-DFABFE0A3993}" destId="{DE34ED15-0A8B-4D80-AC03-46EB506A4D74}" srcOrd="1" destOrd="0" parTransId="{9E66F0DF-4CCA-4D37-8FB4-D8AF38339A9E}" sibTransId="{48C08FF6-EFCC-41BF-AC4A-6B6648FCD55D}"/>
    <dgm:cxn modelId="{7CB054FA-570F-4BE2-B3E4-5846C586001E}" srcId="{C2EA4803-C794-4693-BB3C-DFABFE0A3993}" destId="{76DA7C40-CEE2-44CA-B202-7F44FBF8A445}" srcOrd="2" destOrd="0" parTransId="{4664A42C-3714-41E9-A8D0-D62B2A043397}" sibTransId="{415B8162-4AB8-4FD7-A479-C92C52384970}"/>
    <dgm:cxn modelId="{07977632-58BB-46D9-8735-04E97EDF8AA6}" type="presParOf" srcId="{B69E4509-2773-4CF1-AE14-15A5F15CA121}" destId="{16DB02F2-93B3-4B71-8448-A91A528F3605}" srcOrd="0" destOrd="0" presId="urn:microsoft.com/office/officeart/2005/8/layout/vList6"/>
    <dgm:cxn modelId="{EA860349-243C-41D5-B7D9-C73D52E867E1}" type="presParOf" srcId="{16DB02F2-93B3-4B71-8448-A91A528F3605}" destId="{52922A97-2B10-491B-848C-ADB59E74DE14}" srcOrd="0" destOrd="0" presId="urn:microsoft.com/office/officeart/2005/8/layout/vList6"/>
    <dgm:cxn modelId="{C1C16B15-E479-40E2-9E09-D5C8E3D060BE}" type="presParOf" srcId="{16DB02F2-93B3-4B71-8448-A91A528F3605}" destId="{0A5A8C10-4913-4B15-B22F-0A99C5F4FEF6}" srcOrd="1" destOrd="0" presId="urn:microsoft.com/office/officeart/2005/8/layout/vList6"/>
    <dgm:cxn modelId="{4A1D9A4B-74F0-43FF-8B1E-0BD77F07F2C5}" type="presParOf" srcId="{B69E4509-2773-4CF1-AE14-15A5F15CA121}" destId="{65843F03-7008-4DDD-ABE6-4C37FD67ABFE}" srcOrd="1" destOrd="0" presId="urn:microsoft.com/office/officeart/2005/8/layout/vList6"/>
    <dgm:cxn modelId="{8E6CAD7B-19FA-47EA-BC1E-7299FF7D7329}" type="presParOf" srcId="{B69E4509-2773-4CF1-AE14-15A5F15CA121}" destId="{F8BBB792-25BA-442F-BF89-7971D3F1B0DE}" srcOrd="2" destOrd="0" presId="urn:microsoft.com/office/officeart/2005/8/layout/vList6"/>
    <dgm:cxn modelId="{0DEB4865-956B-4EE4-BE97-9ED46771E739}" type="presParOf" srcId="{F8BBB792-25BA-442F-BF89-7971D3F1B0DE}" destId="{7D941EB9-308D-4D6B-8A29-30B6CF839528}" srcOrd="0" destOrd="0" presId="urn:microsoft.com/office/officeart/2005/8/layout/vList6"/>
    <dgm:cxn modelId="{EE3A8A52-7E09-4C2F-A943-AFF3AFD350E7}" type="presParOf" srcId="{F8BBB792-25BA-442F-BF89-7971D3F1B0DE}" destId="{E3D9FF31-DC9D-4016-991E-91AFD38022D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F93DB7-EDB7-4867-8E5B-9293DEBE5F98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5F31B206-B42B-41F3-A994-D9442EE207C2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Anglicanismo </a:t>
          </a:r>
        </a:p>
      </dgm:t>
    </dgm:pt>
    <dgm:pt modelId="{8DF7B156-F889-4933-8336-FBDD294F237B}" type="parTrans" cxnId="{6BD99664-E126-41BC-B170-FD7C3476824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A49CBDD-A17D-48CB-A263-6F553F136FCB}" type="sibTrans" cxnId="{6BD99664-E126-41BC-B170-FD7C3476824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C144D9E-35AD-4E36-B641-739AF300F96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Originado do pensamento do rei Henrique VIII, da Inglaterra, entre 1509-1547. </a:t>
          </a:r>
        </a:p>
      </dgm:t>
    </dgm:pt>
    <dgm:pt modelId="{2AE35CF0-0FFB-4FBB-8D4A-530C3B12852C}" type="parTrans" cxnId="{77359F01-3CCF-4B91-9ABA-DDA9042D7E4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94406F0-26CD-45CB-9DDD-2FCFD0F27E73}" type="sibTrans" cxnId="{77359F01-3CCF-4B91-9ABA-DDA9042D7E4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36D9A83-70A8-4AE6-AFFF-28A77145B84C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Celibato voluntário, celebração de missas em inglês e condenação das indulgências. </a:t>
          </a:r>
        </a:p>
      </dgm:t>
    </dgm:pt>
    <dgm:pt modelId="{BD7AABB3-B92E-4016-A1B4-996724180188}" type="parTrans" cxnId="{5560B17A-5A09-45FB-9836-3F784C91B753}">
      <dgm:prSet/>
      <dgm:spPr/>
      <dgm:t>
        <a:bodyPr/>
        <a:lstStyle/>
        <a:p>
          <a:endParaRPr lang="pt-BR"/>
        </a:p>
      </dgm:t>
    </dgm:pt>
    <dgm:pt modelId="{A0D9986D-7B4D-4B48-AA24-33F77D564166}" type="sibTrans" cxnId="{5560B17A-5A09-45FB-9836-3F784C91B753}">
      <dgm:prSet/>
      <dgm:spPr/>
      <dgm:t>
        <a:bodyPr/>
        <a:lstStyle/>
        <a:p>
          <a:endParaRPr lang="pt-BR"/>
        </a:p>
      </dgm:t>
    </dgm:pt>
    <dgm:pt modelId="{47820635-995F-4987-B006-23DD7F16962E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Manutenção do batismo e da eucaristia como sacramentos.</a:t>
          </a:r>
        </a:p>
      </dgm:t>
    </dgm:pt>
    <dgm:pt modelId="{80633246-70FA-4194-9BF2-F0F633DFF926}" type="parTrans" cxnId="{1F1BD5D0-FD6D-4629-9741-77C3CEC17F0E}">
      <dgm:prSet/>
      <dgm:spPr/>
      <dgm:t>
        <a:bodyPr/>
        <a:lstStyle/>
        <a:p>
          <a:endParaRPr lang="pt-BR"/>
        </a:p>
      </dgm:t>
    </dgm:pt>
    <dgm:pt modelId="{0D3CAE4B-2968-4F9A-AA0C-488F7B49A1F3}" type="sibTrans" cxnId="{1F1BD5D0-FD6D-4629-9741-77C3CEC17F0E}">
      <dgm:prSet/>
      <dgm:spPr/>
      <dgm:t>
        <a:bodyPr/>
        <a:lstStyle/>
        <a:p>
          <a:endParaRPr lang="pt-BR"/>
        </a:p>
      </dgm:t>
    </dgm:pt>
    <dgm:pt modelId="{17287BD6-D424-480F-9576-37A5B3568A96}" type="pres">
      <dgm:prSet presAssocID="{6FF93DB7-EDB7-4867-8E5B-9293DEBE5F98}" presName="Name0" presStyleCnt="0">
        <dgm:presLayoutVars>
          <dgm:dir/>
          <dgm:animLvl val="lvl"/>
          <dgm:resizeHandles/>
        </dgm:presLayoutVars>
      </dgm:prSet>
      <dgm:spPr/>
    </dgm:pt>
    <dgm:pt modelId="{AA50A0F9-820F-477E-8EF3-B4E3016833EE}" type="pres">
      <dgm:prSet presAssocID="{5F31B206-B42B-41F3-A994-D9442EE207C2}" presName="linNode" presStyleCnt="0"/>
      <dgm:spPr/>
    </dgm:pt>
    <dgm:pt modelId="{33D7894B-652B-4A3D-9140-5EAF153C19A7}" type="pres">
      <dgm:prSet presAssocID="{5F31B206-B42B-41F3-A994-D9442EE207C2}" presName="parentShp" presStyleLbl="node1" presStyleIdx="0" presStyleCnt="1" custScaleX="111767">
        <dgm:presLayoutVars>
          <dgm:bulletEnabled val="1"/>
        </dgm:presLayoutVars>
      </dgm:prSet>
      <dgm:spPr/>
    </dgm:pt>
    <dgm:pt modelId="{65133EF4-72EA-485C-B458-C2B268442CCA}" type="pres">
      <dgm:prSet presAssocID="{5F31B206-B42B-41F3-A994-D9442EE207C2}" presName="childShp" presStyleLbl="bgAccFollowNode1" presStyleIdx="0" presStyleCnt="1" custScaleX="136407">
        <dgm:presLayoutVars>
          <dgm:bulletEnabled val="1"/>
        </dgm:presLayoutVars>
      </dgm:prSet>
      <dgm:spPr/>
    </dgm:pt>
  </dgm:ptLst>
  <dgm:cxnLst>
    <dgm:cxn modelId="{77359F01-3CCF-4B91-9ABA-DDA9042D7E40}" srcId="{5F31B206-B42B-41F3-A994-D9442EE207C2}" destId="{BC144D9E-35AD-4E36-B641-739AF300F965}" srcOrd="0" destOrd="0" parTransId="{2AE35CF0-0FFB-4FBB-8D4A-530C3B12852C}" sibTransId="{E94406F0-26CD-45CB-9DDD-2FCFD0F27E73}"/>
    <dgm:cxn modelId="{F5A64918-9F8F-470C-945C-B77EFDEFE1AA}" type="presOf" srcId="{6FF93DB7-EDB7-4867-8E5B-9293DEBE5F98}" destId="{17287BD6-D424-480F-9576-37A5B3568A96}" srcOrd="0" destOrd="0" presId="urn:microsoft.com/office/officeart/2005/8/layout/vList6"/>
    <dgm:cxn modelId="{3231652B-8F5A-438E-87D8-C4C40C1205ED}" type="presOf" srcId="{936D9A83-70A8-4AE6-AFFF-28A77145B84C}" destId="{65133EF4-72EA-485C-B458-C2B268442CCA}" srcOrd="0" destOrd="1" presId="urn:microsoft.com/office/officeart/2005/8/layout/vList6"/>
    <dgm:cxn modelId="{6BD99664-E126-41BC-B170-FD7C34768240}" srcId="{6FF93DB7-EDB7-4867-8E5B-9293DEBE5F98}" destId="{5F31B206-B42B-41F3-A994-D9442EE207C2}" srcOrd="0" destOrd="0" parTransId="{8DF7B156-F889-4933-8336-FBDD294F237B}" sibTransId="{0A49CBDD-A17D-48CB-A263-6F553F136FCB}"/>
    <dgm:cxn modelId="{97043B6D-47FE-4B4C-9E03-4D47B392122C}" type="presOf" srcId="{5F31B206-B42B-41F3-A994-D9442EE207C2}" destId="{33D7894B-652B-4A3D-9140-5EAF153C19A7}" srcOrd="0" destOrd="0" presId="urn:microsoft.com/office/officeart/2005/8/layout/vList6"/>
    <dgm:cxn modelId="{5560B17A-5A09-45FB-9836-3F784C91B753}" srcId="{5F31B206-B42B-41F3-A994-D9442EE207C2}" destId="{936D9A83-70A8-4AE6-AFFF-28A77145B84C}" srcOrd="1" destOrd="0" parTransId="{BD7AABB3-B92E-4016-A1B4-996724180188}" sibTransId="{A0D9986D-7B4D-4B48-AA24-33F77D564166}"/>
    <dgm:cxn modelId="{FBDE9194-1ED0-4552-8ABD-C0B187E9B0DA}" type="presOf" srcId="{47820635-995F-4987-B006-23DD7F16962E}" destId="{65133EF4-72EA-485C-B458-C2B268442CCA}" srcOrd="0" destOrd="2" presId="urn:microsoft.com/office/officeart/2005/8/layout/vList6"/>
    <dgm:cxn modelId="{13D16BC1-9E3D-473E-B332-8A466989EA15}" type="presOf" srcId="{BC144D9E-35AD-4E36-B641-739AF300F965}" destId="{65133EF4-72EA-485C-B458-C2B268442CCA}" srcOrd="0" destOrd="0" presId="urn:microsoft.com/office/officeart/2005/8/layout/vList6"/>
    <dgm:cxn modelId="{1F1BD5D0-FD6D-4629-9741-77C3CEC17F0E}" srcId="{5F31B206-B42B-41F3-A994-D9442EE207C2}" destId="{47820635-995F-4987-B006-23DD7F16962E}" srcOrd="2" destOrd="0" parTransId="{80633246-70FA-4194-9BF2-F0F633DFF926}" sibTransId="{0D3CAE4B-2968-4F9A-AA0C-488F7B49A1F3}"/>
    <dgm:cxn modelId="{5FB08CAF-5E03-44D2-AA74-96F14F36068C}" type="presParOf" srcId="{17287BD6-D424-480F-9576-37A5B3568A96}" destId="{AA50A0F9-820F-477E-8EF3-B4E3016833EE}" srcOrd="0" destOrd="0" presId="urn:microsoft.com/office/officeart/2005/8/layout/vList6"/>
    <dgm:cxn modelId="{E27E9C23-7CD0-4664-80C2-A242ABADAAEB}" type="presParOf" srcId="{AA50A0F9-820F-477E-8EF3-B4E3016833EE}" destId="{33D7894B-652B-4A3D-9140-5EAF153C19A7}" srcOrd="0" destOrd="0" presId="urn:microsoft.com/office/officeart/2005/8/layout/vList6"/>
    <dgm:cxn modelId="{67404841-72B0-455B-B8DD-FEA047EDBF0D}" type="presParOf" srcId="{AA50A0F9-820F-477E-8EF3-B4E3016833EE}" destId="{65133EF4-72EA-485C-B458-C2B268442C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208C3B-BF61-4334-9F55-D7B2157E8683}" type="doc">
      <dgm:prSet loTypeId="urn:microsoft.com/office/officeart/2005/8/layout/vProcess5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AAAC90BD-BBB7-4383-B11D-4B067B5FA26B}">
      <dgm:prSet phldrT="[Texto]" custT="1"/>
      <dgm:spPr/>
      <dgm:t>
        <a:bodyPr/>
        <a:lstStyle/>
        <a:p>
          <a:pPr algn="ctr"/>
          <a:r>
            <a:rPr lang="pt-BR" sz="2200" dirty="0">
              <a:latin typeface="Roboto" pitchFamily="2" charset="0"/>
              <a:ea typeface="Roboto" pitchFamily="2" charset="0"/>
            </a:rPr>
            <a:t>Diante do avanço das ideias protestantes, a Igreja Católica respondeu com a Contrarreforma. </a:t>
          </a:r>
        </a:p>
      </dgm:t>
    </dgm:pt>
    <dgm:pt modelId="{B70C3EEB-6178-4CA7-B0FF-FF435EDE86AF}" type="parTrans" cxnId="{8599B100-0142-4EC2-B507-650E25FA6E4B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02620D10-E00F-43F9-8ECD-11065DA05164}" type="sibTrans" cxnId="{8599B100-0142-4EC2-B507-650E25FA6E4B}">
      <dgm:prSet custT="1"/>
      <dgm:spPr/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6851E50C-30DB-448A-B66E-8611BBEFA428}">
      <dgm:prSet phldrT="[Texto]" custT="1"/>
      <dgm:spPr/>
      <dgm:t>
        <a:bodyPr/>
        <a:lstStyle/>
        <a:p>
          <a:pPr algn="ctr"/>
          <a:r>
            <a:rPr lang="pt-BR" sz="2200" dirty="0">
              <a:latin typeface="Roboto" pitchFamily="2" charset="0"/>
              <a:ea typeface="Roboto" pitchFamily="2" charset="0"/>
            </a:rPr>
            <a:t>Principais autoridades católicas participaram de reuniões, entre 1545 e 1563.</a:t>
          </a:r>
        </a:p>
      </dgm:t>
    </dgm:pt>
    <dgm:pt modelId="{C0F2B1DA-5D1E-4303-85D6-FFD5D18816A3}" type="parTrans" cxnId="{BB7CE6B3-7DDA-4DBD-8772-EDDA6FF9B51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A101B48E-E045-4740-94BB-84B81910FC28}" type="sibTrans" cxnId="{BB7CE6B3-7DDA-4DBD-8772-EDDA6FF9B518}">
      <dgm:prSet custT="1"/>
      <dgm:spPr/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9566987A-62CB-4C87-891E-8821509A348C}">
      <dgm:prSet phldrT="[Texto]" custT="1"/>
      <dgm:spPr/>
      <dgm:t>
        <a:bodyPr/>
        <a:lstStyle/>
        <a:p>
          <a:pPr algn="ctr"/>
          <a:r>
            <a:rPr lang="pt-BR" sz="2200" dirty="0">
              <a:latin typeface="Roboto" pitchFamily="2" charset="0"/>
              <a:ea typeface="Roboto" pitchFamily="2" charset="0"/>
            </a:rPr>
            <a:t>Esse movimento reviu valores e princípios, e reafirmou os dogmas tradicionais católicos.</a:t>
          </a:r>
        </a:p>
      </dgm:t>
    </dgm:pt>
    <dgm:pt modelId="{E4CC5EEB-E266-4972-8D4D-A5B61FE4F924}" type="parTrans" cxnId="{26A7778E-2FE9-4761-9190-E15AC4B78C0A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5361EAD4-8F29-4A99-B67A-1945562E758C}" type="sibTrans" cxnId="{26A7778E-2FE9-4761-9190-E15AC4B78C0A}">
      <dgm:prSet/>
      <dgm:spPr/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A0AF4BE2-B27F-459D-A801-915AD3CE33CB}">
      <dgm:prSet custT="1"/>
      <dgm:spPr/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  <a:p>
          <a:pPr algn="ctr"/>
          <a:r>
            <a:rPr lang="pt-BR" sz="2200" dirty="0">
              <a:latin typeface="Roboto" pitchFamily="2" charset="0"/>
              <a:ea typeface="Roboto" pitchFamily="2" charset="0"/>
            </a:rPr>
            <a:t>Esses encontros ocorreram na cidade italiana de Trento, por isso ficaram conhecidos como Concílio de Trento.</a:t>
          </a:r>
        </a:p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92CF19E-635D-4095-8664-07EE70273E67}" type="parTrans" cxnId="{33636259-1F69-4B55-980A-FF297D93679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CEC69D47-36D7-4972-A1D7-E99AA01C084B}" type="sibTrans" cxnId="{33636259-1F69-4B55-980A-FF297D936798}">
      <dgm:prSet custT="1"/>
      <dgm:spPr/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EA37D4B2-73D2-4678-A7E7-64A3217E0181}">
      <dgm:prSet custT="1"/>
      <dgm:spPr/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  <a:p>
          <a:pPr algn="ctr"/>
          <a:r>
            <a:rPr lang="pt-BR" sz="2200" dirty="0">
              <a:latin typeface="Roboto" pitchFamily="2" charset="0"/>
              <a:ea typeface="Roboto" pitchFamily="2" charset="0"/>
            </a:rPr>
            <a:t>Reafirmou antigas ordens religiosas e criou novas congregações. </a:t>
          </a:r>
        </a:p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1FAF3F0-5A5D-4434-B4F7-1686A1BAD6E1}" type="parTrans" cxnId="{93483B35-D616-43BA-B418-2E1904AA2679}">
      <dgm:prSet/>
      <dgm:spPr/>
      <dgm:t>
        <a:bodyPr/>
        <a:lstStyle/>
        <a:p>
          <a:pPr algn="ctr"/>
          <a:endParaRPr lang="pt-BR"/>
        </a:p>
      </dgm:t>
    </dgm:pt>
    <dgm:pt modelId="{99D156A1-242F-4658-AD5B-78CE7AC4143E}" type="sibTrans" cxnId="{93483B35-D616-43BA-B418-2E1904AA2679}">
      <dgm:prSet/>
      <dgm:spPr/>
      <dgm:t>
        <a:bodyPr/>
        <a:lstStyle/>
        <a:p>
          <a:pPr algn="ctr"/>
          <a:endParaRPr lang="pt-BR"/>
        </a:p>
      </dgm:t>
    </dgm:pt>
    <dgm:pt modelId="{78C90D56-32FD-4F57-A2A8-EFCDD1D2D96D}">
      <dgm:prSet/>
      <dgm:spPr/>
      <dgm:t>
        <a:bodyPr/>
        <a:lstStyle/>
        <a:p>
          <a:pPr algn="ctr"/>
          <a:endParaRPr lang="pt-BR"/>
        </a:p>
      </dgm:t>
    </dgm:pt>
    <dgm:pt modelId="{22D15D23-4A78-4792-8600-A62DC20BC944}" type="parTrans" cxnId="{39E40968-0ABF-44E1-9D41-F7312BCC1FD4}">
      <dgm:prSet/>
      <dgm:spPr/>
      <dgm:t>
        <a:bodyPr/>
        <a:lstStyle/>
        <a:p>
          <a:pPr algn="ctr"/>
          <a:endParaRPr lang="pt-BR"/>
        </a:p>
      </dgm:t>
    </dgm:pt>
    <dgm:pt modelId="{5F2457C7-2FF5-42F1-B189-866C4B8DD210}" type="sibTrans" cxnId="{39E40968-0ABF-44E1-9D41-F7312BCC1FD4}">
      <dgm:prSet/>
      <dgm:spPr/>
      <dgm:t>
        <a:bodyPr/>
        <a:lstStyle/>
        <a:p>
          <a:pPr algn="ctr"/>
          <a:endParaRPr lang="pt-BR"/>
        </a:p>
      </dgm:t>
    </dgm:pt>
    <dgm:pt modelId="{8F88B6B4-D48D-44A8-B829-FCC392544DAA}">
      <dgm:prSet/>
      <dgm:spPr/>
      <dgm:t>
        <a:bodyPr/>
        <a:lstStyle/>
        <a:p>
          <a:endParaRPr lang="pt-BR"/>
        </a:p>
      </dgm:t>
    </dgm:pt>
    <dgm:pt modelId="{72D5A766-6FA0-4BBD-B468-650A01269161}" type="parTrans" cxnId="{CB96D7DA-9C95-4159-AE60-A5E880082B58}">
      <dgm:prSet/>
      <dgm:spPr/>
      <dgm:t>
        <a:bodyPr/>
        <a:lstStyle/>
        <a:p>
          <a:pPr algn="ctr"/>
          <a:endParaRPr lang="pt-BR"/>
        </a:p>
      </dgm:t>
    </dgm:pt>
    <dgm:pt modelId="{8E782C66-F238-4905-9B81-BB6C94B84F54}" type="sibTrans" cxnId="{CB96D7DA-9C95-4159-AE60-A5E880082B58}">
      <dgm:prSet/>
      <dgm:spPr/>
      <dgm:t>
        <a:bodyPr/>
        <a:lstStyle/>
        <a:p>
          <a:pPr algn="ctr"/>
          <a:endParaRPr lang="pt-BR"/>
        </a:p>
      </dgm:t>
    </dgm:pt>
    <dgm:pt modelId="{4F09B6C6-A7A3-4154-B42C-38A2E0055430}">
      <dgm:prSet/>
      <dgm:spPr/>
      <dgm:t>
        <a:bodyPr/>
        <a:lstStyle/>
        <a:p>
          <a:pPr algn="ctr"/>
          <a:endParaRPr lang="pt-BR"/>
        </a:p>
      </dgm:t>
    </dgm:pt>
    <dgm:pt modelId="{947108DA-0E8B-4BB8-B524-D2AA58261EBA}" type="parTrans" cxnId="{400A2C47-C23E-4D42-8DAF-2800C61AC19E}">
      <dgm:prSet/>
      <dgm:spPr/>
      <dgm:t>
        <a:bodyPr/>
        <a:lstStyle/>
        <a:p>
          <a:pPr algn="ctr"/>
          <a:endParaRPr lang="pt-BR"/>
        </a:p>
      </dgm:t>
    </dgm:pt>
    <dgm:pt modelId="{5EBE9971-F824-4A02-A353-6AEDF25A6FA0}" type="sibTrans" cxnId="{400A2C47-C23E-4D42-8DAF-2800C61AC19E}">
      <dgm:prSet/>
      <dgm:spPr/>
      <dgm:t>
        <a:bodyPr/>
        <a:lstStyle/>
        <a:p>
          <a:pPr algn="ctr"/>
          <a:endParaRPr lang="pt-BR"/>
        </a:p>
      </dgm:t>
    </dgm:pt>
    <dgm:pt modelId="{124A8556-EFC3-4270-9D6E-706A352F886A}" type="pres">
      <dgm:prSet presAssocID="{AB208C3B-BF61-4334-9F55-D7B2157E8683}" presName="outerComposite" presStyleCnt="0">
        <dgm:presLayoutVars>
          <dgm:chMax val="5"/>
          <dgm:dir/>
          <dgm:resizeHandles val="exact"/>
        </dgm:presLayoutVars>
      </dgm:prSet>
      <dgm:spPr/>
    </dgm:pt>
    <dgm:pt modelId="{5BDE9EAB-EBDB-436F-BA55-656E36B7AD92}" type="pres">
      <dgm:prSet presAssocID="{AB208C3B-BF61-4334-9F55-D7B2157E8683}" presName="dummyMaxCanvas" presStyleCnt="0">
        <dgm:presLayoutVars/>
      </dgm:prSet>
      <dgm:spPr/>
    </dgm:pt>
    <dgm:pt modelId="{339E4295-163F-443E-9987-32926313F6BA}" type="pres">
      <dgm:prSet presAssocID="{AB208C3B-BF61-4334-9F55-D7B2157E8683}" presName="FiveNodes_1" presStyleLbl="node1" presStyleIdx="0" presStyleCnt="5">
        <dgm:presLayoutVars>
          <dgm:bulletEnabled val="1"/>
        </dgm:presLayoutVars>
      </dgm:prSet>
      <dgm:spPr/>
    </dgm:pt>
    <dgm:pt modelId="{CA1ABFEB-5CA6-4141-87DD-443022BAD947}" type="pres">
      <dgm:prSet presAssocID="{AB208C3B-BF61-4334-9F55-D7B2157E8683}" presName="FiveNodes_2" presStyleLbl="node1" presStyleIdx="1" presStyleCnt="5">
        <dgm:presLayoutVars>
          <dgm:bulletEnabled val="1"/>
        </dgm:presLayoutVars>
      </dgm:prSet>
      <dgm:spPr/>
    </dgm:pt>
    <dgm:pt modelId="{6F893C34-D217-41AB-9AC9-2522CF58B949}" type="pres">
      <dgm:prSet presAssocID="{AB208C3B-BF61-4334-9F55-D7B2157E8683}" presName="FiveNodes_3" presStyleLbl="node1" presStyleIdx="2" presStyleCnt="5">
        <dgm:presLayoutVars>
          <dgm:bulletEnabled val="1"/>
        </dgm:presLayoutVars>
      </dgm:prSet>
      <dgm:spPr/>
    </dgm:pt>
    <dgm:pt modelId="{8FFDDF92-1F24-4E8E-AA1F-62A9D4596330}" type="pres">
      <dgm:prSet presAssocID="{AB208C3B-BF61-4334-9F55-D7B2157E8683}" presName="FiveNodes_4" presStyleLbl="node1" presStyleIdx="3" presStyleCnt="5">
        <dgm:presLayoutVars>
          <dgm:bulletEnabled val="1"/>
        </dgm:presLayoutVars>
      </dgm:prSet>
      <dgm:spPr/>
    </dgm:pt>
    <dgm:pt modelId="{9D073D81-CB2C-4893-BC10-6D958F086B20}" type="pres">
      <dgm:prSet presAssocID="{AB208C3B-BF61-4334-9F55-D7B2157E8683}" presName="FiveNodes_5" presStyleLbl="node1" presStyleIdx="4" presStyleCnt="5">
        <dgm:presLayoutVars>
          <dgm:bulletEnabled val="1"/>
        </dgm:presLayoutVars>
      </dgm:prSet>
      <dgm:spPr/>
    </dgm:pt>
    <dgm:pt modelId="{F5640FEA-5824-4828-B366-61466D5A7681}" type="pres">
      <dgm:prSet presAssocID="{AB208C3B-BF61-4334-9F55-D7B2157E8683}" presName="FiveConn_1-2" presStyleLbl="fgAccFollowNode1" presStyleIdx="0" presStyleCnt="4">
        <dgm:presLayoutVars>
          <dgm:bulletEnabled val="1"/>
        </dgm:presLayoutVars>
      </dgm:prSet>
      <dgm:spPr/>
    </dgm:pt>
    <dgm:pt modelId="{CA50ECF1-EE13-45A9-B6CB-7C1D06C92D10}" type="pres">
      <dgm:prSet presAssocID="{AB208C3B-BF61-4334-9F55-D7B2157E8683}" presName="FiveConn_2-3" presStyleLbl="fgAccFollowNode1" presStyleIdx="1" presStyleCnt="4">
        <dgm:presLayoutVars>
          <dgm:bulletEnabled val="1"/>
        </dgm:presLayoutVars>
      </dgm:prSet>
      <dgm:spPr/>
    </dgm:pt>
    <dgm:pt modelId="{7B71EFD4-B718-458B-8EFF-669FC593B515}" type="pres">
      <dgm:prSet presAssocID="{AB208C3B-BF61-4334-9F55-D7B2157E8683}" presName="FiveConn_3-4" presStyleLbl="fgAccFollowNode1" presStyleIdx="2" presStyleCnt="4">
        <dgm:presLayoutVars>
          <dgm:bulletEnabled val="1"/>
        </dgm:presLayoutVars>
      </dgm:prSet>
      <dgm:spPr/>
    </dgm:pt>
    <dgm:pt modelId="{1BEC9F5C-3E8B-4931-8D4F-D67FBDDDEE0F}" type="pres">
      <dgm:prSet presAssocID="{AB208C3B-BF61-4334-9F55-D7B2157E8683}" presName="FiveConn_4-5" presStyleLbl="fgAccFollowNode1" presStyleIdx="3" presStyleCnt="4">
        <dgm:presLayoutVars>
          <dgm:bulletEnabled val="1"/>
        </dgm:presLayoutVars>
      </dgm:prSet>
      <dgm:spPr/>
    </dgm:pt>
    <dgm:pt modelId="{E0557965-2E1D-4ED4-909B-C7FCA5BD02D5}" type="pres">
      <dgm:prSet presAssocID="{AB208C3B-BF61-4334-9F55-D7B2157E8683}" presName="FiveNodes_1_text" presStyleLbl="node1" presStyleIdx="4" presStyleCnt="5">
        <dgm:presLayoutVars>
          <dgm:bulletEnabled val="1"/>
        </dgm:presLayoutVars>
      </dgm:prSet>
      <dgm:spPr/>
    </dgm:pt>
    <dgm:pt modelId="{7165CF36-D800-4594-88B0-688E06514B2D}" type="pres">
      <dgm:prSet presAssocID="{AB208C3B-BF61-4334-9F55-D7B2157E8683}" presName="FiveNodes_2_text" presStyleLbl="node1" presStyleIdx="4" presStyleCnt="5">
        <dgm:presLayoutVars>
          <dgm:bulletEnabled val="1"/>
        </dgm:presLayoutVars>
      </dgm:prSet>
      <dgm:spPr/>
    </dgm:pt>
    <dgm:pt modelId="{AAA61276-B934-4771-9144-ADEEB9CA069E}" type="pres">
      <dgm:prSet presAssocID="{AB208C3B-BF61-4334-9F55-D7B2157E8683}" presName="FiveNodes_3_text" presStyleLbl="node1" presStyleIdx="4" presStyleCnt="5">
        <dgm:presLayoutVars>
          <dgm:bulletEnabled val="1"/>
        </dgm:presLayoutVars>
      </dgm:prSet>
      <dgm:spPr/>
    </dgm:pt>
    <dgm:pt modelId="{E6675228-B3EF-4B1E-BED2-E4DD0C39E409}" type="pres">
      <dgm:prSet presAssocID="{AB208C3B-BF61-4334-9F55-D7B2157E8683}" presName="FiveNodes_4_text" presStyleLbl="node1" presStyleIdx="4" presStyleCnt="5">
        <dgm:presLayoutVars>
          <dgm:bulletEnabled val="1"/>
        </dgm:presLayoutVars>
      </dgm:prSet>
      <dgm:spPr/>
    </dgm:pt>
    <dgm:pt modelId="{846AD01F-1A26-427D-B724-9D0882CB4161}" type="pres">
      <dgm:prSet presAssocID="{AB208C3B-BF61-4334-9F55-D7B2157E868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599B100-0142-4EC2-B507-650E25FA6E4B}" srcId="{AB208C3B-BF61-4334-9F55-D7B2157E8683}" destId="{AAAC90BD-BBB7-4383-B11D-4B067B5FA26B}" srcOrd="0" destOrd="0" parTransId="{B70C3EEB-6178-4CA7-B0FF-FF435EDE86AF}" sibTransId="{02620D10-E00F-43F9-8ECD-11065DA05164}"/>
    <dgm:cxn modelId="{93483B35-D616-43BA-B418-2E1904AA2679}" srcId="{AB208C3B-BF61-4334-9F55-D7B2157E8683}" destId="{EA37D4B2-73D2-4678-A7E7-64A3217E0181}" srcOrd="4" destOrd="0" parTransId="{71FAF3F0-5A5D-4434-B4F7-1686A1BAD6E1}" sibTransId="{99D156A1-242F-4658-AD5B-78CE7AC4143E}"/>
    <dgm:cxn modelId="{7C2BE939-D7F9-4CB7-BF13-A8BBC22F9875}" type="presOf" srcId="{EA37D4B2-73D2-4678-A7E7-64A3217E0181}" destId="{846AD01F-1A26-427D-B724-9D0882CB4161}" srcOrd="1" destOrd="0" presId="urn:microsoft.com/office/officeart/2005/8/layout/vProcess5"/>
    <dgm:cxn modelId="{C609E53D-BD74-4505-B39B-7345F65D9D92}" type="presOf" srcId="{A0AF4BE2-B27F-459D-A801-915AD3CE33CB}" destId="{AAA61276-B934-4771-9144-ADEEB9CA069E}" srcOrd="1" destOrd="0" presId="urn:microsoft.com/office/officeart/2005/8/layout/vProcess5"/>
    <dgm:cxn modelId="{CB98FB42-34AC-47AE-A34C-479DCD92C4CA}" type="presOf" srcId="{6851E50C-30DB-448A-B66E-8611BBEFA428}" destId="{7165CF36-D800-4594-88B0-688E06514B2D}" srcOrd="1" destOrd="0" presId="urn:microsoft.com/office/officeart/2005/8/layout/vProcess5"/>
    <dgm:cxn modelId="{400A2C47-C23E-4D42-8DAF-2800C61AC19E}" srcId="{AB208C3B-BF61-4334-9F55-D7B2157E8683}" destId="{4F09B6C6-A7A3-4154-B42C-38A2E0055430}" srcOrd="7" destOrd="0" parTransId="{947108DA-0E8B-4BB8-B524-D2AA58261EBA}" sibTransId="{5EBE9971-F824-4A02-A353-6AEDF25A6FA0}"/>
    <dgm:cxn modelId="{39E40968-0ABF-44E1-9D41-F7312BCC1FD4}" srcId="{AB208C3B-BF61-4334-9F55-D7B2157E8683}" destId="{78C90D56-32FD-4F57-A2A8-EFCDD1D2D96D}" srcOrd="5" destOrd="0" parTransId="{22D15D23-4A78-4792-8600-A62DC20BC944}" sibTransId="{5F2457C7-2FF5-42F1-B189-866C4B8DD210}"/>
    <dgm:cxn modelId="{C0FBB568-BBED-4B0F-9380-C1F27D19A159}" type="presOf" srcId="{5361EAD4-8F29-4A99-B67A-1945562E758C}" destId="{1BEC9F5C-3E8B-4931-8D4F-D67FBDDDEE0F}" srcOrd="0" destOrd="0" presId="urn:microsoft.com/office/officeart/2005/8/layout/vProcess5"/>
    <dgm:cxn modelId="{9AA6F76E-5A95-48D1-8089-959D2352F9BD}" type="presOf" srcId="{6851E50C-30DB-448A-B66E-8611BBEFA428}" destId="{CA1ABFEB-5CA6-4141-87DD-443022BAD947}" srcOrd="0" destOrd="0" presId="urn:microsoft.com/office/officeart/2005/8/layout/vProcess5"/>
    <dgm:cxn modelId="{FE85976F-5CB3-4FF2-9C44-759E697FD9DD}" type="presOf" srcId="{CEC69D47-36D7-4972-A1D7-E99AA01C084B}" destId="{7B71EFD4-B718-458B-8EFF-669FC593B515}" srcOrd="0" destOrd="0" presId="urn:microsoft.com/office/officeart/2005/8/layout/vProcess5"/>
    <dgm:cxn modelId="{DAA73971-7755-4E15-80A4-D69F1B3F3B93}" type="presOf" srcId="{02620D10-E00F-43F9-8ECD-11065DA05164}" destId="{F5640FEA-5824-4828-B366-61466D5A7681}" srcOrd="0" destOrd="0" presId="urn:microsoft.com/office/officeart/2005/8/layout/vProcess5"/>
    <dgm:cxn modelId="{D123D552-8A35-427B-8BE6-ECD2F4C63986}" type="presOf" srcId="{9566987A-62CB-4C87-891E-8821509A348C}" destId="{8FFDDF92-1F24-4E8E-AA1F-62A9D4596330}" srcOrd="0" destOrd="0" presId="urn:microsoft.com/office/officeart/2005/8/layout/vProcess5"/>
    <dgm:cxn modelId="{33636259-1F69-4B55-980A-FF297D936798}" srcId="{AB208C3B-BF61-4334-9F55-D7B2157E8683}" destId="{A0AF4BE2-B27F-459D-A801-915AD3CE33CB}" srcOrd="2" destOrd="0" parTransId="{792CF19E-635D-4095-8664-07EE70273E67}" sibTransId="{CEC69D47-36D7-4972-A1D7-E99AA01C084B}"/>
    <dgm:cxn modelId="{26A7778E-2FE9-4761-9190-E15AC4B78C0A}" srcId="{AB208C3B-BF61-4334-9F55-D7B2157E8683}" destId="{9566987A-62CB-4C87-891E-8821509A348C}" srcOrd="3" destOrd="0" parTransId="{E4CC5EEB-E266-4972-8D4D-A5B61FE4F924}" sibTransId="{5361EAD4-8F29-4A99-B67A-1945562E758C}"/>
    <dgm:cxn modelId="{D80B898E-129B-483C-8881-44BB3F99209C}" type="presOf" srcId="{A0AF4BE2-B27F-459D-A801-915AD3CE33CB}" destId="{6F893C34-D217-41AB-9AC9-2522CF58B949}" srcOrd="0" destOrd="0" presId="urn:microsoft.com/office/officeart/2005/8/layout/vProcess5"/>
    <dgm:cxn modelId="{793AB090-7221-4DA4-9B0F-52ACB51AB0A2}" type="presOf" srcId="{EA37D4B2-73D2-4678-A7E7-64A3217E0181}" destId="{9D073D81-CB2C-4893-BC10-6D958F086B20}" srcOrd="0" destOrd="0" presId="urn:microsoft.com/office/officeart/2005/8/layout/vProcess5"/>
    <dgm:cxn modelId="{BB7CE6B3-7DDA-4DBD-8772-EDDA6FF9B518}" srcId="{AB208C3B-BF61-4334-9F55-D7B2157E8683}" destId="{6851E50C-30DB-448A-B66E-8611BBEFA428}" srcOrd="1" destOrd="0" parTransId="{C0F2B1DA-5D1E-4303-85D6-FFD5D18816A3}" sibTransId="{A101B48E-E045-4740-94BB-84B81910FC28}"/>
    <dgm:cxn modelId="{A12A57B8-DD90-4E5C-A239-DF2A4C65C7AB}" type="presOf" srcId="{A101B48E-E045-4740-94BB-84B81910FC28}" destId="{CA50ECF1-EE13-45A9-B6CB-7C1D06C92D10}" srcOrd="0" destOrd="0" presId="urn:microsoft.com/office/officeart/2005/8/layout/vProcess5"/>
    <dgm:cxn modelId="{52BCA5C9-FB56-4CE7-AF38-5206159565D3}" type="presOf" srcId="{9566987A-62CB-4C87-891E-8821509A348C}" destId="{E6675228-B3EF-4B1E-BED2-E4DD0C39E409}" srcOrd="1" destOrd="0" presId="urn:microsoft.com/office/officeart/2005/8/layout/vProcess5"/>
    <dgm:cxn modelId="{ADF3CFD0-1A70-48CB-B067-B3502AC1B44C}" type="presOf" srcId="{AAAC90BD-BBB7-4383-B11D-4B067B5FA26B}" destId="{339E4295-163F-443E-9987-32926313F6BA}" srcOrd="0" destOrd="0" presId="urn:microsoft.com/office/officeart/2005/8/layout/vProcess5"/>
    <dgm:cxn modelId="{3D47D4DA-9EF4-4EF1-BC03-3F65400BA897}" type="presOf" srcId="{AB208C3B-BF61-4334-9F55-D7B2157E8683}" destId="{124A8556-EFC3-4270-9D6E-706A352F886A}" srcOrd="0" destOrd="0" presId="urn:microsoft.com/office/officeart/2005/8/layout/vProcess5"/>
    <dgm:cxn modelId="{CB96D7DA-9C95-4159-AE60-A5E880082B58}" srcId="{AB208C3B-BF61-4334-9F55-D7B2157E8683}" destId="{8F88B6B4-D48D-44A8-B829-FCC392544DAA}" srcOrd="6" destOrd="0" parTransId="{72D5A766-6FA0-4BBD-B468-650A01269161}" sibTransId="{8E782C66-F238-4905-9B81-BB6C94B84F54}"/>
    <dgm:cxn modelId="{904442E3-585D-4060-A5FD-23B94371E7DD}" type="presOf" srcId="{AAAC90BD-BBB7-4383-B11D-4B067B5FA26B}" destId="{E0557965-2E1D-4ED4-909B-C7FCA5BD02D5}" srcOrd="1" destOrd="0" presId="urn:microsoft.com/office/officeart/2005/8/layout/vProcess5"/>
    <dgm:cxn modelId="{781F7305-C64C-447B-B921-4D36E7F0F82F}" type="presParOf" srcId="{124A8556-EFC3-4270-9D6E-706A352F886A}" destId="{5BDE9EAB-EBDB-436F-BA55-656E36B7AD92}" srcOrd="0" destOrd="0" presId="urn:microsoft.com/office/officeart/2005/8/layout/vProcess5"/>
    <dgm:cxn modelId="{C7FC3226-1F98-4C25-92E0-E4C014FA7D4F}" type="presParOf" srcId="{124A8556-EFC3-4270-9D6E-706A352F886A}" destId="{339E4295-163F-443E-9987-32926313F6BA}" srcOrd="1" destOrd="0" presId="urn:microsoft.com/office/officeart/2005/8/layout/vProcess5"/>
    <dgm:cxn modelId="{C0CB2F95-6781-4893-AC95-4D0798D970DB}" type="presParOf" srcId="{124A8556-EFC3-4270-9D6E-706A352F886A}" destId="{CA1ABFEB-5CA6-4141-87DD-443022BAD947}" srcOrd="2" destOrd="0" presId="urn:microsoft.com/office/officeart/2005/8/layout/vProcess5"/>
    <dgm:cxn modelId="{54E2D370-55B9-4331-AEC1-BDB72B56E10D}" type="presParOf" srcId="{124A8556-EFC3-4270-9D6E-706A352F886A}" destId="{6F893C34-D217-41AB-9AC9-2522CF58B949}" srcOrd="3" destOrd="0" presId="urn:microsoft.com/office/officeart/2005/8/layout/vProcess5"/>
    <dgm:cxn modelId="{BB4D8FEC-AE45-48DD-9F53-09E38A129FC2}" type="presParOf" srcId="{124A8556-EFC3-4270-9D6E-706A352F886A}" destId="{8FFDDF92-1F24-4E8E-AA1F-62A9D4596330}" srcOrd="4" destOrd="0" presId="urn:microsoft.com/office/officeart/2005/8/layout/vProcess5"/>
    <dgm:cxn modelId="{C7AE0773-41B5-4CE2-9856-EF393C0EF928}" type="presParOf" srcId="{124A8556-EFC3-4270-9D6E-706A352F886A}" destId="{9D073D81-CB2C-4893-BC10-6D958F086B20}" srcOrd="5" destOrd="0" presId="urn:microsoft.com/office/officeart/2005/8/layout/vProcess5"/>
    <dgm:cxn modelId="{10B60E8B-93FB-4B0B-9A91-C664116C53B5}" type="presParOf" srcId="{124A8556-EFC3-4270-9D6E-706A352F886A}" destId="{F5640FEA-5824-4828-B366-61466D5A7681}" srcOrd="6" destOrd="0" presId="urn:microsoft.com/office/officeart/2005/8/layout/vProcess5"/>
    <dgm:cxn modelId="{050A45BA-64C3-49F4-AE3D-962299F92858}" type="presParOf" srcId="{124A8556-EFC3-4270-9D6E-706A352F886A}" destId="{CA50ECF1-EE13-45A9-B6CB-7C1D06C92D10}" srcOrd="7" destOrd="0" presId="urn:microsoft.com/office/officeart/2005/8/layout/vProcess5"/>
    <dgm:cxn modelId="{7920312E-545B-45B8-BF6A-88E1406688A0}" type="presParOf" srcId="{124A8556-EFC3-4270-9D6E-706A352F886A}" destId="{7B71EFD4-B718-458B-8EFF-669FC593B515}" srcOrd="8" destOrd="0" presId="urn:microsoft.com/office/officeart/2005/8/layout/vProcess5"/>
    <dgm:cxn modelId="{48ABAEDD-0F58-4A52-8CC2-896D182029D3}" type="presParOf" srcId="{124A8556-EFC3-4270-9D6E-706A352F886A}" destId="{1BEC9F5C-3E8B-4931-8D4F-D67FBDDDEE0F}" srcOrd="9" destOrd="0" presId="urn:microsoft.com/office/officeart/2005/8/layout/vProcess5"/>
    <dgm:cxn modelId="{3C1A0BAA-D89F-4AB5-9CB8-C3A813F64788}" type="presParOf" srcId="{124A8556-EFC3-4270-9D6E-706A352F886A}" destId="{E0557965-2E1D-4ED4-909B-C7FCA5BD02D5}" srcOrd="10" destOrd="0" presId="urn:microsoft.com/office/officeart/2005/8/layout/vProcess5"/>
    <dgm:cxn modelId="{8FA3AFE7-B04E-473B-BAB9-C193A8A5F8A6}" type="presParOf" srcId="{124A8556-EFC3-4270-9D6E-706A352F886A}" destId="{7165CF36-D800-4594-88B0-688E06514B2D}" srcOrd="11" destOrd="0" presId="urn:microsoft.com/office/officeart/2005/8/layout/vProcess5"/>
    <dgm:cxn modelId="{4164254B-91B5-419F-ADF8-EEEB7DA35818}" type="presParOf" srcId="{124A8556-EFC3-4270-9D6E-706A352F886A}" destId="{AAA61276-B934-4771-9144-ADEEB9CA069E}" srcOrd="12" destOrd="0" presId="urn:microsoft.com/office/officeart/2005/8/layout/vProcess5"/>
    <dgm:cxn modelId="{DD287B83-39D1-4373-BC2C-8C695DF3BE22}" type="presParOf" srcId="{124A8556-EFC3-4270-9D6E-706A352F886A}" destId="{E6675228-B3EF-4B1E-BED2-E4DD0C39E409}" srcOrd="13" destOrd="0" presId="urn:microsoft.com/office/officeart/2005/8/layout/vProcess5"/>
    <dgm:cxn modelId="{9F37190E-5853-4BA3-929E-6FFB583F2B12}" type="presParOf" srcId="{124A8556-EFC3-4270-9D6E-706A352F886A}" destId="{846AD01F-1A26-427D-B724-9D0882CB416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B1C26A-C918-4662-ACF8-782645270485}" type="doc">
      <dgm:prSet loTypeId="urn:microsoft.com/office/officeart/2005/8/layout/target3" loCatId="list" qsTypeId="urn:microsoft.com/office/officeart/2005/8/quickstyle/simple1" qsCatId="simple" csTypeId="urn:microsoft.com/office/officeart/2005/8/colors/accent2_4" csCatId="accent2" phldr="1"/>
      <dgm:spPr/>
    </dgm:pt>
    <dgm:pt modelId="{56475F7F-C8DF-44E3-9657-CF88205B41BF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Fundada pelo espanhol Inácio de Loyola, em 1540.</a:t>
          </a:r>
        </a:p>
      </dgm:t>
    </dgm:pt>
    <dgm:pt modelId="{D14D2DA8-F552-466A-A636-7936BCB3620B}" type="parTrans" cxnId="{225FEE41-43D3-451B-AA26-5C22271856E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74D0D2E-E4C5-47DF-889B-C43ACFAECF77}" type="sibTrans" cxnId="{225FEE41-43D3-451B-AA26-5C22271856E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9605C04-9B2E-4CA9-8678-BA5741ECD530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Tornou-se um dos principais representantes da Contrarreforma.</a:t>
          </a:r>
        </a:p>
      </dgm:t>
    </dgm:pt>
    <dgm:pt modelId="{4BF2480F-8254-4F02-953D-E8C7203700C2}" type="parTrans" cxnId="{1354B661-6E73-4F9F-83F0-CCBB94CCE8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5AEBB8E-DBAF-44C0-B391-AD668BD1150A}" type="sibTrans" cxnId="{1354B661-6E73-4F9F-83F0-CCBB94CCE8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F5A51CC-A5C4-44A3-9AC5-0EEF23CF8D5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Os jesuítas fundaram vários colégios, a fim de ensinar a fé católica. </a:t>
          </a:r>
        </a:p>
      </dgm:t>
    </dgm:pt>
    <dgm:pt modelId="{113A67EF-757C-4750-ACC7-2F7EF1CB2A9A}" type="parTrans" cxnId="{8FE00563-B9AC-40BD-93F7-369E1320757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22A8806-BCC0-4A91-A15F-001ECAD0FE03}" type="sibTrans" cxnId="{8FE00563-B9AC-40BD-93F7-369E1320757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E87FEF2-E364-4318-B53D-BCDFD2B7F9C3}">
      <dgm:prSet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Participou ativamente das reuniões do Concílio de Trento. </a:t>
          </a:r>
        </a:p>
      </dgm:t>
    </dgm:pt>
    <dgm:pt modelId="{1BE124F7-B30F-449B-B340-97C2023AEAC5}" type="parTrans" cxnId="{8C3425F4-9002-4644-AAE6-53E939543D2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22F1613-948A-4BFE-890D-1210C7B57FCD}" type="sibTrans" cxnId="{8C3425F4-9002-4644-AAE6-53E939543D2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FE1BEC3-9695-48B6-AAF4-3D0DCEA4B179}" type="pres">
      <dgm:prSet presAssocID="{AEB1C26A-C918-4662-ACF8-78264527048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0F21C9-AA85-4221-8430-11FCCF2D1DD6}" type="pres">
      <dgm:prSet presAssocID="{56475F7F-C8DF-44E3-9657-CF88205B41BF}" presName="circle1" presStyleLbl="node1" presStyleIdx="0" presStyleCnt="4"/>
      <dgm:spPr/>
    </dgm:pt>
    <dgm:pt modelId="{A0DD5A31-31F6-461B-A742-F2AC53F09394}" type="pres">
      <dgm:prSet presAssocID="{56475F7F-C8DF-44E3-9657-CF88205B41BF}" presName="space" presStyleCnt="0"/>
      <dgm:spPr/>
    </dgm:pt>
    <dgm:pt modelId="{E5DEA807-4511-4ADF-9531-AB58DC032F92}" type="pres">
      <dgm:prSet presAssocID="{56475F7F-C8DF-44E3-9657-CF88205B41BF}" presName="rect1" presStyleLbl="alignAcc1" presStyleIdx="0" presStyleCnt="4"/>
      <dgm:spPr/>
    </dgm:pt>
    <dgm:pt modelId="{58DD8233-BA93-4616-B8E3-BF94F0541A5B}" type="pres">
      <dgm:prSet presAssocID="{4E87FEF2-E364-4318-B53D-BCDFD2B7F9C3}" presName="vertSpace2" presStyleLbl="node1" presStyleIdx="0" presStyleCnt="4"/>
      <dgm:spPr/>
    </dgm:pt>
    <dgm:pt modelId="{14C14F18-DD8E-4194-B9C0-B92AA1740B13}" type="pres">
      <dgm:prSet presAssocID="{4E87FEF2-E364-4318-B53D-BCDFD2B7F9C3}" presName="circle2" presStyleLbl="node1" presStyleIdx="1" presStyleCnt="4"/>
      <dgm:spPr/>
    </dgm:pt>
    <dgm:pt modelId="{FD277AB9-3218-4EAF-834D-822D0C4C9C90}" type="pres">
      <dgm:prSet presAssocID="{4E87FEF2-E364-4318-B53D-BCDFD2B7F9C3}" presName="rect2" presStyleLbl="alignAcc1" presStyleIdx="1" presStyleCnt="4"/>
      <dgm:spPr/>
    </dgm:pt>
    <dgm:pt modelId="{F5D5F91F-C3C7-4C58-B4DE-0C8586D3B047}" type="pres">
      <dgm:prSet presAssocID="{59605C04-9B2E-4CA9-8678-BA5741ECD530}" presName="vertSpace3" presStyleLbl="node1" presStyleIdx="1" presStyleCnt="4"/>
      <dgm:spPr/>
    </dgm:pt>
    <dgm:pt modelId="{BB763304-76DC-46CA-AA7B-00978E4A6333}" type="pres">
      <dgm:prSet presAssocID="{59605C04-9B2E-4CA9-8678-BA5741ECD530}" presName="circle3" presStyleLbl="node1" presStyleIdx="2" presStyleCnt="4"/>
      <dgm:spPr/>
    </dgm:pt>
    <dgm:pt modelId="{493AE951-8B0C-4FEC-8DB9-B6A286FD1230}" type="pres">
      <dgm:prSet presAssocID="{59605C04-9B2E-4CA9-8678-BA5741ECD530}" presName="rect3" presStyleLbl="alignAcc1" presStyleIdx="2" presStyleCnt="4"/>
      <dgm:spPr/>
    </dgm:pt>
    <dgm:pt modelId="{7C739D3F-E474-4134-94B0-92204DF8674B}" type="pres">
      <dgm:prSet presAssocID="{CF5A51CC-A5C4-44A3-9AC5-0EEF23CF8D59}" presName="vertSpace4" presStyleLbl="node1" presStyleIdx="2" presStyleCnt="4"/>
      <dgm:spPr/>
    </dgm:pt>
    <dgm:pt modelId="{351A87D2-7A6F-43C3-8367-EC7C7AF1F258}" type="pres">
      <dgm:prSet presAssocID="{CF5A51CC-A5C4-44A3-9AC5-0EEF23CF8D59}" presName="circle4" presStyleLbl="node1" presStyleIdx="3" presStyleCnt="4"/>
      <dgm:spPr/>
    </dgm:pt>
    <dgm:pt modelId="{16422E3C-A63F-4680-926C-24C8DDFAC17E}" type="pres">
      <dgm:prSet presAssocID="{CF5A51CC-A5C4-44A3-9AC5-0EEF23CF8D59}" presName="rect4" presStyleLbl="alignAcc1" presStyleIdx="3" presStyleCnt="4"/>
      <dgm:spPr/>
    </dgm:pt>
    <dgm:pt modelId="{2C51305D-A51E-465F-A772-FAA619272F3E}" type="pres">
      <dgm:prSet presAssocID="{56475F7F-C8DF-44E3-9657-CF88205B41BF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950A04FD-2381-44DD-A626-5DCF6874F824}" type="pres">
      <dgm:prSet presAssocID="{4E87FEF2-E364-4318-B53D-BCDFD2B7F9C3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AF6CE53C-B0EF-4683-A6C1-2F61D2B6E564}" type="pres">
      <dgm:prSet presAssocID="{59605C04-9B2E-4CA9-8678-BA5741ECD530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FC270CE0-8C9C-44F7-B4BE-32A0234C1DDA}" type="pres">
      <dgm:prSet presAssocID="{CF5A51CC-A5C4-44A3-9AC5-0EEF23CF8D59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42098716-3E57-4C7C-84F7-E0174159C7D8}" type="presOf" srcId="{CF5A51CC-A5C4-44A3-9AC5-0EEF23CF8D59}" destId="{FC270CE0-8C9C-44F7-B4BE-32A0234C1DDA}" srcOrd="1" destOrd="0" presId="urn:microsoft.com/office/officeart/2005/8/layout/target3"/>
    <dgm:cxn modelId="{9F8D9133-C39C-4022-9E81-D43E39FAB25C}" type="presOf" srcId="{4E87FEF2-E364-4318-B53D-BCDFD2B7F9C3}" destId="{FD277AB9-3218-4EAF-834D-822D0C4C9C90}" srcOrd="0" destOrd="0" presId="urn:microsoft.com/office/officeart/2005/8/layout/target3"/>
    <dgm:cxn modelId="{1354B661-6E73-4F9F-83F0-CCBB94CCE83F}" srcId="{AEB1C26A-C918-4662-ACF8-782645270485}" destId="{59605C04-9B2E-4CA9-8678-BA5741ECD530}" srcOrd="2" destOrd="0" parTransId="{4BF2480F-8254-4F02-953D-E8C7203700C2}" sibTransId="{05AEBB8E-DBAF-44C0-B391-AD668BD1150A}"/>
    <dgm:cxn modelId="{225FEE41-43D3-451B-AA26-5C22271856E9}" srcId="{AEB1C26A-C918-4662-ACF8-782645270485}" destId="{56475F7F-C8DF-44E3-9657-CF88205B41BF}" srcOrd="0" destOrd="0" parTransId="{D14D2DA8-F552-466A-A636-7936BCB3620B}" sibTransId="{B74D0D2E-E4C5-47DF-889B-C43ACFAECF77}"/>
    <dgm:cxn modelId="{8FE00563-B9AC-40BD-93F7-369E13207574}" srcId="{AEB1C26A-C918-4662-ACF8-782645270485}" destId="{CF5A51CC-A5C4-44A3-9AC5-0EEF23CF8D59}" srcOrd="3" destOrd="0" parTransId="{113A67EF-757C-4750-ACC7-2F7EF1CB2A9A}" sibTransId="{E22A8806-BCC0-4A91-A15F-001ECAD0FE03}"/>
    <dgm:cxn modelId="{BDF25E63-24FA-47FE-8980-96C254AF3D1E}" type="presOf" srcId="{CF5A51CC-A5C4-44A3-9AC5-0EEF23CF8D59}" destId="{16422E3C-A63F-4680-926C-24C8DDFAC17E}" srcOrd="0" destOrd="0" presId="urn:microsoft.com/office/officeart/2005/8/layout/target3"/>
    <dgm:cxn modelId="{76507E55-7C97-4763-BF1A-4E9AFC3786A4}" type="presOf" srcId="{59605C04-9B2E-4CA9-8678-BA5741ECD530}" destId="{AF6CE53C-B0EF-4683-A6C1-2F61D2B6E564}" srcOrd="1" destOrd="0" presId="urn:microsoft.com/office/officeart/2005/8/layout/target3"/>
    <dgm:cxn modelId="{E9D4F698-5811-44E0-BDA5-5C7CDB19D047}" type="presOf" srcId="{56475F7F-C8DF-44E3-9657-CF88205B41BF}" destId="{2C51305D-A51E-465F-A772-FAA619272F3E}" srcOrd="1" destOrd="0" presId="urn:microsoft.com/office/officeart/2005/8/layout/target3"/>
    <dgm:cxn modelId="{017FC0A3-C181-403D-B7D9-946E857F43C0}" type="presOf" srcId="{4E87FEF2-E364-4318-B53D-BCDFD2B7F9C3}" destId="{950A04FD-2381-44DD-A626-5DCF6874F824}" srcOrd="1" destOrd="0" presId="urn:microsoft.com/office/officeart/2005/8/layout/target3"/>
    <dgm:cxn modelId="{FCCB53B4-9E84-4A80-9F69-7F79D13E9369}" type="presOf" srcId="{AEB1C26A-C918-4662-ACF8-782645270485}" destId="{2FE1BEC3-9695-48B6-AAF4-3D0DCEA4B179}" srcOrd="0" destOrd="0" presId="urn:microsoft.com/office/officeart/2005/8/layout/target3"/>
    <dgm:cxn modelId="{79CB52C2-AC92-48C6-AB27-52A13F8026FA}" type="presOf" srcId="{56475F7F-C8DF-44E3-9657-CF88205B41BF}" destId="{E5DEA807-4511-4ADF-9531-AB58DC032F92}" srcOrd="0" destOrd="0" presId="urn:microsoft.com/office/officeart/2005/8/layout/target3"/>
    <dgm:cxn modelId="{E50930D8-BBE4-42DB-B1D1-A0439FBA5508}" type="presOf" srcId="{59605C04-9B2E-4CA9-8678-BA5741ECD530}" destId="{493AE951-8B0C-4FEC-8DB9-B6A286FD1230}" srcOrd="0" destOrd="0" presId="urn:microsoft.com/office/officeart/2005/8/layout/target3"/>
    <dgm:cxn modelId="{8C3425F4-9002-4644-AAE6-53E939543D23}" srcId="{AEB1C26A-C918-4662-ACF8-782645270485}" destId="{4E87FEF2-E364-4318-B53D-BCDFD2B7F9C3}" srcOrd="1" destOrd="0" parTransId="{1BE124F7-B30F-449B-B340-97C2023AEAC5}" sibTransId="{322F1613-948A-4BFE-890D-1210C7B57FCD}"/>
    <dgm:cxn modelId="{A2C897F7-F9D3-4D48-95E6-F90BA9E950AD}" type="presParOf" srcId="{2FE1BEC3-9695-48B6-AAF4-3D0DCEA4B179}" destId="{200F21C9-AA85-4221-8430-11FCCF2D1DD6}" srcOrd="0" destOrd="0" presId="urn:microsoft.com/office/officeart/2005/8/layout/target3"/>
    <dgm:cxn modelId="{DC1C50C4-7E64-4E4B-8E55-1E61522B0301}" type="presParOf" srcId="{2FE1BEC3-9695-48B6-AAF4-3D0DCEA4B179}" destId="{A0DD5A31-31F6-461B-A742-F2AC53F09394}" srcOrd="1" destOrd="0" presId="urn:microsoft.com/office/officeart/2005/8/layout/target3"/>
    <dgm:cxn modelId="{4338401B-0320-488C-B4D4-F48595DE9A3C}" type="presParOf" srcId="{2FE1BEC3-9695-48B6-AAF4-3D0DCEA4B179}" destId="{E5DEA807-4511-4ADF-9531-AB58DC032F92}" srcOrd="2" destOrd="0" presId="urn:microsoft.com/office/officeart/2005/8/layout/target3"/>
    <dgm:cxn modelId="{50456AB5-C39D-4310-9E47-7C4B6FE44263}" type="presParOf" srcId="{2FE1BEC3-9695-48B6-AAF4-3D0DCEA4B179}" destId="{58DD8233-BA93-4616-B8E3-BF94F0541A5B}" srcOrd="3" destOrd="0" presId="urn:microsoft.com/office/officeart/2005/8/layout/target3"/>
    <dgm:cxn modelId="{9526EF9F-9D86-4626-9F87-F6F32ED904F0}" type="presParOf" srcId="{2FE1BEC3-9695-48B6-AAF4-3D0DCEA4B179}" destId="{14C14F18-DD8E-4194-B9C0-B92AA1740B13}" srcOrd="4" destOrd="0" presId="urn:microsoft.com/office/officeart/2005/8/layout/target3"/>
    <dgm:cxn modelId="{BCA93896-AD03-422E-9E7C-F4DEAE4EDEB8}" type="presParOf" srcId="{2FE1BEC3-9695-48B6-AAF4-3D0DCEA4B179}" destId="{FD277AB9-3218-4EAF-834D-822D0C4C9C90}" srcOrd="5" destOrd="0" presId="urn:microsoft.com/office/officeart/2005/8/layout/target3"/>
    <dgm:cxn modelId="{D410B1EC-0AF3-4392-BE83-DFD19C2B4C7F}" type="presParOf" srcId="{2FE1BEC3-9695-48B6-AAF4-3D0DCEA4B179}" destId="{F5D5F91F-C3C7-4C58-B4DE-0C8586D3B047}" srcOrd="6" destOrd="0" presId="urn:microsoft.com/office/officeart/2005/8/layout/target3"/>
    <dgm:cxn modelId="{D894B356-487D-4DE2-97F0-9DB1975BB68A}" type="presParOf" srcId="{2FE1BEC3-9695-48B6-AAF4-3D0DCEA4B179}" destId="{BB763304-76DC-46CA-AA7B-00978E4A6333}" srcOrd="7" destOrd="0" presId="urn:microsoft.com/office/officeart/2005/8/layout/target3"/>
    <dgm:cxn modelId="{73B5AD1E-260A-4F33-A574-B686CED0261C}" type="presParOf" srcId="{2FE1BEC3-9695-48B6-AAF4-3D0DCEA4B179}" destId="{493AE951-8B0C-4FEC-8DB9-B6A286FD1230}" srcOrd="8" destOrd="0" presId="urn:microsoft.com/office/officeart/2005/8/layout/target3"/>
    <dgm:cxn modelId="{C9866AAC-85A7-42B6-9328-A7FDDEDC3532}" type="presParOf" srcId="{2FE1BEC3-9695-48B6-AAF4-3D0DCEA4B179}" destId="{7C739D3F-E474-4134-94B0-92204DF8674B}" srcOrd="9" destOrd="0" presId="urn:microsoft.com/office/officeart/2005/8/layout/target3"/>
    <dgm:cxn modelId="{27313FBC-7D4D-4C26-B426-3E19F277694D}" type="presParOf" srcId="{2FE1BEC3-9695-48B6-AAF4-3D0DCEA4B179}" destId="{351A87D2-7A6F-43C3-8367-EC7C7AF1F258}" srcOrd="10" destOrd="0" presId="urn:microsoft.com/office/officeart/2005/8/layout/target3"/>
    <dgm:cxn modelId="{21E2A86B-DE23-41E2-825E-147BEF0901DC}" type="presParOf" srcId="{2FE1BEC3-9695-48B6-AAF4-3D0DCEA4B179}" destId="{16422E3C-A63F-4680-926C-24C8DDFAC17E}" srcOrd="11" destOrd="0" presId="urn:microsoft.com/office/officeart/2005/8/layout/target3"/>
    <dgm:cxn modelId="{F4748E7F-B773-412D-B51A-4E1AB857D387}" type="presParOf" srcId="{2FE1BEC3-9695-48B6-AAF4-3D0DCEA4B179}" destId="{2C51305D-A51E-465F-A772-FAA619272F3E}" srcOrd="12" destOrd="0" presId="urn:microsoft.com/office/officeart/2005/8/layout/target3"/>
    <dgm:cxn modelId="{6459BCB4-18B1-477A-8EBA-85F6B969128E}" type="presParOf" srcId="{2FE1BEC3-9695-48B6-AAF4-3D0DCEA4B179}" destId="{950A04FD-2381-44DD-A626-5DCF6874F824}" srcOrd="13" destOrd="0" presId="urn:microsoft.com/office/officeart/2005/8/layout/target3"/>
    <dgm:cxn modelId="{28FD21D4-18AB-4D40-834C-2B6210025534}" type="presParOf" srcId="{2FE1BEC3-9695-48B6-AAF4-3D0DCEA4B179}" destId="{AF6CE53C-B0EF-4683-A6C1-2F61D2B6E564}" srcOrd="14" destOrd="0" presId="urn:microsoft.com/office/officeart/2005/8/layout/target3"/>
    <dgm:cxn modelId="{B6EC0E86-BE72-4ED1-BA6C-9DBA445AF7B7}" type="presParOf" srcId="{2FE1BEC3-9695-48B6-AAF4-3D0DCEA4B179}" destId="{FC270CE0-8C9C-44F7-B4BE-32A0234C1DD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6B8FFF-C713-4C05-BBD6-D717AD31758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FBF503E-DCFE-4791-81FA-39B4F419CE8D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Também conhecido como Tribunal do Santo Ofício.</a:t>
          </a:r>
        </a:p>
      </dgm:t>
    </dgm:pt>
    <dgm:pt modelId="{2411F208-C09C-4AB6-B307-8BA17D259CC2}" type="par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16C9E84-0CC7-4404-A814-2B7503C977E4}" type="sib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12E691F-B07B-487F-A047-4F0721D0D6D8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Criado no século XIII com o objetivo de investigar e combater as heresias. </a:t>
          </a:r>
        </a:p>
      </dgm:t>
    </dgm:pt>
    <dgm:pt modelId="{AB3EC1BB-E642-47AF-A844-973BEF213039}" type="par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B913A3-9765-4BD9-8C5E-4BD1349ACAA4}" type="sib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0A36142-D969-42B7-B8B7-745B4C9B4D2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Ganhou forças no movimento de Contrarreforma. </a:t>
          </a:r>
        </a:p>
      </dgm:t>
    </dgm:pt>
    <dgm:pt modelId="{6B211C56-04AE-469C-8E2C-8C0D124B956A}" type="par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F3696F-7F8A-4C8F-BEE7-F97D44329F38}" type="sib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E89DE47-0517-427B-A9ED-796FAAC7AD47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Juízes do Tribunal da Inquisição torturaram e condenaram à morte milhares de pessoas. </a:t>
          </a:r>
        </a:p>
      </dgm:t>
    </dgm:pt>
    <dgm:pt modelId="{E77B6C8D-6E5A-47E3-9D47-B68F936AA914}" type="par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643AB90-A3D9-4BCD-9F8A-125BFDB519F7}" type="sib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5EA50C-3E25-4873-98A4-B76061986AA8}" type="pres">
      <dgm:prSet presAssocID="{E66B8FFF-C713-4C05-BBD6-D717AD317589}" presName="diagram" presStyleCnt="0">
        <dgm:presLayoutVars>
          <dgm:dir/>
          <dgm:resizeHandles val="exact"/>
        </dgm:presLayoutVars>
      </dgm:prSet>
      <dgm:spPr/>
    </dgm:pt>
    <dgm:pt modelId="{D509D22D-BE73-43C9-90D1-DFA0CBCB19D6}" type="pres">
      <dgm:prSet presAssocID="{9FBF503E-DCFE-4791-81FA-39B4F419CE8D}" presName="node" presStyleLbl="node1" presStyleIdx="0" presStyleCnt="4" custScaleX="2000000" custScaleY="2000000">
        <dgm:presLayoutVars>
          <dgm:bulletEnabled val="1"/>
        </dgm:presLayoutVars>
      </dgm:prSet>
      <dgm:spPr/>
    </dgm:pt>
    <dgm:pt modelId="{AAFBD288-8AB9-479D-A844-41B5D52AB92B}" type="pres">
      <dgm:prSet presAssocID="{B16C9E84-0CC7-4404-A814-2B7503C977E4}" presName="sibTrans" presStyleCnt="0"/>
      <dgm:spPr/>
    </dgm:pt>
    <dgm:pt modelId="{4184E397-5C5A-4A3B-B439-65B5809B9C64}" type="pres">
      <dgm:prSet presAssocID="{C12E691F-B07B-487F-A047-4F0721D0D6D8}" presName="node" presStyleLbl="node1" presStyleIdx="1" presStyleCnt="4" custScaleX="2000000" custScaleY="2000000">
        <dgm:presLayoutVars>
          <dgm:bulletEnabled val="1"/>
        </dgm:presLayoutVars>
      </dgm:prSet>
      <dgm:spPr/>
    </dgm:pt>
    <dgm:pt modelId="{310217BA-981B-49D0-9430-5638550A4559}" type="pres">
      <dgm:prSet presAssocID="{22B913A3-9765-4BD9-8C5E-4BD1349ACAA4}" presName="sibTrans" presStyleCnt="0"/>
      <dgm:spPr/>
    </dgm:pt>
    <dgm:pt modelId="{793BE57C-371F-4BC9-ACB2-018B204E478A}" type="pres">
      <dgm:prSet presAssocID="{40A36142-D969-42B7-B8B7-745B4C9B4D29}" presName="node" presStyleLbl="node1" presStyleIdx="2" presStyleCnt="4" custScaleX="2000000" custScaleY="2000000">
        <dgm:presLayoutVars>
          <dgm:bulletEnabled val="1"/>
        </dgm:presLayoutVars>
      </dgm:prSet>
      <dgm:spPr/>
    </dgm:pt>
    <dgm:pt modelId="{2D416311-0A0C-4865-BA6E-C7DAC625F3BB}" type="pres">
      <dgm:prSet presAssocID="{67F3696F-7F8A-4C8F-BEE7-F97D44329F38}" presName="sibTrans" presStyleCnt="0"/>
      <dgm:spPr/>
    </dgm:pt>
    <dgm:pt modelId="{C56E1C70-E0AF-4C8A-87CB-6CAFD60F5511}" type="pres">
      <dgm:prSet presAssocID="{BE89DE47-0517-427B-A9ED-796FAAC7AD47}" presName="node" presStyleLbl="node1" presStyleIdx="3" presStyleCnt="4" custScaleX="2000000" custScaleY="2000000">
        <dgm:presLayoutVars>
          <dgm:bulletEnabled val="1"/>
        </dgm:presLayoutVars>
      </dgm:prSet>
      <dgm:spPr/>
    </dgm:pt>
  </dgm:ptLst>
  <dgm:cxnLst>
    <dgm:cxn modelId="{D5D64D05-A349-421C-863A-3F744C70CCBA}" type="presOf" srcId="{C12E691F-B07B-487F-A047-4F0721D0D6D8}" destId="{4184E397-5C5A-4A3B-B439-65B5809B9C64}" srcOrd="0" destOrd="0" presId="urn:microsoft.com/office/officeart/2005/8/layout/default"/>
    <dgm:cxn modelId="{CD5C6A19-C926-44DD-8CD3-C8ACA4BAEA01}" srcId="{E66B8FFF-C713-4C05-BBD6-D717AD317589}" destId="{40A36142-D969-42B7-B8B7-745B4C9B4D29}" srcOrd="2" destOrd="0" parTransId="{6B211C56-04AE-469C-8E2C-8C0D124B956A}" sibTransId="{67F3696F-7F8A-4C8F-BEE7-F97D44329F38}"/>
    <dgm:cxn modelId="{3C887341-14FC-4D2B-B073-3381C6D86718}" type="presOf" srcId="{E66B8FFF-C713-4C05-BBD6-D717AD317589}" destId="{725EA50C-3E25-4873-98A4-B76061986AA8}" srcOrd="0" destOrd="0" presId="urn:microsoft.com/office/officeart/2005/8/layout/default"/>
    <dgm:cxn modelId="{C5C75553-2A5B-4971-9006-478C956925EB}" type="presOf" srcId="{40A36142-D969-42B7-B8B7-745B4C9B4D29}" destId="{793BE57C-371F-4BC9-ACB2-018B204E478A}" srcOrd="0" destOrd="0" presId="urn:microsoft.com/office/officeart/2005/8/layout/default"/>
    <dgm:cxn modelId="{69680A90-1987-40C9-AD11-C12845199DB1}" type="presOf" srcId="{BE89DE47-0517-427B-A9ED-796FAAC7AD47}" destId="{C56E1C70-E0AF-4C8A-87CB-6CAFD60F5511}" srcOrd="0" destOrd="0" presId="urn:microsoft.com/office/officeart/2005/8/layout/default"/>
    <dgm:cxn modelId="{C0689E98-3FD4-4843-845F-8199B7A0EDD5}" srcId="{E66B8FFF-C713-4C05-BBD6-D717AD317589}" destId="{BE89DE47-0517-427B-A9ED-796FAAC7AD47}" srcOrd="3" destOrd="0" parTransId="{E77B6C8D-6E5A-47E3-9D47-B68F936AA914}" sibTransId="{A643AB90-A3D9-4BCD-9F8A-125BFDB519F7}"/>
    <dgm:cxn modelId="{F664E1A7-CDD7-4239-AF3F-1064B6E67302}" srcId="{E66B8FFF-C713-4C05-BBD6-D717AD317589}" destId="{C12E691F-B07B-487F-A047-4F0721D0D6D8}" srcOrd="1" destOrd="0" parTransId="{AB3EC1BB-E642-47AF-A844-973BEF213039}" sibTransId="{22B913A3-9765-4BD9-8C5E-4BD1349ACAA4}"/>
    <dgm:cxn modelId="{C96C3BBC-E26E-4095-B281-2564340B1B27}" type="presOf" srcId="{9FBF503E-DCFE-4791-81FA-39B4F419CE8D}" destId="{D509D22D-BE73-43C9-90D1-DFA0CBCB19D6}" srcOrd="0" destOrd="0" presId="urn:microsoft.com/office/officeart/2005/8/layout/default"/>
    <dgm:cxn modelId="{AB2D11E4-FD92-487E-9687-5245860A044B}" srcId="{E66B8FFF-C713-4C05-BBD6-D717AD317589}" destId="{9FBF503E-DCFE-4791-81FA-39B4F419CE8D}" srcOrd="0" destOrd="0" parTransId="{2411F208-C09C-4AB6-B307-8BA17D259CC2}" sibTransId="{B16C9E84-0CC7-4404-A814-2B7503C977E4}"/>
    <dgm:cxn modelId="{74711408-FAD1-4825-A01E-209ED5D9534B}" type="presParOf" srcId="{725EA50C-3E25-4873-98A4-B76061986AA8}" destId="{D509D22D-BE73-43C9-90D1-DFA0CBCB19D6}" srcOrd="0" destOrd="0" presId="urn:microsoft.com/office/officeart/2005/8/layout/default"/>
    <dgm:cxn modelId="{F032E92D-6DCE-4025-A583-503E92EFA0A6}" type="presParOf" srcId="{725EA50C-3E25-4873-98A4-B76061986AA8}" destId="{AAFBD288-8AB9-479D-A844-41B5D52AB92B}" srcOrd="1" destOrd="0" presId="urn:microsoft.com/office/officeart/2005/8/layout/default"/>
    <dgm:cxn modelId="{7E1B1CDC-CA02-438B-82BF-2D1B9E08078A}" type="presParOf" srcId="{725EA50C-3E25-4873-98A4-B76061986AA8}" destId="{4184E397-5C5A-4A3B-B439-65B5809B9C64}" srcOrd="2" destOrd="0" presId="urn:microsoft.com/office/officeart/2005/8/layout/default"/>
    <dgm:cxn modelId="{C86EDFC6-9F45-4227-A462-1194F968C636}" type="presParOf" srcId="{725EA50C-3E25-4873-98A4-B76061986AA8}" destId="{310217BA-981B-49D0-9430-5638550A4559}" srcOrd="3" destOrd="0" presId="urn:microsoft.com/office/officeart/2005/8/layout/default"/>
    <dgm:cxn modelId="{4842A0F7-DC1E-40D1-99F0-E46FF14A4D31}" type="presParOf" srcId="{725EA50C-3E25-4873-98A4-B76061986AA8}" destId="{793BE57C-371F-4BC9-ACB2-018B204E478A}" srcOrd="4" destOrd="0" presId="urn:microsoft.com/office/officeart/2005/8/layout/default"/>
    <dgm:cxn modelId="{4553C99F-C810-4EF3-B084-62D71BF6C624}" type="presParOf" srcId="{725EA50C-3E25-4873-98A4-B76061986AA8}" destId="{2D416311-0A0C-4865-BA6E-C7DAC625F3BB}" srcOrd="5" destOrd="0" presId="urn:microsoft.com/office/officeart/2005/8/layout/default"/>
    <dgm:cxn modelId="{DBFF76A9-EA47-4CBC-883F-0BAE1639E57E}" type="presParOf" srcId="{725EA50C-3E25-4873-98A4-B76061986AA8}" destId="{C56E1C70-E0AF-4C8A-87CB-6CAFD60F55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1EB63B-95B7-4F99-8A55-0B9083B22F2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163C537-47E8-45A1-B280-65937925DD52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Principais alvos</a:t>
          </a:r>
        </a:p>
      </dgm:t>
    </dgm:pt>
    <dgm:pt modelId="{B135C8C8-5887-432F-AD99-84C0F48BF8E2}" type="parTrans" cxnId="{A8F56A55-C0F1-4051-94FE-25B8356C981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DA3F48A-ACBB-405F-91F9-CAF21CC95CE5}" type="sibTrans" cxnId="{A8F56A55-C0F1-4051-94FE-25B8356C981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E5A7576-052C-4C66-9183-A97B673ADCA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Cristãos-novos sob suspeita de manter suas antigas crenças em segredo.</a:t>
          </a:r>
        </a:p>
      </dgm:t>
    </dgm:pt>
    <dgm:pt modelId="{EFCD7B0C-5BCE-4DCD-8956-302EB7EEFC6E}" type="parTrans" cxnId="{6BA1F8DC-E152-4077-A9CE-266FF7EC206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AA4E80E-9E0B-43BB-819F-3F2EE3E702A2}" type="sibTrans" cxnId="{6BA1F8DC-E152-4077-A9CE-266FF7EC206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F801601-BE9F-47B2-97E1-F65699D1103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Pessoas que praticavam a alquimia, a magia e a astrologia, isto é, os pagãos. </a:t>
          </a:r>
        </a:p>
      </dgm:t>
    </dgm:pt>
    <dgm:pt modelId="{2DE7398E-2BE5-4C70-A3EB-A29FE0B4E9C0}" type="parTrans" cxnId="{D7BE9AD3-6767-4057-AFB5-A278C383078D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B616DAE-6CE7-4475-B6EC-5DAF4E7A34EC}" type="sibTrans" cxnId="{D7BE9AD3-6767-4057-AFB5-A278C383078D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BC8E5B6-544E-4E2F-968B-CF894624B687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Punições</a:t>
          </a:r>
        </a:p>
      </dgm:t>
    </dgm:pt>
    <dgm:pt modelId="{A2628631-CB8B-4F60-8BEC-A6A63E294FE7}" type="parTrans" cxnId="{2B2EA78C-8EF4-4AD3-AD0F-E7E25183112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2A57283-679E-4162-A0FA-5C35C2D81391}" type="sibTrans" cxnId="{2B2EA78C-8EF4-4AD3-AD0F-E7E25183112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A18BD26-EF3B-4DDD-92B5-AAE6BF080858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Prisão, tortura, confisco de bens, degredo e a morte. </a:t>
          </a:r>
        </a:p>
      </dgm:t>
    </dgm:pt>
    <dgm:pt modelId="{4E7CE2F1-C162-4031-9724-ECEAA9E0E1F9}" type="parTrans" cxnId="{8791AE35-04D5-45E8-8477-493FB5A2F78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F219D97-4750-4DD1-80D0-D1D58FD2B6C7}" type="sibTrans" cxnId="{8791AE35-04D5-45E8-8477-493FB5A2F78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3F051BA-F237-4D05-A189-E82F83500D78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As execuções eram feitas em grandes eventos, chamados autos de fé. </a:t>
          </a:r>
        </a:p>
      </dgm:t>
    </dgm:pt>
    <dgm:pt modelId="{28A921E8-B9CC-43A0-9525-96595AAD11B1}" type="parTrans" cxnId="{7982FD6A-D160-4076-9F89-112EF5E9D6D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1DBC1CE-52E3-4C51-8FD3-8598CFD03099}" type="sibTrans" cxnId="{7982FD6A-D160-4076-9F89-112EF5E9D6D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F26ADDD-3D9F-4A93-B99E-9ECDFCDAAB77}" type="pres">
      <dgm:prSet presAssocID="{191EB63B-95B7-4F99-8A55-0B9083B22F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0244AD-8F3B-4C2E-83CE-57996F70136A}" type="pres">
      <dgm:prSet presAssocID="{0163C537-47E8-45A1-B280-65937925DD52}" presName="root" presStyleCnt="0"/>
      <dgm:spPr/>
    </dgm:pt>
    <dgm:pt modelId="{31FEF809-E15C-4194-A43F-32B5FCF3E7F1}" type="pres">
      <dgm:prSet presAssocID="{0163C537-47E8-45A1-B280-65937925DD52}" presName="rootComposite" presStyleCnt="0"/>
      <dgm:spPr/>
    </dgm:pt>
    <dgm:pt modelId="{135C0F59-AE8C-4E65-8D56-EB184278F446}" type="pres">
      <dgm:prSet presAssocID="{0163C537-47E8-45A1-B280-65937925DD52}" presName="rootText" presStyleLbl="node1" presStyleIdx="0" presStyleCnt="2"/>
      <dgm:spPr/>
    </dgm:pt>
    <dgm:pt modelId="{C7281D20-0D6C-4AE4-90EF-E346F104CF54}" type="pres">
      <dgm:prSet presAssocID="{0163C537-47E8-45A1-B280-65937925DD52}" presName="rootConnector" presStyleLbl="node1" presStyleIdx="0" presStyleCnt="2"/>
      <dgm:spPr/>
    </dgm:pt>
    <dgm:pt modelId="{2DF22703-13D5-41C7-A4F5-291A8B81BBAC}" type="pres">
      <dgm:prSet presAssocID="{0163C537-47E8-45A1-B280-65937925DD52}" presName="childShape" presStyleCnt="0"/>
      <dgm:spPr/>
    </dgm:pt>
    <dgm:pt modelId="{96FEFB19-B73E-4D85-9C34-9A12E430A386}" type="pres">
      <dgm:prSet presAssocID="{EFCD7B0C-5BCE-4DCD-8956-302EB7EEFC6E}" presName="Name13" presStyleLbl="parChTrans1D2" presStyleIdx="0" presStyleCnt="4"/>
      <dgm:spPr/>
    </dgm:pt>
    <dgm:pt modelId="{BCDE2899-C103-43E9-B487-85E8500445E5}" type="pres">
      <dgm:prSet presAssocID="{AE5A7576-052C-4C66-9183-A97B673ADCA5}" presName="childText" presStyleLbl="bgAcc1" presStyleIdx="0" presStyleCnt="4" custScaleX="134324">
        <dgm:presLayoutVars>
          <dgm:bulletEnabled val="1"/>
        </dgm:presLayoutVars>
      </dgm:prSet>
      <dgm:spPr/>
    </dgm:pt>
    <dgm:pt modelId="{C835855A-8D81-4030-AD56-DF18D09B79A0}" type="pres">
      <dgm:prSet presAssocID="{2DE7398E-2BE5-4C70-A3EB-A29FE0B4E9C0}" presName="Name13" presStyleLbl="parChTrans1D2" presStyleIdx="1" presStyleCnt="4"/>
      <dgm:spPr/>
    </dgm:pt>
    <dgm:pt modelId="{F9F0F614-AC06-462C-B92B-623D4DE905E3}" type="pres">
      <dgm:prSet presAssocID="{9F801601-BE9F-47B2-97E1-F65699D11039}" presName="childText" presStyleLbl="bgAcc1" presStyleIdx="1" presStyleCnt="4" custScaleX="134324">
        <dgm:presLayoutVars>
          <dgm:bulletEnabled val="1"/>
        </dgm:presLayoutVars>
      </dgm:prSet>
      <dgm:spPr/>
    </dgm:pt>
    <dgm:pt modelId="{33A33B73-CFDD-419F-B40F-A69AA3B8721E}" type="pres">
      <dgm:prSet presAssocID="{1BC8E5B6-544E-4E2F-968B-CF894624B687}" presName="root" presStyleCnt="0"/>
      <dgm:spPr/>
    </dgm:pt>
    <dgm:pt modelId="{141D1204-E1A0-4EDD-B7C5-9653850A7651}" type="pres">
      <dgm:prSet presAssocID="{1BC8E5B6-544E-4E2F-968B-CF894624B687}" presName="rootComposite" presStyleCnt="0"/>
      <dgm:spPr/>
    </dgm:pt>
    <dgm:pt modelId="{1B97EFE0-E855-4A7F-926D-9FCF3A6034A4}" type="pres">
      <dgm:prSet presAssocID="{1BC8E5B6-544E-4E2F-968B-CF894624B687}" presName="rootText" presStyleLbl="node1" presStyleIdx="1" presStyleCnt="2"/>
      <dgm:spPr/>
    </dgm:pt>
    <dgm:pt modelId="{58AFE808-295F-439B-88D0-375DEA3BBA75}" type="pres">
      <dgm:prSet presAssocID="{1BC8E5B6-544E-4E2F-968B-CF894624B687}" presName="rootConnector" presStyleLbl="node1" presStyleIdx="1" presStyleCnt="2"/>
      <dgm:spPr/>
    </dgm:pt>
    <dgm:pt modelId="{0ECE2884-4933-4339-9132-966234319754}" type="pres">
      <dgm:prSet presAssocID="{1BC8E5B6-544E-4E2F-968B-CF894624B687}" presName="childShape" presStyleCnt="0"/>
      <dgm:spPr/>
    </dgm:pt>
    <dgm:pt modelId="{08160442-AA13-4B8F-8916-2169B2C5826A}" type="pres">
      <dgm:prSet presAssocID="{4E7CE2F1-C162-4031-9724-ECEAA9E0E1F9}" presName="Name13" presStyleLbl="parChTrans1D2" presStyleIdx="2" presStyleCnt="4"/>
      <dgm:spPr/>
    </dgm:pt>
    <dgm:pt modelId="{9A183AE3-51B2-421B-BFEE-9397E39E228C}" type="pres">
      <dgm:prSet presAssocID="{2A18BD26-EF3B-4DDD-92B5-AAE6BF080858}" presName="childText" presStyleLbl="bgAcc1" presStyleIdx="2" presStyleCnt="4" custScaleX="134324">
        <dgm:presLayoutVars>
          <dgm:bulletEnabled val="1"/>
        </dgm:presLayoutVars>
      </dgm:prSet>
      <dgm:spPr/>
    </dgm:pt>
    <dgm:pt modelId="{78ED26C6-84EC-413F-9E57-88F019D7BF2A}" type="pres">
      <dgm:prSet presAssocID="{28A921E8-B9CC-43A0-9525-96595AAD11B1}" presName="Name13" presStyleLbl="parChTrans1D2" presStyleIdx="3" presStyleCnt="4"/>
      <dgm:spPr/>
    </dgm:pt>
    <dgm:pt modelId="{228C1166-66F0-4330-ABD0-E767CB76CAB3}" type="pres">
      <dgm:prSet presAssocID="{53F051BA-F237-4D05-A189-E82F83500D78}" presName="childText" presStyleLbl="bgAcc1" presStyleIdx="3" presStyleCnt="4" custScaleX="134324">
        <dgm:presLayoutVars>
          <dgm:bulletEnabled val="1"/>
        </dgm:presLayoutVars>
      </dgm:prSet>
      <dgm:spPr/>
    </dgm:pt>
  </dgm:ptLst>
  <dgm:cxnLst>
    <dgm:cxn modelId="{E6A9071C-0158-440A-BEFE-0EFECFECCA4F}" type="presOf" srcId="{4E7CE2F1-C162-4031-9724-ECEAA9E0E1F9}" destId="{08160442-AA13-4B8F-8916-2169B2C5826A}" srcOrd="0" destOrd="0" presId="urn:microsoft.com/office/officeart/2005/8/layout/hierarchy3"/>
    <dgm:cxn modelId="{EAD2F71C-4D03-4823-83FE-27DDBEE82202}" type="presOf" srcId="{53F051BA-F237-4D05-A189-E82F83500D78}" destId="{228C1166-66F0-4330-ABD0-E767CB76CAB3}" srcOrd="0" destOrd="0" presId="urn:microsoft.com/office/officeart/2005/8/layout/hierarchy3"/>
    <dgm:cxn modelId="{0B26962D-B0B0-4291-9BAE-29EEB1DF688E}" type="presOf" srcId="{9F801601-BE9F-47B2-97E1-F65699D11039}" destId="{F9F0F614-AC06-462C-B92B-623D4DE905E3}" srcOrd="0" destOrd="0" presId="urn:microsoft.com/office/officeart/2005/8/layout/hierarchy3"/>
    <dgm:cxn modelId="{8791AE35-04D5-45E8-8477-493FB5A2F78C}" srcId="{1BC8E5B6-544E-4E2F-968B-CF894624B687}" destId="{2A18BD26-EF3B-4DDD-92B5-AAE6BF080858}" srcOrd="0" destOrd="0" parTransId="{4E7CE2F1-C162-4031-9724-ECEAA9E0E1F9}" sibTransId="{FF219D97-4750-4DD1-80D0-D1D58FD2B6C7}"/>
    <dgm:cxn modelId="{19FCE03F-EBBB-4908-9860-70955C926A68}" type="presOf" srcId="{0163C537-47E8-45A1-B280-65937925DD52}" destId="{135C0F59-AE8C-4E65-8D56-EB184278F446}" srcOrd="0" destOrd="0" presId="urn:microsoft.com/office/officeart/2005/8/layout/hierarchy3"/>
    <dgm:cxn modelId="{FB122064-DBCC-4F99-8647-9AC842938DD2}" type="presOf" srcId="{191EB63B-95B7-4F99-8A55-0B9083B22F27}" destId="{BF26ADDD-3D9F-4A93-B99E-9ECDFCDAAB77}" srcOrd="0" destOrd="0" presId="urn:microsoft.com/office/officeart/2005/8/layout/hierarchy3"/>
    <dgm:cxn modelId="{AD172467-506D-4ED3-B825-348C98B64146}" type="presOf" srcId="{EFCD7B0C-5BCE-4DCD-8956-302EB7EEFC6E}" destId="{96FEFB19-B73E-4D85-9C34-9A12E430A386}" srcOrd="0" destOrd="0" presId="urn:microsoft.com/office/officeart/2005/8/layout/hierarchy3"/>
    <dgm:cxn modelId="{7982FD6A-D160-4076-9F89-112EF5E9D6D1}" srcId="{1BC8E5B6-544E-4E2F-968B-CF894624B687}" destId="{53F051BA-F237-4D05-A189-E82F83500D78}" srcOrd="1" destOrd="0" parTransId="{28A921E8-B9CC-43A0-9525-96595AAD11B1}" sibTransId="{11DBC1CE-52E3-4C51-8FD3-8598CFD03099}"/>
    <dgm:cxn modelId="{A8F56A55-C0F1-4051-94FE-25B8356C9813}" srcId="{191EB63B-95B7-4F99-8A55-0B9083B22F27}" destId="{0163C537-47E8-45A1-B280-65937925DD52}" srcOrd="0" destOrd="0" parTransId="{B135C8C8-5887-432F-AD99-84C0F48BF8E2}" sibTransId="{ADA3F48A-ACBB-405F-91F9-CAF21CC95CE5}"/>
    <dgm:cxn modelId="{2B2EA78C-8EF4-4AD3-AD0F-E7E251831121}" srcId="{191EB63B-95B7-4F99-8A55-0B9083B22F27}" destId="{1BC8E5B6-544E-4E2F-968B-CF894624B687}" srcOrd="1" destOrd="0" parTransId="{A2628631-CB8B-4F60-8BEC-A6A63E294FE7}" sibTransId="{12A57283-679E-4162-A0FA-5C35C2D81391}"/>
    <dgm:cxn modelId="{E226B09A-A94E-4E4C-92FA-BB7B5A765BE9}" type="presOf" srcId="{AE5A7576-052C-4C66-9183-A97B673ADCA5}" destId="{BCDE2899-C103-43E9-B487-85E8500445E5}" srcOrd="0" destOrd="0" presId="urn:microsoft.com/office/officeart/2005/8/layout/hierarchy3"/>
    <dgm:cxn modelId="{FFCC29B5-C75B-477D-A40E-85C4B6FFE0AE}" type="presOf" srcId="{1BC8E5B6-544E-4E2F-968B-CF894624B687}" destId="{58AFE808-295F-439B-88D0-375DEA3BBA75}" srcOrd="1" destOrd="0" presId="urn:microsoft.com/office/officeart/2005/8/layout/hierarchy3"/>
    <dgm:cxn modelId="{54A953C1-B337-4D49-A4DD-2FC582A6592B}" type="presOf" srcId="{2A18BD26-EF3B-4DDD-92B5-AAE6BF080858}" destId="{9A183AE3-51B2-421B-BFEE-9397E39E228C}" srcOrd="0" destOrd="0" presId="urn:microsoft.com/office/officeart/2005/8/layout/hierarchy3"/>
    <dgm:cxn modelId="{D7BE9AD3-6767-4057-AFB5-A278C383078D}" srcId="{0163C537-47E8-45A1-B280-65937925DD52}" destId="{9F801601-BE9F-47B2-97E1-F65699D11039}" srcOrd="1" destOrd="0" parTransId="{2DE7398E-2BE5-4C70-A3EB-A29FE0B4E9C0}" sibTransId="{FB616DAE-6CE7-4475-B6EC-5DAF4E7A34EC}"/>
    <dgm:cxn modelId="{6BA1F8DC-E152-4077-A9CE-266FF7EC206B}" srcId="{0163C537-47E8-45A1-B280-65937925DD52}" destId="{AE5A7576-052C-4C66-9183-A97B673ADCA5}" srcOrd="0" destOrd="0" parTransId="{EFCD7B0C-5BCE-4DCD-8956-302EB7EEFC6E}" sibTransId="{1AA4E80E-9E0B-43BB-819F-3F2EE3E702A2}"/>
    <dgm:cxn modelId="{DEF974DF-CA67-4385-91EB-06C42E0F4762}" type="presOf" srcId="{2DE7398E-2BE5-4C70-A3EB-A29FE0B4E9C0}" destId="{C835855A-8D81-4030-AD56-DF18D09B79A0}" srcOrd="0" destOrd="0" presId="urn:microsoft.com/office/officeart/2005/8/layout/hierarchy3"/>
    <dgm:cxn modelId="{ABCED9DF-2AE5-4222-9B8F-A5B06769788B}" type="presOf" srcId="{28A921E8-B9CC-43A0-9525-96595AAD11B1}" destId="{78ED26C6-84EC-413F-9E57-88F019D7BF2A}" srcOrd="0" destOrd="0" presId="urn:microsoft.com/office/officeart/2005/8/layout/hierarchy3"/>
    <dgm:cxn modelId="{C75698EC-3B12-4560-BEAB-3A7393CC67DB}" type="presOf" srcId="{1BC8E5B6-544E-4E2F-968B-CF894624B687}" destId="{1B97EFE0-E855-4A7F-926D-9FCF3A6034A4}" srcOrd="0" destOrd="0" presId="urn:microsoft.com/office/officeart/2005/8/layout/hierarchy3"/>
    <dgm:cxn modelId="{B4AA87F1-062E-4BC4-B25C-3761458F2D1A}" type="presOf" srcId="{0163C537-47E8-45A1-B280-65937925DD52}" destId="{C7281D20-0D6C-4AE4-90EF-E346F104CF54}" srcOrd="1" destOrd="0" presId="urn:microsoft.com/office/officeart/2005/8/layout/hierarchy3"/>
    <dgm:cxn modelId="{57C6ED9A-A539-4CD1-83EA-06F4AAA91D7E}" type="presParOf" srcId="{BF26ADDD-3D9F-4A93-B99E-9ECDFCDAAB77}" destId="{630244AD-8F3B-4C2E-83CE-57996F70136A}" srcOrd="0" destOrd="0" presId="urn:microsoft.com/office/officeart/2005/8/layout/hierarchy3"/>
    <dgm:cxn modelId="{E6520511-43C0-4EE1-9C77-58A503CBF661}" type="presParOf" srcId="{630244AD-8F3B-4C2E-83CE-57996F70136A}" destId="{31FEF809-E15C-4194-A43F-32B5FCF3E7F1}" srcOrd="0" destOrd="0" presId="urn:microsoft.com/office/officeart/2005/8/layout/hierarchy3"/>
    <dgm:cxn modelId="{505A1831-C95A-4357-9438-5D61C6919D98}" type="presParOf" srcId="{31FEF809-E15C-4194-A43F-32B5FCF3E7F1}" destId="{135C0F59-AE8C-4E65-8D56-EB184278F446}" srcOrd="0" destOrd="0" presId="urn:microsoft.com/office/officeart/2005/8/layout/hierarchy3"/>
    <dgm:cxn modelId="{A6EC467F-FD69-441F-8898-0E8E9C5D3966}" type="presParOf" srcId="{31FEF809-E15C-4194-A43F-32B5FCF3E7F1}" destId="{C7281D20-0D6C-4AE4-90EF-E346F104CF54}" srcOrd="1" destOrd="0" presId="urn:microsoft.com/office/officeart/2005/8/layout/hierarchy3"/>
    <dgm:cxn modelId="{0F982CD5-20BB-40C1-8773-5A7EAA53E630}" type="presParOf" srcId="{630244AD-8F3B-4C2E-83CE-57996F70136A}" destId="{2DF22703-13D5-41C7-A4F5-291A8B81BBAC}" srcOrd="1" destOrd="0" presId="urn:microsoft.com/office/officeart/2005/8/layout/hierarchy3"/>
    <dgm:cxn modelId="{ADD52C52-D1DD-4E70-8171-8E507157BCE1}" type="presParOf" srcId="{2DF22703-13D5-41C7-A4F5-291A8B81BBAC}" destId="{96FEFB19-B73E-4D85-9C34-9A12E430A386}" srcOrd="0" destOrd="0" presId="urn:microsoft.com/office/officeart/2005/8/layout/hierarchy3"/>
    <dgm:cxn modelId="{529C39CD-8E3A-4938-9BC2-13999F77B204}" type="presParOf" srcId="{2DF22703-13D5-41C7-A4F5-291A8B81BBAC}" destId="{BCDE2899-C103-43E9-B487-85E8500445E5}" srcOrd="1" destOrd="0" presId="urn:microsoft.com/office/officeart/2005/8/layout/hierarchy3"/>
    <dgm:cxn modelId="{C674A9A2-8046-44EC-B3DA-4DAA9D3E73BE}" type="presParOf" srcId="{2DF22703-13D5-41C7-A4F5-291A8B81BBAC}" destId="{C835855A-8D81-4030-AD56-DF18D09B79A0}" srcOrd="2" destOrd="0" presId="urn:microsoft.com/office/officeart/2005/8/layout/hierarchy3"/>
    <dgm:cxn modelId="{9CD370AA-9784-47D8-A6E7-3939DBE8808F}" type="presParOf" srcId="{2DF22703-13D5-41C7-A4F5-291A8B81BBAC}" destId="{F9F0F614-AC06-462C-B92B-623D4DE905E3}" srcOrd="3" destOrd="0" presId="urn:microsoft.com/office/officeart/2005/8/layout/hierarchy3"/>
    <dgm:cxn modelId="{107B419A-E5C4-4F08-9C1B-395BF8D73159}" type="presParOf" srcId="{BF26ADDD-3D9F-4A93-B99E-9ECDFCDAAB77}" destId="{33A33B73-CFDD-419F-B40F-A69AA3B8721E}" srcOrd="1" destOrd="0" presId="urn:microsoft.com/office/officeart/2005/8/layout/hierarchy3"/>
    <dgm:cxn modelId="{81F0D51D-8329-477B-89DE-090156242753}" type="presParOf" srcId="{33A33B73-CFDD-419F-B40F-A69AA3B8721E}" destId="{141D1204-E1A0-4EDD-B7C5-9653850A7651}" srcOrd="0" destOrd="0" presId="urn:microsoft.com/office/officeart/2005/8/layout/hierarchy3"/>
    <dgm:cxn modelId="{07A3AD9C-DBDF-4D64-B1D1-CA36653FA7EE}" type="presParOf" srcId="{141D1204-E1A0-4EDD-B7C5-9653850A7651}" destId="{1B97EFE0-E855-4A7F-926D-9FCF3A6034A4}" srcOrd="0" destOrd="0" presId="urn:microsoft.com/office/officeart/2005/8/layout/hierarchy3"/>
    <dgm:cxn modelId="{125FFC01-083A-4A65-99A4-2AA04A4C7EAC}" type="presParOf" srcId="{141D1204-E1A0-4EDD-B7C5-9653850A7651}" destId="{58AFE808-295F-439B-88D0-375DEA3BBA75}" srcOrd="1" destOrd="0" presId="urn:microsoft.com/office/officeart/2005/8/layout/hierarchy3"/>
    <dgm:cxn modelId="{11FBD51F-9C2E-4598-BBA0-F6A7603D9D39}" type="presParOf" srcId="{33A33B73-CFDD-419F-B40F-A69AA3B8721E}" destId="{0ECE2884-4933-4339-9132-966234319754}" srcOrd="1" destOrd="0" presId="urn:microsoft.com/office/officeart/2005/8/layout/hierarchy3"/>
    <dgm:cxn modelId="{4EABE67A-E1E1-4B9D-B732-AD8049A687E9}" type="presParOf" srcId="{0ECE2884-4933-4339-9132-966234319754}" destId="{08160442-AA13-4B8F-8916-2169B2C5826A}" srcOrd="0" destOrd="0" presId="urn:microsoft.com/office/officeart/2005/8/layout/hierarchy3"/>
    <dgm:cxn modelId="{17E234E6-CCE1-4419-AD5E-31FFFC83DF9F}" type="presParOf" srcId="{0ECE2884-4933-4339-9132-966234319754}" destId="{9A183AE3-51B2-421B-BFEE-9397E39E228C}" srcOrd="1" destOrd="0" presId="urn:microsoft.com/office/officeart/2005/8/layout/hierarchy3"/>
    <dgm:cxn modelId="{DCB27390-04AB-410B-A5B1-8B1B0953CBBC}" type="presParOf" srcId="{0ECE2884-4933-4339-9132-966234319754}" destId="{78ED26C6-84EC-413F-9E57-88F019D7BF2A}" srcOrd="2" destOrd="0" presId="urn:microsoft.com/office/officeart/2005/8/layout/hierarchy3"/>
    <dgm:cxn modelId="{0AF275A9-3261-4B8C-9ACD-FC0AB7F72DAD}" type="presParOf" srcId="{0ECE2884-4933-4339-9132-966234319754}" destId="{228C1166-66F0-4330-ABD0-E767CB76CA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3C984-522E-4F18-977C-21633C73A43D}">
      <dsp:nvSpPr>
        <dsp:cNvPr id="0" name=""/>
        <dsp:cNvSpPr/>
      </dsp:nvSpPr>
      <dsp:spPr>
        <a:xfrm rot="5400000">
          <a:off x="3873268" y="1246104"/>
          <a:ext cx="1102071" cy="12546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3B80C-DC1E-451E-99AC-FB176CE09EA1}">
      <dsp:nvSpPr>
        <dsp:cNvPr id="0" name=""/>
        <dsp:cNvSpPr/>
      </dsp:nvSpPr>
      <dsp:spPr>
        <a:xfrm>
          <a:off x="3581285" y="24435"/>
          <a:ext cx="1855239" cy="1298607"/>
        </a:xfrm>
        <a:prstGeom prst="roundRect">
          <a:avLst>
            <a:gd name="adj" fmla="val 1667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Objetivo inicial </a:t>
          </a:r>
        </a:p>
      </dsp:txBody>
      <dsp:txXfrm>
        <a:off x="3644689" y="87839"/>
        <a:ext cx="1728431" cy="1171799"/>
      </dsp:txXfrm>
    </dsp:sp>
    <dsp:sp modelId="{A12A9037-D097-4104-A9E5-06F6441DDEEA}">
      <dsp:nvSpPr>
        <dsp:cNvPr id="0" name=""/>
        <dsp:cNvSpPr/>
      </dsp:nvSpPr>
      <dsp:spPr>
        <a:xfrm>
          <a:off x="5436525" y="148287"/>
          <a:ext cx="1349324" cy="1049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B502D-0552-4AFA-B7C9-E0C9C3ABF80B}">
      <dsp:nvSpPr>
        <dsp:cNvPr id="0" name=""/>
        <dsp:cNvSpPr/>
      </dsp:nvSpPr>
      <dsp:spPr>
        <a:xfrm rot="5400000">
          <a:off x="5411459" y="2704869"/>
          <a:ext cx="1102071" cy="12546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52377"/>
            <a:satOff val="-2891"/>
            <a:lumOff val="111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8FE9E-5B96-4BC4-99AE-4DF0FCC78180}">
      <dsp:nvSpPr>
        <dsp:cNvPr id="0" name=""/>
        <dsp:cNvSpPr/>
      </dsp:nvSpPr>
      <dsp:spPr>
        <a:xfrm>
          <a:off x="5119477" y="1483200"/>
          <a:ext cx="1855239" cy="1298607"/>
        </a:xfrm>
        <a:prstGeom prst="roundRect">
          <a:avLst>
            <a:gd name="adj" fmla="val 16670"/>
          </a:avLst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Início </a:t>
          </a:r>
        </a:p>
      </dsp:txBody>
      <dsp:txXfrm>
        <a:off x="5182881" y="1546604"/>
        <a:ext cx="1728431" cy="1171799"/>
      </dsp:txXfrm>
    </dsp:sp>
    <dsp:sp modelId="{882AF522-C3B3-4B10-BF82-5B37374F81FC}">
      <dsp:nvSpPr>
        <dsp:cNvPr id="0" name=""/>
        <dsp:cNvSpPr/>
      </dsp:nvSpPr>
      <dsp:spPr>
        <a:xfrm>
          <a:off x="6974716" y="1607052"/>
          <a:ext cx="1349324" cy="1049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7833A-7F9D-4B60-BEAB-BDEF4B70B191}">
      <dsp:nvSpPr>
        <dsp:cNvPr id="0" name=""/>
        <dsp:cNvSpPr/>
      </dsp:nvSpPr>
      <dsp:spPr>
        <a:xfrm>
          <a:off x="6657668" y="2941965"/>
          <a:ext cx="1855239" cy="1298607"/>
        </a:xfrm>
        <a:prstGeom prst="roundRect">
          <a:avLst>
            <a:gd name="adj" fmla="val 16670"/>
          </a:avLst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Principais críticas </a:t>
          </a:r>
        </a:p>
      </dsp:txBody>
      <dsp:txXfrm>
        <a:off x="6721072" y="3005369"/>
        <a:ext cx="1728431" cy="1171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5AC9E-5C9A-4D2D-8412-1F7FBF1C9ED1}">
      <dsp:nvSpPr>
        <dsp:cNvPr id="0" name=""/>
        <dsp:cNvSpPr/>
      </dsp:nvSpPr>
      <dsp:spPr>
        <a:xfrm>
          <a:off x="3541283" y="1079283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3828903" y="1121811"/>
        <a:ext cx="31886" cy="6383"/>
      </dsp:txXfrm>
    </dsp:sp>
    <dsp:sp modelId="{99B6F60A-3D71-43B4-8069-679819C99223}">
      <dsp:nvSpPr>
        <dsp:cNvPr id="0" name=""/>
        <dsp:cNvSpPr/>
      </dsp:nvSpPr>
      <dsp:spPr>
        <a:xfrm>
          <a:off x="770364" y="4697"/>
          <a:ext cx="2772718" cy="2240611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Martinho Lutero, monge alemão, contesta a venda de indulgências pela Igreja.</a:t>
          </a:r>
        </a:p>
      </dsp:txBody>
      <dsp:txXfrm>
        <a:off x="770364" y="4697"/>
        <a:ext cx="2772718" cy="2240611"/>
      </dsp:txXfrm>
    </dsp:sp>
    <dsp:sp modelId="{577757DC-1B6C-46BA-8137-4076AA052FE9}">
      <dsp:nvSpPr>
        <dsp:cNvPr id="0" name=""/>
        <dsp:cNvSpPr/>
      </dsp:nvSpPr>
      <dsp:spPr>
        <a:xfrm>
          <a:off x="6951727" y="1079283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128967"/>
              <a:satOff val="0"/>
              <a:lumOff val="786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239347" y="1121811"/>
        <a:ext cx="31886" cy="6383"/>
      </dsp:txXfrm>
    </dsp:sp>
    <dsp:sp modelId="{98B7BA09-DC50-41E5-9ECC-D317CF2CDC5D}">
      <dsp:nvSpPr>
        <dsp:cNvPr id="0" name=""/>
        <dsp:cNvSpPr/>
      </dsp:nvSpPr>
      <dsp:spPr>
        <a:xfrm>
          <a:off x="4180809" y="4697"/>
          <a:ext cx="2772718" cy="2240611"/>
        </a:xfrm>
        <a:prstGeom prst="rect">
          <a:avLst/>
        </a:prstGeom>
        <a:solidFill>
          <a:schemeClr val="accent4">
            <a:shade val="80000"/>
            <a:hueOff val="-102657"/>
            <a:satOff val="0"/>
            <a:lumOff val="67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Em 31 de outubro de 1517, ele publica suas 95 teses. </a:t>
          </a:r>
        </a:p>
      </dsp:txBody>
      <dsp:txXfrm>
        <a:off x="4180809" y="4697"/>
        <a:ext cx="2772718" cy="2240611"/>
      </dsp:txXfrm>
    </dsp:sp>
    <dsp:sp modelId="{AA7A9218-8FBD-48A1-9D0C-136B1A6AAC0B}">
      <dsp:nvSpPr>
        <dsp:cNvPr id="0" name=""/>
        <dsp:cNvSpPr/>
      </dsp:nvSpPr>
      <dsp:spPr>
        <a:xfrm>
          <a:off x="2156724" y="2243509"/>
          <a:ext cx="6820888" cy="607125"/>
        </a:xfrm>
        <a:custGeom>
          <a:avLst/>
          <a:gdLst/>
          <a:ahLst/>
          <a:cxnLst/>
          <a:rect l="0" t="0" r="0" b="0"/>
          <a:pathLst>
            <a:path>
              <a:moveTo>
                <a:pt x="6820888" y="0"/>
              </a:moveTo>
              <a:lnTo>
                <a:pt x="6820888" y="320662"/>
              </a:lnTo>
              <a:lnTo>
                <a:pt x="0" y="320662"/>
              </a:lnTo>
              <a:lnTo>
                <a:pt x="0" y="607125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257934"/>
              <a:satOff val="0"/>
              <a:lumOff val="1572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5395902" y="2543880"/>
        <a:ext cx="342531" cy="6383"/>
      </dsp:txXfrm>
    </dsp:sp>
    <dsp:sp modelId="{CF69AB0A-97BB-414C-BEA5-6BA436CD161B}">
      <dsp:nvSpPr>
        <dsp:cNvPr id="0" name=""/>
        <dsp:cNvSpPr/>
      </dsp:nvSpPr>
      <dsp:spPr>
        <a:xfrm>
          <a:off x="7591253" y="4697"/>
          <a:ext cx="2772718" cy="2240611"/>
        </a:xfrm>
        <a:prstGeom prst="rect">
          <a:avLst/>
        </a:prstGeom>
        <a:solidFill>
          <a:schemeClr val="accent4">
            <a:shade val="80000"/>
            <a:hueOff val="-205313"/>
            <a:satOff val="0"/>
            <a:lumOff val="135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 intenção era recuperar os princípios originais do Cristianismo.</a:t>
          </a:r>
        </a:p>
      </dsp:txBody>
      <dsp:txXfrm>
        <a:off x="7591253" y="4697"/>
        <a:ext cx="2772718" cy="2240611"/>
      </dsp:txXfrm>
    </dsp:sp>
    <dsp:sp modelId="{0E09A2A5-FE5D-4034-AD91-852E427F2B27}">
      <dsp:nvSpPr>
        <dsp:cNvPr id="0" name=""/>
        <dsp:cNvSpPr/>
      </dsp:nvSpPr>
      <dsp:spPr>
        <a:xfrm>
          <a:off x="3541283" y="3957620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386901"/>
              <a:satOff val="0"/>
              <a:lumOff val="2359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3828903" y="4000148"/>
        <a:ext cx="31886" cy="6383"/>
      </dsp:txXfrm>
    </dsp:sp>
    <dsp:sp modelId="{7FA637AF-062D-470C-99D7-8650643810F5}">
      <dsp:nvSpPr>
        <dsp:cNvPr id="0" name=""/>
        <dsp:cNvSpPr/>
      </dsp:nvSpPr>
      <dsp:spPr>
        <a:xfrm>
          <a:off x="770364" y="2883034"/>
          <a:ext cx="2772718" cy="2240611"/>
        </a:xfrm>
        <a:prstGeom prst="rect">
          <a:avLst/>
        </a:prstGeom>
        <a:solidFill>
          <a:schemeClr val="accent4">
            <a:shade val="80000"/>
            <a:hueOff val="-307970"/>
            <a:satOff val="0"/>
            <a:lumOff val="203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Lutero também defendia que o poder civil devia ser independente do poder religioso.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70364" y="2883034"/>
        <a:ext cx="2772718" cy="2240611"/>
      </dsp:txXfrm>
    </dsp:sp>
    <dsp:sp modelId="{50CE8782-EEBC-49C2-8494-2EF8490C3916}">
      <dsp:nvSpPr>
        <dsp:cNvPr id="0" name=""/>
        <dsp:cNvSpPr/>
      </dsp:nvSpPr>
      <dsp:spPr>
        <a:xfrm>
          <a:off x="6951727" y="3957620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515868"/>
              <a:satOff val="0"/>
              <a:lumOff val="3145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239347" y="4000148"/>
        <a:ext cx="31886" cy="6383"/>
      </dsp:txXfrm>
    </dsp:sp>
    <dsp:sp modelId="{72550EE2-CAD8-4290-B11F-EA3374E4A856}">
      <dsp:nvSpPr>
        <dsp:cNvPr id="0" name=""/>
        <dsp:cNvSpPr/>
      </dsp:nvSpPr>
      <dsp:spPr>
        <a:xfrm>
          <a:off x="4180809" y="2883034"/>
          <a:ext cx="2772718" cy="2240611"/>
        </a:xfrm>
        <a:prstGeom prst="rect">
          <a:avLst/>
        </a:prstGeom>
        <a:solidFill>
          <a:schemeClr val="accent4">
            <a:shade val="80000"/>
            <a:hueOff val="-410626"/>
            <a:satOff val="0"/>
            <a:lumOff val="271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Em janeiro de 1521, Lutero foi excomungado pelo papa.  </a:t>
          </a:r>
        </a:p>
      </dsp:txBody>
      <dsp:txXfrm>
        <a:off x="4180809" y="2883034"/>
        <a:ext cx="2772718" cy="2240611"/>
      </dsp:txXfrm>
    </dsp:sp>
    <dsp:sp modelId="{A2EC73C4-0139-4EE6-B9E0-148F54CB0DA3}">
      <dsp:nvSpPr>
        <dsp:cNvPr id="0" name=""/>
        <dsp:cNvSpPr/>
      </dsp:nvSpPr>
      <dsp:spPr>
        <a:xfrm>
          <a:off x="7591253" y="2883034"/>
          <a:ext cx="2772718" cy="2240611"/>
        </a:xfrm>
        <a:prstGeom prst="rect">
          <a:avLst/>
        </a:prstGeom>
        <a:solidFill>
          <a:schemeClr val="accent4">
            <a:shade val="80000"/>
            <a:hueOff val="-513283"/>
            <a:satOff val="0"/>
            <a:lumOff val="33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Sob a proteção de um príncipe, Lutero traduziu a Bíblia do latim para o alemão. </a:t>
          </a:r>
        </a:p>
      </dsp:txBody>
      <dsp:txXfrm>
        <a:off x="7591253" y="2883034"/>
        <a:ext cx="2772718" cy="22406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D0165-99F0-4984-BCEA-27D88A905DC3}">
      <dsp:nvSpPr>
        <dsp:cNvPr id="0" name=""/>
        <dsp:cNvSpPr/>
      </dsp:nvSpPr>
      <dsp:spPr>
        <a:xfrm>
          <a:off x="5315" y="0"/>
          <a:ext cx="2958664" cy="4068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A imprensa de tipo móvel foi fundamental para a difusão das ideias de Lutero.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</dsp:txBody>
      <dsp:txXfrm>
        <a:off x="91971" y="86656"/>
        <a:ext cx="2785352" cy="3895140"/>
      </dsp:txXfrm>
    </dsp:sp>
    <dsp:sp modelId="{DA6A2A71-1651-4642-981F-E9C6E5A591DC}">
      <dsp:nvSpPr>
        <dsp:cNvPr id="0" name=""/>
        <dsp:cNvSpPr/>
      </dsp:nvSpPr>
      <dsp:spPr>
        <a:xfrm>
          <a:off x="3208949" y="1730464"/>
          <a:ext cx="519334" cy="60752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</dsp:txBody>
      <dsp:txXfrm>
        <a:off x="3208949" y="1851969"/>
        <a:ext cx="363534" cy="364513"/>
      </dsp:txXfrm>
    </dsp:sp>
    <dsp:sp modelId="{6A3240CD-8146-4397-BA3A-4DAB9A235FD2}">
      <dsp:nvSpPr>
        <dsp:cNvPr id="0" name=""/>
        <dsp:cNvSpPr/>
      </dsp:nvSpPr>
      <dsp:spPr>
        <a:xfrm>
          <a:off x="3943857" y="0"/>
          <a:ext cx="2958664" cy="4068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As ideias de Lutero se difundiram pela Alemanha e, em pouco tempo, já haviam alcançado outros países europeus.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</dsp:txBody>
      <dsp:txXfrm>
        <a:off x="4030513" y="86656"/>
        <a:ext cx="2785352" cy="3895140"/>
      </dsp:txXfrm>
    </dsp:sp>
    <dsp:sp modelId="{1E954790-368D-4F29-9F86-A75289A0A3C3}">
      <dsp:nvSpPr>
        <dsp:cNvPr id="0" name=""/>
        <dsp:cNvSpPr/>
      </dsp:nvSpPr>
      <dsp:spPr>
        <a:xfrm>
          <a:off x="7147491" y="1730464"/>
          <a:ext cx="519334" cy="60752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itchFamily="2" charset="0"/>
            <a:ea typeface="Roboto" pitchFamily="2" charset="0"/>
          </a:endParaRPr>
        </a:p>
      </dsp:txBody>
      <dsp:txXfrm>
        <a:off x="7147491" y="1851969"/>
        <a:ext cx="363534" cy="364513"/>
      </dsp:txXfrm>
    </dsp:sp>
    <dsp:sp modelId="{DF179507-0E3A-4F29-95E9-F2A708C25741}">
      <dsp:nvSpPr>
        <dsp:cNvPr id="0" name=""/>
        <dsp:cNvSpPr/>
      </dsp:nvSpPr>
      <dsp:spPr>
        <a:xfrm>
          <a:off x="7882399" y="0"/>
          <a:ext cx="2958664" cy="4068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Principais reformadores da igreja: o suíço Ulrich Zwinglio, o francês João Calvino e o inglês Henrique VIII.</a:t>
          </a:r>
        </a:p>
      </dsp:txBody>
      <dsp:txXfrm>
        <a:off x="7969055" y="86656"/>
        <a:ext cx="2785352" cy="3895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A8C10-4913-4B15-B22F-0A99C5F4FEF6}">
      <dsp:nvSpPr>
        <dsp:cNvPr id="0" name=""/>
        <dsp:cNvSpPr/>
      </dsp:nvSpPr>
      <dsp:spPr>
        <a:xfrm>
          <a:off x="4338552" y="72012"/>
          <a:ext cx="6507828" cy="243396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Originado do pensamento de Martinho Lutero.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Relação direta entre Deus e os fiéis; simplificação dos rituais religiosos.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Celibato não obrigatório. </a:t>
          </a:r>
        </a:p>
      </dsp:txBody>
      <dsp:txXfrm>
        <a:off x="4338552" y="376257"/>
        <a:ext cx="5595093" cy="1825471"/>
      </dsp:txXfrm>
    </dsp:sp>
    <dsp:sp modelId="{52922A97-2B10-491B-848C-ADB59E74DE14}">
      <dsp:nvSpPr>
        <dsp:cNvPr id="0" name=""/>
        <dsp:cNvSpPr/>
      </dsp:nvSpPr>
      <dsp:spPr>
        <a:xfrm>
          <a:off x="0" y="624"/>
          <a:ext cx="4338552" cy="24339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Luteranismo</a:t>
          </a:r>
        </a:p>
      </dsp:txBody>
      <dsp:txXfrm>
        <a:off x="118816" y="119440"/>
        <a:ext cx="4100920" cy="2196329"/>
      </dsp:txXfrm>
    </dsp:sp>
    <dsp:sp modelId="{E3D9FF31-DC9D-4016-991E-91AFD38022DA}">
      <dsp:nvSpPr>
        <dsp:cNvPr id="0" name=""/>
        <dsp:cNvSpPr/>
      </dsp:nvSpPr>
      <dsp:spPr>
        <a:xfrm>
          <a:off x="4338552" y="2678606"/>
          <a:ext cx="6507828" cy="243396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Originado do pensamento de João Calvino.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Crença na predestinação de pessoas à salvação.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Sinais de predestinação: sucesso no trabalho. </a:t>
          </a:r>
        </a:p>
      </dsp:txBody>
      <dsp:txXfrm>
        <a:off x="4338552" y="2982851"/>
        <a:ext cx="5595093" cy="1825471"/>
      </dsp:txXfrm>
    </dsp:sp>
    <dsp:sp modelId="{7D941EB9-308D-4D6B-8A29-30B6CF839528}">
      <dsp:nvSpPr>
        <dsp:cNvPr id="0" name=""/>
        <dsp:cNvSpPr/>
      </dsp:nvSpPr>
      <dsp:spPr>
        <a:xfrm>
          <a:off x="0" y="2677982"/>
          <a:ext cx="4338552" cy="243396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Calvinismo </a:t>
          </a:r>
        </a:p>
      </dsp:txBody>
      <dsp:txXfrm>
        <a:off x="118816" y="2796798"/>
        <a:ext cx="4100920" cy="21963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33EF4-72EA-485C-B458-C2B268442CCA}">
      <dsp:nvSpPr>
        <dsp:cNvPr id="0" name=""/>
        <dsp:cNvSpPr/>
      </dsp:nvSpPr>
      <dsp:spPr>
        <a:xfrm>
          <a:off x="4103320" y="0"/>
          <a:ext cx="7509797" cy="33843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Originado do pensamento do rei Henrique VIII, da Inglaterra, entre 1509-1547.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Celibato voluntário, celebração de missas em inglês e condenação das indulgências.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Manutenção do batismo e da eucaristia como sacramentos.</a:t>
          </a:r>
        </a:p>
      </dsp:txBody>
      <dsp:txXfrm>
        <a:off x="4103320" y="423047"/>
        <a:ext cx="6240656" cy="2538282"/>
      </dsp:txXfrm>
    </dsp:sp>
    <dsp:sp modelId="{33D7894B-652B-4A3D-9140-5EAF153C19A7}">
      <dsp:nvSpPr>
        <dsp:cNvPr id="0" name=""/>
        <dsp:cNvSpPr/>
      </dsp:nvSpPr>
      <dsp:spPr>
        <a:xfrm>
          <a:off x="1147" y="0"/>
          <a:ext cx="4102172" cy="33843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Anglicanismo </a:t>
          </a:r>
        </a:p>
      </dsp:txBody>
      <dsp:txXfrm>
        <a:off x="166359" y="165212"/>
        <a:ext cx="3771748" cy="3053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E4295-163F-443E-9987-32926313F6BA}">
      <dsp:nvSpPr>
        <dsp:cNvPr id="0" name=""/>
        <dsp:cNvSpPr/>
      </dsp:nvSpPr>
      <dsp:spPr>
        <a:xfrm>
          <a:off x="0" y="0"/>
          <a:ext cx="8648452" cy="9073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Diante do avanço das ideias protestantes, a Igreja Católica respondeu com a Contrarreforma. </a:t>
          </a:r>
        </a:p>
      </dsp:txBody>
      <dsp:txXfrm>
        <a:off x="26574" y="26574"/>
        <a:ext cx="7563249" cy="854152"/>
      </dsp:txXfrm>
    </dsp:sp>
    <dsp:sp modelId="{CA1ABFEB-5CA6-4141-87DD-443022BAD947}">
      <dsp:nvSpPr>
        <dsp:cNvPr id="0" name=""/>
        <dsp:cNvSpPr/>
      </dsp:nvSpPr>
      <dsp:spPr>
        <a:xfrm>
          <a:off x="645825" y="1033314"/>
          <a:ext cx="8648452" cy="9073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Principais autoridades católicas participaram de reuniões, entre 1545 e 1563.</a:t>
          </a:r>
        </a:p>
      </dsp:txBody>
      <dsp:txXfrm>
        <a:off x="672399" y="1059888"/>
        <a:ext cx="7359732" cy="854152"/>
      </dsp:txXfrm>
    </dsp:sp>
    <dsp:sp modelId="{6F893C34-D217-41AB-9AC9-2522CF58B949}">
      <dsp:nvSpPr>
        <dsp:cNvPr id="0" name=""/>
        <dsp:cNvSpPr/>
      </dsp:nvSpPr>
      <dsp:spPr>
        <a:xfrm>
          <a:off x="1291651" y="2066629"/>
          <a:ext cx="8648452" cy="9073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Esses encontros ocorreram na cidade italiana de Trento, por isso ficaram conhecidos como Concílio de Trento.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318225" y="2093203"/>
        <a:ext cx="7359732" cy="854152"/>
      </dsp:txXfrm>
    </dsp:sp>
    <dsp:sp modelId="{8FFDDF92-1F24-4E8E-AA1F-62A9D4596330}">
      <dsp:nvSpPr>
        <dsp:cNvPr id="0" name=""/>
        <dsp:cNvSpPr/>
      </dsp:nvSpPr>
      <dsp:spPr>
        <a:xfrm>
          <a:off x="1937477" y="3099944"/>
          <a:ext cx="8648452" cy="9073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Esse movimento reviu valores e princípios, e reafirmou os dogmas tradicionais católicos.</a:t>
          </a:r>
        </a:p>
      </dsp:txBody>
      <dsp:txXfrm>
        <a:off x="1964051" y="3126518"/>
        <a:ext cx="7359732" cy="854152"/>
      </dsp:txXfrm>
    </dsp:sp>
    <dsp:sp modelId="{9D073D81-CB2C-4893-BC10-6D958F086B20}">
      <dsp:nvSpPr>
        <dsp:cNvPr id="0" name=""/>
        <dsp:cNvSpPr/>
      </dsp:nvSpPr>
      <dsp:spPr>
        <a:xfrm>
          <a:off x="2583303" y="4133259"/>
          <a:ext cx="8648452" cy="9073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Reafirmou antigas ordens religiosas e criou novas congregações.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2609877" y="4159833"/>
        <a:ext cx="7359732" cy="854152"/>
      </dsp:txXfrm>
    </dsp:sp>
    <dsp:sp modelId="{F5640FEA-5824-4828-B366-61466D5A7681}">
      <dsp:nvSpPr>
        <dsp:cNvPr id="0" name=""/>
        <dsp:cNvSpPr/>
      </dsp:nvSpPr>
      <dsp:spPr>
        <a:xfrm>
          <a:off x="8058706" y="662833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8191399" y="662833"/>
        <a:ext cx="324359" cy="443783"/>
      </dsp:txXfrm>
    </dsp:sp>
    <dsp:sp modelId="{CA50ECF1-EE13-45A9-B6CB-7C1D06C92D10}">
      <dsp:nvSpPr>
        <dsp:cNvPr id="0" name=""/>
        <dsp:cNvSpPr/>
      </dsp:nvSpPr>
      <dsp:spPr>
        <a:xfrm>
          <a:off x="8704532" y="1696148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8837225" y="1696148"/>
        <a:ext cx="324359" cy="443783"/>
      </dsp:txXfrm>
    </dsp:sp>
    <dsp:sp modelId="{7B71EFD4-B718-458B-8EFF-669FC593B515}">
      <dsp:nvSpPr>
        <dsp:cNvPr id="0" name=""/>
        <dsp:cNvSpPr/>
      </dsp:nvSpPr>
      <dsp:spPr>
        <a:xfrm>
          <a:off x="9350358" y="2714341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9483051" y="2714341"/>
        <a:ext cx="324359" cy="443783"/>
      </dsp:txXfrm>
    </dsp:sp>
    <dsp:sp modelId="{1BEC9F5C-3E8B-4931-8D4F-D67FBDDDEE0F}">
      <dsp:nvSpPr>
        <dsp:cNvPr id="0" name=""/>
        <dsp:cNvSpPr/>
      </dsp:nvSpPr>
      <dsp:spPr>
        <a:xfrm>
          <a:off x="9996184" y="3757737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 dirty="0">
            <a:latin typeface="Roboto" pitchFamily="2" charset="0"/>
            <a:ea typeface="Roboto" pitchFamily="2" charset="0"/>
          </a:endParaRPr>
        </a:p>
      </dsp:txBody>
      <dsp:txXfrm>
        <a:off x="10128877" y="3757737"/>
        <a:ext cx="324359" cy="4437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21C9-AA85-4221-8430-11FCCF2D1DD6}">
      <dsp:nvSpPr>
        <dsp:cNvPr id="0" name=""/>
        <dsp:cNvSpPr/>
      </dsp:nvSpPr>
      <dsp:spPr>
        <a:xfrm>
          <a:off x="0" y="0"/>
          <a:ext cx="5056336" cy="505633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EA807-4511-4ADF-9531-AB58DC032F92}">
      <dsp:nvSpPr>
        <dsp:cNvPr id="0" name=""/>
        <dsp:cNvSpPr/>
      </dsp:nvSpPr>
      <dsp:spPr>
        <a:xfrm>
          <a:off x="2528168" y="0"/>
          <a:ext cx="8510183" cy="50563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Fundada pelo espanhol Inácio de Loyola, em 1540.</a:t>
          </a:r>
        </a:p>
      </dsp:txBody>
      <dsp:txXfrm>
        <a:off x="2528168" y="0"/>
        <a:ext cx="8510183" cy="1074471"/>
      </dsp:txXfrm>
    </dsp:sp>
    <dsp:sp modelId="{14C14F18-DD8E-4194-B9C0-B92AA1740B13}">
      <dsp:nvSpPr>
        <dsp:cNvPr id="0" name=""/>
        <dsp:cNvSpPr/>
      </dsp:nvSpPr>
      <dsp:spPr>
        <a:xfrm>
          <a:off x="663644" y="1074471"/>
          <a:ext cx="3729047" cy="372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77AB9-3218-4EAF-834D-822D0C4C9C90}">
      <dsp:nvSpPr>
        <dsp:cNvPr id="0" name=""/>
        <dsp:cNvSpPr/>
      </dsp:nvSpPr>
      <dsp:spPr>
        <a:xfrm>
          <a:off x="2528168" y="1074471"/>
          <a:ext cx="8510183" cy="372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-277996"/>
              <a:satOff val="4329"/>
              <a:lumOff val="215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Participou ativamente das reuniões do Concílio de Trento. </a:t>
          </a:r>
        </a:p>
      </dsp:txBody>
      <dsp:txXfrm>
        <a:off x="2528168" y="1074471"/>
        <a:ext cx="8510183" cy="1074471"/>
      </dsp:txXfrm>
    </dsp:sp>
    <dsp:sp modelId="{BB763304-76DC-46CA-AA7B-00978E4A6333}">
      <dsp:nvSpPr>
        <dsp:cNvPr id="0" name=""/>
        <dsp:cNvSpPr/>
      </dsp:nvSpPr>
      <dsp:spPr>
        <a:xfrm>
          <a:off x="1327288" y="2148942"/>
          <a:ext cx="2401759" cy="240175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AE951-8B0C-4FEC-8DB9-B6A286FD1230}">
      <dsp:nvSpPr>
        <dsp:cNvPr id="0" name=""/>
        <dsp:cNvSpPr/>
      </dsp:nvSpPr>
      <dsp:spPr>
        <a:xfrm>
          <a:off x="2528168" y="2148942"/>
          <a:ext cx="8510183" cy="24017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-555991"/>
              <a:satOff val="8658"/>
              <a:lumOff val="431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Tornou-se um dos principais representantes da Contrarreforma.</a:t>
          </a:r>
        </a:p>
      </dsp:txBody>
      <dsp:txXfrm>
        <a:off x="2528168" y="2148942"/>
        <a:ext cx="8510183" cy="1074471"/>
      </dsp:txXfrm>
    </dsp:sp>
    <dsp:sp modelId="{351A87D2-7A6F-43C3-8367-EC7C7AF1F258}">
      <dsp:nvSpPr>
        <dsp:cNvPr id="0" name=""/>
        <dsp:cNvSpPr/>
      </dsp:nvSpPr>
      <dsp:spPr>
        <a:xfrm>
          <a:off x="1990932" y="3223414"/>
          <a:ext cx="1074471" cy="107447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22E3C-A63F-4680-926C-24C8DDFAC17E}">
      <dsp:nvSpPr>
        <dsp:cNvPr id="0" name=""/>
        <dsp:cNvSpPr/>
      </dsp:nvSpPr>
      <dsp:spPr>
        <a:xfrm>
          <a:off x="2528168" y="3223414"/>
          <a:ext cx="8510183" cy="10744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-277996"/>
              <a:satOff val="4329"/>
              <a:lumOff val="215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Os jesuítas fundaram vários colégios, a fim de ensinar a fé católica. </a:t>
          </a:r>
        </a:p>
      </dsp:txBody>
      <dsp:txXfrm>
        <a:off x="2528168" y="3223414"/>
        <a:ext cx="8510183" cy="10744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9D22D-BE73-43C9-90D1-DFA0CBCB19D6}">
      <dsp:nvSpPr>
        <dsp:cNvPr id="0" name=""/>
        <dsp:cNvSpPr/>
      </dsp:nvSpPr>
      <dsp:spPr>
        <a:xfrm>
          <a:off x="933324" y="2507"/>
          <a:ext cx="3760571" cy="22563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Também conhecido como Tribunal do Santo Ofício.</a:t>
          </a:r>
        </a:p>
      </dsp:txBody>
      <dsp:txXfrm>
        <a:off x="933324" y="2507"/>
        <a:ext cx="3760571" cy="2256342"/>
      </dsp:txXfrm>
    </dsp:sp>
    <dsp:sp modelId="{4184E397-5C5A-4A3B-B439-65B5809B9C64}">
      <dsp:nvSpPr>
        <dsp:cNvPr id="0" name=""/>
        <dsp:cNvSpPr/>
      </dsp:nvSpPr>
      <dsp:spPr>
        <a:xfrm>
          <a:off x="4712698" y="2507"/>
          <a:ext cx="3760571" cy="2256342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Criado no século XIII com o objetivo de investigar e combater as heresias. </a:t>
          </a:r>
        </a:p>
      </dsp:txBody>
      <dsp:txXfrm>
        <a:off x="4712698" y="2507"/>
        <a:ext cx="3760571" cy="2256342"/>
      </dsp:txXfrm>
    </dsp:sp>
    <dsp:sp modelId="{793BE57C-371F-4BC9-ACB2-018B204E478A}">
      <dsp:nvSpPr>
        <dsp:cNvPr id="0" name=""/>
        <dsp:cNvSpPr/>
      </dsp:nvSpPr>
      <dsp:spPr>
        <a:xfrm>
          <a:off x="933324" y="2277653"/>
          <a:ext cx="3760571" cy="2256342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Ganhou forças no movimento de Contrarreforma. </a:t>
          </a:r>
        </a:p>
      </dsp:txBody>
      <dsp:txXfrm>
        <a:off x="933324" y="2277653"/>
        <a:ext cx="3760571" cy="2256342"/>
      </dsp:txXfrm>
    </dsp:sp>
    <dsp:sp modelId="{C56E1C70-E0AF-4C8A-87CB-6CAFD60F5511}">
      <dsp:nvSpPr>
        <dsp:cNvPr id="0" name=""/>
        <dsp:cNvSpPr/>
      </dsp:nvSpPr>
      <dsp:spPr>
        <a:xfrm>
          <a:off x="4712698" y="2277653"/>
          <a:ext cx="3760571" cy="2256342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Juízes do Tribunal da Inquisição torturaram e condenaram à morte milhares de pessoas. </a:t>
          </a:r>
        </a:p>
      </dsp:txBody>
      <dsp:txXfrm>
        <a:off x="4712698" y="2277653"/>
        <a:ext cx="3760571" cy="22563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C0F59-AE8C-4E65-8D56-EB184278F446}">
      <dsp:nvSpPr>
        <dsp:cNvPr id="0" name=""/>
        <dsp:cNvSpPr/>
      </dsp:nvSpPr>
      <dsp:spPr>
        <a:xfrm>
          <a:off x="1617030" y="1529"/>
          <a:ext cx="2928734" cy="1464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Principais alvos</a:t>
          </a:r>
        </a:p>
      </dsp:txBody>
      <dsp:txXfrm>
        <a:off x="1659920" y="44419"/>
        <a:ext cx="2842954" cy="1378587"/>
      </dsp:txXfrm>
    </dsp:sp>
    <dsp:sp modelId="{96FEFB19-B73E-4D85-9C34-9A12E430A386}">
      <dsp:nvSpPr>
        <dsp:cNvPr id="0" name=""/>
        <dsp:cNvSpPr/>
      </dsp:nvSpPr>
      <dsp:spPr>
        <a:xfrm>
          <a:off x="1909903" y="1465896"/>
          <a:ext cx="292873" cy="109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8275"/>
              </a:lnTo>
              <a:lnTo>
                <a:pt x="292873" y="10982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E2899-C103-43E9-B487-85E8500445E5}">
      <dsp:nvSpPr>
        <dsp:cNvPr id="0" name=""/>
        <dsp:cNvSpPr/>
      </dsp:nvSpPr>
      <dsp:spPr>
        <a:xfrm>
          <a:off x="2202777" y="1831988"/>
          <a:ext cx="3147194" cy="1464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Cristãos-novos sob suspeita de manter suas antigas crenças em segredo.</a:t>
          </a:r>
        </a:p>
      </dsp:txBody>
      <dsp:txXfrm>
        <a:off x="2245667" y="1874878"/>
        <a:ext cx="3061414" cy="1378587"/>
      </dsp:txXfrm>
    </dsp:sp>
    <dsp:sp modelId="{C835855A-8D81-4030-AD56-DF18D09B79A0}">
      <dsp:nvSpPr>
        <dsp:cNvPr id="0" name=""/>
        <dsp:cNvSpPr/>
      </dsp:nvSpPr>
      <dsp:spPr>
        <a:xfrm>
          <a:off x="1909903" y="1465896"/>
          <a:ext cx="292873" cy="2928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734"/>
              </a:lnTo>
              <a:lnTo>
                <a:pt x="292873" y="29287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0F614-AC06-462C-B92B-623D4DE905E3}">
      <dsp:nvSpPr>
        <dsp:cNvPr id="0" name=""/>
        <dsp:cNvSpPr/>
      </dsp:nvSpPr>
      <dsp:spPr>
        <a:xfrm>
          <a:off x="2202777" y="3662447"/>
          <a:ext cx="3147194" cy="1464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Pessoas que praticavam a alquimia, a magia e a astrologia, isto é, os pagãos. </a:t>
          </a:r>
        </a:p>
      </dsp:txBody>
      <dsp:txXfrm>
        <a:off x="2245667" y="3705337"/>
        <a:ext cx="3061414" cy="1378587"/>
      </dsp:txXfrm>
    </dsp:sp>
    <dsp:sp modelId="{1B97EFE0-E855-4A7F-926D-9FCF3A6034A4}">
      <dsp:nvSpPr>
        <dsp:cNvPr id="0" name=""/>
        <dsp:cNvSpPr/>
      </dsp:nvSpPr>
      <dsp:spPr>
        <a:xfrm>
          <a:off x="5496408" y="1529"/>
          <a:ext cx="2928734" cy="1464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Punições</a:t>
          </a:r>
        </a:p>
      </dsp:txBody>
      <dsp:txXfrm>
        <a:off x="5539298" y="44419"/>
        <a:ext cx="2842954" cy="1378587"/>
      </dsp:txXfrm>
    </dsp:sp>
    <dsp:sp modelId="{08160442-AA13-4B8F-8916-2169B2C5826A}">
      <dsp:nvSpPr>
        <dsp:cNvPr id="0" name=""/>
        <dsp:cNvSpPr/>
      </dsp:nvSpPr>
      <dsp:spPr>
        <a:xfrm>
          <a:off x="5789281" y="1465896"/>
          <a:ext cx="292873" cy="109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8275"/>
              </a:lnTo>
              <a:lnTo>
                <a:pt x="292873" y="10982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83AE3-51B2-421B-BFEE-9397E39E228C}">
      <dsp:nvSpPr>
        <dsp:cNvPr id="0" name=""/>
        <dsp:cNvSpPr/>
      </dsp:nvSpPr>
      <dsp:spPr>
        <a:xfrm>
          <a:off x="6082155" y="1831988"/>
          <a:ext cx="3147194" cy="1464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Prisão, tortura, confisco de bens, degredo e a morte. </a:t>
          </a:r>
        </a:p>
      </dsp:txBody>
      <dsp:txXfrm>
        <a:off x="6125045" y="1874878"/>
        <a:ext cx="3061414" cy="1378587"/>
      </dsp:txXfrm>
    </dsp:sp>
    <dsp:sp modelId="{78ED26C6-84EC-413F-9E57-88F019D7BF2A}">
      <dsp:nvSpPr>
        <dsp:cNvPr id="0" name=""/>
        <dsp:cNvSpPr/>
      </dsp:nvSpPr>
      <dsp:spPr>
        <a:xfrm>
          <a:off x="5789281" y="1465896"/>
          <a:ext cx="292873" cy="2928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734"/>
              </a:lnTo>
              <a:lnTo>
                <a:pt x="292873" y="29287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C1166-66F0-4330-ABD0-E767CB76CAB3}">
      <dsp:nvSpPr>
        <dsp:cNvPr id="0" name=""/>
        <dsp:cNvSpPr/>
      </dsp:nvSpPr>
      <dsp:spPr>
        <a:xfrm>
          <a:off x="6082155" y="3662447"/>
          <a:ext cx="3147194" cy="1464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As execuções eram feitas em grandes eventos, chamados autos de fé. </a:t>
          </a:r>
        </a:p>
      </dsp:txBody>
      <dsp:txXfrm>
        <a:off x="6125045" y="3705337"/>
        <a:ext cx="3061414" cy="1378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C34BB-32A8-46E4-BB78-AAD597ADFFD5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5CCB3-32C8-4F3A-8855-FBE97136C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30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52F4C-0BFA-4AAD-848B-7714FF9C1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77FE32-21E1-47A4-8E3E-2BEDAC163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F99CAF-6ABB-4F6C-8803-15F9FA3E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26217F-2BCF-4FA0-B6C3-30F51ACB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6BA5DB-C9A0-4B62-917B-119A8841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92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784BE-86E2-4B1D-82E3-615D95D2B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E4EAE7-D162-4A31-90AD-5E3B6BC39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13992D-2058-4FA1-A04A-5888D28A9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680CE0-8C22-4414-82FC-96884BD9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386A0A-62DB-442D-9774-59FC452A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17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BC1FBB-91B4-4C04-852F-364D3BEC0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CC1389-0C3D-4760-A543-7F5067216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28379F-748C-42E9-A68E-09ADD0DBE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E66916-6A38-4A1A-ABF2-61C70CE5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CF69EB-1676-4710-967D-75E5564F4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86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2F999-ECFA-4EB9-ABCA-1978311D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F9CC58-4FCA-44D6-A510-7686534C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52F43B-130E-41D8-94BC-4E580A24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57AD3F-8D44-4A8D-B40C-2BC12806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F801D8-EF28-48C5-B651-26EA43EA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65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B5FBE-C30B-48ED-96F3-857C3D117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6D3E32-8B53-4219-BF65-7DF52A18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A805A8-40D3-4808-A9DF-9D3F282F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9C1F81-4C49-4667-8F4C-60B233EF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CEAA41-985D-49EB-B50C-5D42AEEDF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30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64B4F-619D-4F04-A247-AD1C5143D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E0836D-F749-4CF5-838F-56953707A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F74B51C-8DCB-4765-8E95-29C9FF13F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081B82-C4CD-446C-AFFA-3F33F54C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811F20-D14F-43BE-86FA-D6EF7A1C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7658D0-D88B-4238-A6DF-6855F3A1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52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DFE38-4E49-4653-B715-D02C084AF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A86137-DCA0-4D68-8D5E-8A16542A8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19175C-0C3F-4566-A2C4-4CF994161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DA79C8D-9252-4700-8601-5C20858EA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0920509-7D9E-483E-9962-64A235A26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EB543E8-5C27-4EA5-B5FE-DABDFCBF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892D40-7F9A-4B1B-B9AC-61456E6E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E89D9E0-1CEC-47DB-B288-32333178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59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E769A-D093-4D52-972D-38A8A2AB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5156F9-3D63-4E44-BEA8-4A4036CC4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5944221-55BC-4B0D-9F59-317F629FF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C4348B-3A4E-449F-AED6-497F23BD6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71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C26051F-E053-4CBE-8B28-6F0B3E5BB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1660729-F9C9-4963-A359-C918FBE5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7464197-FC55-42EE-945C-BC3D3EA6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3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02A08-B0B8-4E99-AA58-A6B56B8C8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FB18CF-01E0-42E7-A8E7-FA1D07AB5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F32D53-E055-4FE3-8A6A-56C496FC7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007EF0-6290-4CB7-9272-6BAC94F4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F38328-E081-4C80-AC92-D3B7503B8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2B5659-912E-4FB4-92AE-FE1E25FF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9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93FEE-41B8-4ECD-9005-1F62B3487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3D7B9FF-4970-4AD0-90A6-B18D3B636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B7DBAF-A2B5-4939-A099-40A4147D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39D774-9530-437A-B3F8-15747F1B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E48FF9-958A-43A4-B0F2-EB3E123E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6042EB-2FE5-4FE3-88EF-BA72FB5F5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35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0A27C98-3E96-4FBC-8DF1-F30525333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E6A1D4-E89A-41DD-B44B-D46C597D4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E734E2-6F41-4D1E-9275-85A04B809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3972F-4ABB-4E6F-8422-85C2890ED13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20E31F-EE84-4650-A9EF-F71419C07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9DDCEC-DC4F-4CB2-842F-8AC661AE5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4A6A8-5B56-49F0-A112-6811590FCD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37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1493912"/>
            <a:ext cx="10969943" cy="1143000"/>
          </a:xfrm>
        </p:spPr>
        <p:txBody>
          <a:bodyPr>
            <a:normAutofit/>
          </a:bodyPr>
          <a:lstStyle/>
          <a:p>
            <a:r>
              <a:rPr lang="pt-BR" sz="2700" dirty="0">
                <a:latin typeface="Roboto" pitchFamily="2" charset="0"/>
                <a:ea typeface="Roboto" pitchFamily="2" charset="0"/>
              </a:rPr>
              <a:t>Apresentação 2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Reforma e Contrarreforma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92703" y="3356992"/>
            <a:ext cx="91186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Reformas religiosas: a cristandade fragmentada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Reforma Protestante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Contrarreforma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Desenvolvimento do movimento reformista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Aspectos da Contrarreforma                         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Inquisição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8673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341784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Inquisição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624818" y="1541016"/>
          <a:ext cx="1084638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709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Reforma Protestante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-2616968" y="1988841"/>
          <a:ext cx="12094194" cy="4265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832489" y="2278034"/>
            <a:ext cx="7582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Roboto" pitchFamily="2" charset="0"/>
                <a:ea typeface="Roboto" pitchFamily="2" charset="0"/>
              </a:rPr>
              <a:t>Reformar a estrutura da Igreja Católica.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850727" y="3595664"/>
            <a:ext cx="6716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Roboto" pitchFamily="2" charset="0"/>
                <a:ea typeface="Roboto" pitchFamily="2" charset="0"/>
              </a:rPr>
              <a:t>Final da Idade Média, quando a Igreja passou a ser alvo de críticas.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456041" y="4985300"/>
            <a:ext cx="49912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Roboto" pitchFamily="2" charset="0"/>
                <a:ea typeface="Roboto" pitchFamily="2" charset="0"/>
              </a:rPr>
              <a:t>Corrupção, abusos morais, poder excessivo do papa, enriquecimento da Igreja, entre outros.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828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Lutero e a Igreja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28833" y="1541016"/>
          <a:ext cx="11134337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370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cristandade fragmentada 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816789" y="1952836"/>
          <a:ext cx="10846380" cy="4068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556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Religiões protestantes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624818" y="1556792"/>
          <a:ext cx="108463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4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336862" y="1700808"/>
          <a:ext cx="11614265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488689" y="5284366"/>
            <a:ext cx="8542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Roboto" pitchFamily="2" charset="0"/>
                <a:ea typeface="Roboto" pitchFamily="2" charset="0"/>
              </a:rPr>
              <a:t>Na Inglaterra, o rompido com a Igreja Católica ocorreu após o papa Clemente VII negar o direito do rei Henrique VIII de se separar de sua esposa.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91344" y="620688"/>
            <a:ext cx="52565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Religiões protestantes</a:t>
            </a:r>
          </a:p>
        </p:txBody>
      </p:sp>
    </p:spTree>
    <p:extLst>
      <p:ext uri="{BB962C8B-B14F-4D97-AF65-F5344CB8AC3E}">
        <p14:creationId xmlns:p14="http://schemas.microsoft.com/office/powerpoint/2010/main" val="28323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Contrarreforma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35428" y="1628800"/>
          <a:ext cx="112317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654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Companhia de Jesus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28833" y="1541016"/>
          <a:ext cx="11038351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673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Tribunal da Inquisição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1296718" y="1916832"/>
          <a:ext cx="940659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905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564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Tema do Office</vt:lpstr>
      <vt:lpstr>Apresentação 2 Reforma e Contrarreforma</vt:lpstr>
      <vt:lpstr>A Reforma Protestante</vt:lpstr>
      <vt:lpstr>Lutero e a Igreja</vt:lpstr>
      <vt:lpstr>A cristandade fragmentada </vt:lpstr>
      <vt:lpstr>Religiões protestantes</vt:lpstr>
      <vt:lpstr>Apresentação do PowerPoint</vt:lpstr>
      <vt:lpstr>Contrarreforma</vt:lpstr>
      <vt:lpstr>A Companhia de Jesus</vt:lpstr>
      <vt:lpstr>Tribunal da Inquisição</vt:lpstr>
      <vt:lpstr>A Inquisição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2 Reforma e Contrarreforma</dc:title>
  <dc:creator>João Paulo Bortoluci</dc:creator>
  <cp:lastModifiedBy>João Paulo Bortoluci</cp:lastModifiedBy>
  <cp:revision>1</cp:revision>
  <dcterms:created xsi:type="dcterms:W3CDTF">2020-04-03T01:53:52Z</dcterms:created>
  <dcterms:modified xsi:type="dcterms:W3CDTF">2020-04-03T01:56:10Z</dcterms:modified>
</cp:coreProperties>
</file>