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6" r:id="rId2"/>
    <p:sldId id="317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6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FF2264-944B-442A-9EFC-722E6FB938B4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B7E870B5-B053-4F47-82A9-F8FB0AED7CDD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D. Pedro II foi coroado imperador com apenas 14 anos. Ele governou entre 1840 e 1889. </a:t>
          </a:r>
        </a:p>
      </dgm:t>
    </dgm:pt>
    <dgm:pt modelId="{53C6D57C-98E3-4EEA-BEAD-C462B16BE1E5}" type="parTrans" cxnId="{85E66F81-26D3-4C3A-A1A2-99C6608A4727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ED899337-D980-4418-843E-01B682AC1BAC}" type="sibTrans" cxnId="{85E66F81-26D3-4C3A-A1A2-99C6608A4727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5A2A360-8271-4D5F-8C16-730A2DD1DE3F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Seu governo foi marcado pela alternância de partidos. </a:t>
          </a:r>
        </a:p>
      </dgm:t>
    </dgm:pt>
    <dgm:pt modelId="{612FD9AD-10C5-4974-9F9F-EA8012794067}" type="parTrans" cxnId="{D0BD62C3-341F-4E19-A454-36DE9267D290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E74A973-0D07-4A61-8DC6-B6E9C7869F69}" type="sibTrans" cxnId="{D0BD62C3-341F-4E19-A454-36DE9267D290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AC6D3F9-BCA4-4F67-AF07-3680BB7B0B26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D. Pedro II também utilizava do Poder Moderador para dissolver uma Câmara ou Ministério e convocar novas eleições.</a:t>
          </a:r>
        </a:p>
      </dgm:t>
    </dgm:pt>
    <dgm:pt modelId="{44BF9028-EF85-44FF-BB11-4A3B1708FCC1}" type="parTrans" cxnId="{83FFFC90-4942-4516-9E2F-248450D7BC90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924809B-77D7-4D78-B4BE-309DDD092387}" type="sibTrans" cxnId="{83FFFC90-4942-4516-9E2F-248450D7BC90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9AFDDB7-B648-44D1-83A3-1BF706B8C0A6}" type="pres">
      <dgm:prSet presAssocID="{6EFF2264-944B-442A-9EFC-722E6FB938B4}" presName="linear" presStyleCnt="0">
        <dgm:presLayoutVars>
          <dgm:dir/>
          <dgm:animLvl val="lvl"/>
          <dgm:resizeHandles val="exact"/>
        </dgm:presLayoutVars>
      </dgm:prSet>
      <dgm:spPr/>
    </dgm:pt>
    <dgm:pt modelId="{83E2574C-0F77-41AD-A1EC-8CA5C8C673EA}" type="pres">
      <dgm:prSet presAssocID="{B7E870B5-B053-4F47-82A9-F8FB0AED7CDD}" presName="parentLin" presStyleCnt="0"/>
      <dgm:spPr/>
    </dgm:pt>
    <dgm:pt modelId="{8BA227B3-A2EC-4A2A-BEC5-201BEB761ACE}" type="pres">
      <dgm:prSet presAssocID="{B7E870B5-B053-4F47-82A9-F8FB0AED7CDD}" presName="parentLeftMargin" presStyleLbl="node1" presStyleIdx="0" presStyleCnt="3"/>
      <dgm:spPr/>
    </dgm:pt>
    <dgm:pt modelId="{C8F79AFC-D966-4367-B2B5-C00679C6228B}" type="pres">
      <dgm:prSet presAssocID="{B7E870B5-B053-4F47-82A9-F8FB0AED7CDD}" presName="parentText" presStyleLbl="node1" presStyleIdx="0" presStyleCnt="3" custScaleX="115873" custScaleY="170049">
        <dgm:presLayoutVars>
          <dgm:chMax val="0"/>
          <dgm:bulletEnabled val="1"/>
        </dgm:presLayoutVars>
      </dgm:prSet>
      <dgm:spPr/>
    </dgm:pt>
    <dgm:pt modelId="{96BE73A6-EB6D-471B-AED5-60F3FC1095CF}" type="pres">
      <dgm:prSet presAssocID="{B7E870B5-B053-4F47-82A9-F8FB0AED7CDD}" presName="negativeSpace" presStyleCnt="0"/>
      <dgm:spPr/>
    </dgm:pt>
    <dgm:pt modelId="{BDAB8776-6AC3-4442-89BA-62A879999EAB}" type="pres">
      <dgm:prSet presAssocID="{B7E870B5-B053-4F47-82A9-F8FB0AED7CDD}" presName="childText" presStyleLbl="conFgAcc1" presStyleIdx="0" presStyleCnt="3">
        <dgm:presLayoutVars>
          <dgm:bulletEnabled val="1"/>
        </dgm:presLayoutVars>
      </dgm:prSet>
      <dgm:spPr/>
    </dgm:pt>
    <dgm:pt modelId="{D75175B7-6E12-42D3-A1F4-80D4E4B7A6F5}" type="pres">
      <dgm:prSet presAssocID="{ED899337-D980-4418-843E-01B682AC1BAC}" presName="spaceBetweenRectangles" presStyleCnt="0"/>
      <dgm:spPr/>
    </dgm:pt>
    <dgm:pt modelId="{779DC291-ADE3-4262-A73D-EFB41E10363C}" type="pres">
      <dgm:prSet presAssocID="{C5A2A360-8271-4D5F-8C16-730A2DD1DE3F}" presName="parentLin" presStyleCnt="0"/>
      <dgm:spPr/>
    </dgm:pt>
    <dgm:pt modelId="{64A14E0D-945B-4C01-BF0F-AB05BA290080}" type="pres">
      <dgm:prSet presAssocID="{C5A2A360-8271-4D5F-8C16-730A2DD1DE3F}" presName="parentLeftMargin" presStyleLbl="node1" presStyleIdx="0" presStyleCnt="3"/>
      <dgm:spPr/>
    </dgm:pt>
    <dgm:pt modelId="{94B60575-90C5-49A1-8197-3DEECA026341}" type="pres">
      <dgm:prSet presAssocID="{C5A2A360-8271-4D5F-8C16-730A2DD1DE3F}" presName="parentText" presStyleLbl="node1" presStyleIdx="1" presStyleCnt="3" custScaleX="115873" custScaleY="170049">
        <dgm:presLayoutVars>
          <dgm:chMax val="0"/>
          <dgm:bulletEnabled val="1"/>
        </dgm:presLayoutVars>
      </dgm:prSet>
      <dgm:spPr/>
    </dgm:pt>
    <dgm:pt modelId="{3340AF84-122A-451B-930E-0FAFBDE9F4BF}" type="pres">
      <dgm:prSet presAssocID="{C5A2A360-8271-4D5F-8C16-730A2DD1DE3F}" presName="negativeSpace" presStyleCnt="0"/>
      <dgm:spPr/>
    </dgm:pt>
    <dgm:pt modelId="{3EC50A7D-4394-4B2E-80F5-26487F03371B}" type="pres">
      <dgm:prSet presAssocID="{C5A2A360-8271-4D5F-8C16-730A2DD1DE3F}" presName="childText" presStyleLbl="conFgAcc1" presStyleIdx="1" presStyleCnt="3">
        <dgm:presLayoutVars>
          <dgm:bulletEnabled val="1"/>
        </dgm:presLayoutVars>
      </dgm:prSet>
      <dgm:spPr/>
    </dgm:pt>
    <dgm:pt modelId="{40077F3D-D463-48A0-9107-A187D969A311}" type="pres">
      <dgm:prSet presAssocID="{5E74A973-0D07-4A61-8DC6-B6E9C7869F69}" presName="spaceBetweenRectangles" presStyleCnt="0"/>
      <dgm:spPr/>
    </dgm:pt>
    <dgm:pt modelId="{4674062E-0EAB-496D-A9E6-2D9E236C4588}" type="pres">
      <dgm:prSet presAssocID="{9AC6D3F9-BCA4-4F67-AF07-3680BB7B0B26}" presName="parentLin" presStyleCnt="0"/>
      <dgm:spPr/>
    </dgm:pt>
    <dgm:pt modelId="{64141850-0C56-48BD-AF15-DC829B74928C}" type="pres">
      <dgm:prSet presAssocID="{9AC6D3F9-BCA4-4F67-AF07-3680BB7B0B26}" presName="parentLeftMargin" presStyleLbl="node1" presStyleIdx="1" presStyleCnt="3"/>
      <dgm:spPr/>
    </dgm:pt>
    <dgm:pt modelId="{6DF58A8E-B998-465D-A107-92B456513176}" type="pres">
      <dgm:prSet presAssocID="{9AC6D3F9-BCA4-4F67-AF07-3680BB7B0B26}" presName="parentText" presStyleLbl="node1" presStyleIdx="2" presStyleCnt="3" custScaleX="115873" custScaleY="170049">
        <dgm:presLayoutVars>
          <dgm:chMax val="0"/>
          <dgm:bulletEnabled val="1"/>
        </dgm:presLayoutVars>
      </dgm:prSet>
      <dgm:spPr/>
    </dgm:pt>
    <dgm:pt modelId="{20BD4A05-D4EA-4F9D-B734-80142ED0A8B8}" type="pres">
      <dgm:prSet presAssocID="{9AC6D3F9-BCA4-4F67-AF07-3680BB7B0B26}" presName="negativeSpace" presStyleCnt="0"/>
      <dgm:spPr/>
    </dgm:pt>
    <dgm:pt modelId="{4108A0D1-EEA1-469C-89F6-ABD877C38D63}" type="pres">
      <dgm:prSet presAssocID="{9AC6D3F9-BCA4-4F67-AF07-3680BB7B0B2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2A22137-8C69-417F-B502-9D0263825C5A}" type="presOf" srcId="{C5A2A360-8271-4D5F-8C16-730A2DD1DE3F}" destId="{64A14E0D-945B-4C01-BF0F-AB05BA290080}" srcOrd="0" destOrd="0" presId="urn:microsoft.com/office/officeart/2005/8/layout/list1"/>
    <dgm:cxn modelId="{18642543-1EEB-44FD-8E51-86391D9BDFA1}" type="presOf" srcId="{9AC6D3F9-BCA4-4F67-AF07-3680BB7B0B26}" destId="{64141850-0C56-48BD-AF15-DC829B74928C}" srcOrd="0" destOrd="0" presId="urn:microsoft.com/office/officeart/2005/8/layout/list1"/>
    <dgm:cxn modelId="{85E66F81-26D3-4C3A-A1A2-99C6608A4727}" srcId="{6EFF2264-944B-442A-9EFC-722E6FB938B4}" destId="{B7E870B5-B053-4F47-82A9-F8FB0AED7CDD}" srcOrd="0" destOrd="0" parTransId="{53C6D57C-98E3-4EEA-BEAD-C462B16BE1E5}" sibTransId="{ED899337-D980-4418-843E-01B682AC1BAC}"/>
    <dgm:cxn modelId="{78928881-EFAC-45F5-91A2-A43846EFB757}" type="presOf" srcId="{6EFF2264-944B-442A-9EFC-722E6FB938B4}" destId="{C9AFDDB7-B648-44D1-83A3-1BF706B8C0A6}" srcOrd="0" destOrd="0" presId="urn:microsoft.com/office/officeart/2005/8/layout/list1"/>
    <dgm:cxn modelId="{83FFFC90-4942-4516-9E2F-248450D7BC90}" srcId="{6EFF2264-944B-442A-9EFC-722E6FB938B4}" destId="{9AC6D3F9-BCA4-4F67-AF07-3680BB7B0B26}" srcOrd="2" destOrd="0" parTransId="{44BF9028-EF85-44FF-BB11-4A3B1708FCC1}" sibTransId="{4924809B-77D7-4D78-B4BE-309DDD092387}"/>
    <dgm:cxn modelId="{C07DD6B7-146D-4E4E-87FC-9B9E85A4DD67}" type="presOf" srcId="{B7E870B5-B053-4F47-82A9-F8FB0AED7CDD}" destId="{C8F79AFC-D966-4367-B2B5-C00679C6228B}" srcOrd="1" destOrd="0" presId="urn:microsoft.com/office/officeart/2005/8/layout/list1"/>
    <dgm:cxn modelId="{9F987FB8-CA87-4F4A-9420-01FB8422F61D}" type="presOf" srcId="{B7E870B5-B053-4F47-82A9-F8FB0AED7CDD}" destId="{8BA227B3-A2EC-4A2A-BEC5-201BEB761ACE}" srcOrd="0" destOrd="0" presId="urn:microsoft.com/office/officeart/2005/8/layout/list1"/>
    <dgm:cxn modelId="{D0BD62C3-341F-4E19-A454-36DE9267D290}" srcId="{6EFF2264-944B-442A-9EFC-722E6FB938B4}" destId="{C5A2A360-8271-4D5F-8C16-730A2DD1DE3F}" srcOrd="1" destOrd="0" parTransId="{612FD9AD-10C5-4974-9F9F-EA8012794067}" sibTransId="{5E74A973-0D07-4A61-8DC6-B6E9C7869F69}"/>
    <dgm:cxn modelId="{8D725ACA-B715-4D2D-9827-14B986311060}" type="presOf" srcId="{9AC6D3F9-BCA4-4F67-AF07-3680BB7B0B26}" destId="{6DF58A8E-B998-465D-A107-92B456513176}" srcOrd="1" destOrd="0" presId="urn:microsoft.com/office/officeart/2005/8/layout/list1"/>
    <dgm:cxn modelId="{11B340DB-8F01-47A6-87AF-A5C2EA430826}" type="presOf" srcId="{C5A2A360-8271-4D5F-8C16-730A2DD1DE3F}" destId="{94B60575-90C5-49A1-8197-3DEECA026341}" srcOrd="1" destOrd="0" presId="urn:microsoft.com/office/officeart/2005/8/layout/list1"/>
    <dgm:cxn modelId="{E9CC4C60-2912-4219-981B-F1E93837DA9D}" type="presParOf" srcId="{C9AFDDB7-B648-44D1-83A3-1BF706B8C0A6}" destId="{83E2574C-0F77-41AD-A1EC-8CA5C8C673EA}" srcOrd="0" destOrd="0" presId="urn:microsoft.com/office/officeart/2005/8/layout/list1"/>
    <dgm:cxn modelId="{C41FCAF4-61A6-4C7A-AF04-2FD4F250CC6B}" type="presParOf" srcId="{83E2574C-0F77-41AD-A1EC-8CA5C8C673EA}" destId="{8BA227B3-A2EC-4A2A-BEC5-201BEB761ACE}" srcOrd="0" destOrd="0" presId="urn:microsoft.com/office/officeart/2005/8/layout/list1"/>
    <dgm:cxn modelId="{072D2ACB-2395-4F8D-A187-23813DD9BEE2}" type="presParOf" srcId="{83E2574C-0F77-41AD-A1EC-8CA5C8C673EA}" destId="{C8F79AFC-D966-4367-B2B5-C00679C6228B}" srcOrd="1" destOrd="0" presId="urn:microsoft.com/office/officeart/2005/8/layout/list1"/>
    <dgm:cxn modelId="{470914CA-0528-4B9D-98C0-AE9CB4764F9D}" type="presParOf" srcId="{C9AFDDB7-B648-44D1-83A3-1BF706B8C0A6}" destId="{96BE73A6-EB6D-471B-AED5-60F3FC1095CF}" srcOrd="1" destOrd="0" presId="urn:microsoft.com/office/officeart/2005/8/layout/list1"/>
    <dgm:cxn modelId="{7F479FB0-1E6F-4A3B-8A6D-C7D93D44FF63}" type="presParOf" srcId="{C9AFDDB7-B648-44D1-83A3-1BF706B8C0A6}" destId="{BDAB8776-6AC3-4442-89BA-62A879999EAB}" srcOrd="2" destOrd="0" presId="urn:microsoft.com/office/officeart/2005/8/layout/list1"/>
    <dgm:cxn modelId="{16AE5244-6A8A-4E40-9731-480618683597}" type="presParOf" srcId="{C9AFDDB7-B648-44D1-83A3-1BF706B8C0A6}" destId="{D75175B7-6E12-42D3-A1F4-80D4E4B7A6F5}" srcOrd="3" destOrd="0" presId="urn:microsoft.com/office/officeart/2005/8/layout/list1"/>
    <dgm:cxn modelId="{D7533FC9-8559-4607-9364-DECD07CA3CA7}" type="presParOf" srcId="{C9AFDDB7-B648-44D1-83A3-1BF706B8C0A6}" destId="{779DC291-ADE3-4262-A73D-EFB41E10363C}" srcOrd="4" destOrd="0" presId="urn:microsoft.com/office/officeart/2005/8/layout/list1"/>
    <dgm:cxn modelId="{D7A7AB45-BD44-4F55-A41D-89D0511D85F5}" type="presParOf" srcId="{779DC291-ADE3-4262-A73D-EFB41E10363C}" destId="{64A14E0D-945B-4C01-BF0F-AB05BA290080}" srcOrd="0" destOrd="0" presId="urn:microsoft.com/office/officeart/2005/8/layout/list1"/>
    <dgm:cxn modelId="{E1CE983C-AC1F-4549-B814-21C2943AA509}" type="presParOf" srcId="{779DC291-ADE3-4262-A73D-EFB41E10363C}" destId="{94B60575-90C5-49A1-8197-3DEECA026341}" srcOrd="1" destOrd="0" presId="urn:microsoft.com/office/officeart/2005/8/layout/list1"/>
    <dgm:cxn modelId="{89718FB7-4480-4DCD-9879-C3A8ACDD90EE}" type="presParOf" srcId="{C9AFDDB7-B648-44D1-83A3-1BF706B8C0A6}" destId="{3340AF84-122A-451B-930E-0FAFBDE9F4BF}" srcOrd="5" destOrd="0" presId="urn:microsoft.com/office/officeart/2005/8/layout/list1"/>
    <dgm:cxn modelId="{AAA05A94-1B82-44FB-9D26-E31A07429A3D}" type="presParOf" srcId="{C9AFDDB7-B648-44D1-83A3-1BF706B8C0A6}" destId="{3EC50A7D-4394-4B2E-80F5-26487F03371B}" srcOrd="6" destOrd="0" presId="urn:microsoft.com/office/officeart/2005/8/layout/list1"/>
    <dgm:cxn modelId="{176E87B6-BE0F-46F9-BFC5-11BBE579D170}" type="presParOf" srcId="{C9AFDDB7-B648-44D1-83A3-1BF706B8C0A6}" destId="{40077F3D-D463-48A0-9107-A187D969A311}" srcOrd="7" destOrd="0" presId="urn:microsoft.com/office/officeart/2005/8/layout/list1"/>
    <dgm:cxn modelId="{694000DA-94B2-4774-BF4E-9982D1CD86DA}" type="presParOf" srcId="{C9AFDDB7-B648-44D1-83A3-1BF706B8C0A6}" destId="{4674062E-0EAB-496D-A9E6-2D9E236C4588}" srcOrd="8" destOrd="0" presId="urn:microsoft.com/office/officeart/2005/8/layout/list1"/>
    <dgm:cxn modelId="{F9017801-2622-4DDA-B67C-48C64B3E969D}" type="presParOf" srcId="{4674062E-0EAB-496D-A9E6-2D9E236C4588}" destId="{64141850-0C56-48BD-AF15-DC829B74928C}" srcOrd="0" destOrd="0" presId="urn:microsoft.com/office/officeart/2005/8/layout/list1"/>
    <dgm:cxn modelId="{9BAE01C9-E142-4D92-A8B7-AD27E075CB8C}" type="presParOf" srcId="{4674062E-0EAB-496D-A9E6-2D9E236C4588}" destId="{6DF58A8E-B998-465D-A107-92B456513176}" srcOrd="1" destOrd="0" presId="urn:microsoft.com/office/officeart/2005/8/layout/list1"/>
    <dgm:cxn modelId="{75B90BD8-CB30-4FFD-933C-8D66E78309E0}" type="presParOf" srcId="{C9AFDDB7-B648-44D1-83A3-1BF706B8C0A6}" destId="{20BD4A05-D4EA-4F9D-B734-80142ED0A8B8}" srcOrd="9" destOrd="0" presId="urn:microsoft.com/office/officeart/2005/8/layout/list1"/>
    <dgm:cxn modelId="{C607E55F-BC28-4552-A9FB-9886E1E6140A}" type="presParOf" srcId="{C9AFDDB7-B648-44D1-83A3-1BF706B8C0A6}" destId="{4108A0D1-EEA1-469C-89F6-ABD877C38D6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3D20A6-1715-4425-8732-528EBDDC51A7}" type="doc">
      <dgm:prSet loTypeId="urn:microsoft.com/office/officeart/2009/3/layout/HorizontalOrganizationChart" loCatId="hierarchy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23D9CB7C-0DED-4270-A2FD-FB18F72534C6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Partidos políticos</a:t>
          </a:r>
        </a:p>
      </dgm:t>
    </dgm:pt>
    <dgm:pt modelId="{2412A96E-B556-46A1-A74B-4F406663C597}" type="parTrans" cxnId="{11B042F5-8EFE-432F-B734-1445D62335B4}">
      <dgm:prSet/>
      <dgm:spPr/>
      <dgm:t>
        <a:bodyPr/>
        <a:lstStyle/>
        <a:p>
          <a:endParaRPr lang="pt-BR"/>
        </a:p>
      </dgm:t>
    </dgm:pt>
    <dgm:pt modelId="{03D664AC-5ABD-46FD-ACF0-33D3E15FCC19}" type="sibTrans" cxnId="{11B042F5-8EFE-432F-B734-1445D62335B4}">
      <dgm:prSet/>
      <dgm:spPr/>
      <dgm:t>
        <a:bodyPr/>
        <a:lstStyle/>
        <a:p>
          <a:endParaRPr lang="pt-BR"/>
        </a:p>
      </dgm:t>
    </dgm:pt>
    <dgm:pt modelId="{E34E6750-5F31-4BB9-804C-9EE3D934A4C8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Partido Liberal</a:t>
          </a:r>
        </a:p>
      </dgm:t>
    </dgm:pt>
    <dgm:pt modelId="{33A40F65-3FD3-4D05-A3AA-B546D06E167B}" type="parTrans" cxnId="{C48C4EE5-B2D0-4704-895C-BD3B4B9B33FE}">
      <dgm:prSet/>
      <dgm:spPr/>
      <dgm:t>
        <a:bodyPr/>
        <a:lstStyle/>
        <a:p>
          <a:endParaRPr lang="pt-BR"/>
        </a:p>
      </dgm:t>
    </dgm:pt>
    <dgm:pt modelId="{AD6D632B-13AA-4B33-9092-C8EF4CB9C7C7}" type="sibTrans" cxnId="{C48C4EE5-B2D0-4704-895C-BD3B4B9B33FE}">
      <dgm:prSet/>
      <dgm:spPr/>
      <dgm:t>
        <a:bodyPr/>
        <a:lstStyle/>
        <a:p>
          <a:endParaRPr lang="pt-BR"/>
        </a:p>
      </dgm:t>
    </dgm:pt>
    <dgm:pt modelId="{6F11D050-C831-481B-BA69-827581385A9B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Partido Conservador</a:t>
          </a:r>
        </a:p>
      </dgm:t>
    </dgm:pt>
    <dgm:pt modelId="{130024D7-9DE7-40D8-8ABE-01845D7C8F61}" type="parTrans" cxnId="{3EB7B005-00BE-4A19-A439-B592017ED387}">
      <dgm:prSet/>
      <dgm:spPr/>
      <dgm:t>
        <a:bodyPr/>
        <a:lstStyle/>
        <a:p>
          <a:endParaRPr lang="pt-BR"/>
        </a:p>
      </dgm:t>
    </dgm:pt>
    <dgm:pt modelId="{C4447838-0BF9-4F66-898D-047E53C011C1}" type="sibTrans" cxnId="{3EB7B005-00BE-4A19-A439-B592017ED387}">
      <dgm:prSet/>
      <dgm:spPr/>
      <dgm:t>
        <a:bodyPr/>
        <a:lstStyle/>
        <a:p>
          <a:endParaRPr lang="pt-BR"/>
        </a:p>
      </dgm:t>
    </dgm:pt>
    <dgm:pt modelId="{1FCE63C2-7B36-4C5B-8BD3-0FA02D70B9F7}" type="pres">
      <dgm:prSet presAssocID="{D83D20A6-1715-4425-8732-528EBDDC51A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9108EBB-05C0-4DB4-9B7D-631DD59D2EA4}" type="pres">
      <dgm:prSet presAssocID="{23D9CB7C-0DED-4270-A2FD-FB18F72534C6}" presName="hierRoot1" presStyleCnt="0">
        <dgm:presLayoutVars>
          <dgm:hierBranch val="init"/>
        </dgm:presLayoutVars>
      </dgm:prSet>
      <dgm:spPr/>
    </dgm:pt>
    <dgm:pt modelId="{4C29ADC9-6D56-4004-98C9-473C2EE02180}" type="pres">
      <dgm:prSet presAssocID="{23D9CB7C-0DED-4270-A2FD-FB18F72534C6}" presName="rootComposite1" presStyleCnt="0"/>
      <dgm:spPr/>
    </dgm:pt>
    <dgm:pt modelId="{C4925DBC-81B5-4FAF-95A3-FDEC3BFE068E}" type="pres">
      <dgm:prSet presAssocID="{23D9CB7C-0DED-4270-A2FD-FB18F72534C6}" presName="rootText1" presStyleLbl="node0" presStyleIdx="0" presStyleCnt="1" custScaleX="178601">
        <dgm:presLayoutVars>
          <dgm:chPref val="3"/>
        </dgm:presLayoutVars>
      </dgm:prSet>
      <dgm:spPr/>
    </dgm:pt>
    <dgm:pt modelId="{73B140DA-ADCE-4F0E-ADF5-C70EFFC3885E}" type="pres">
      <dgm:prSet presAssocID="{23D9CB7C-0DED-4270-A2FD-FB18F72534C6}" presName="rootConnector1" presStyleLbl="node1" presStyleIdx="0" presStyleCnt="0"/>
      <dgm:spPr/>
    </dgm:pt>
    <dgm:pt modelId="{024B3B72-9C55-45AE-8D11-50E73874C9FC}" type="pres">
      <dgm:prSet presAssocID="{23D9CB7C-0DED-4270-A2FD-FB18F72534C6}" presName="hierChild2" presStyleCnt="0"/>
      <dgm:spPr/>
    </dgm:pt>
    <dgm:pt modelId="{96541453-F173-4DD2-AF5D-1F592129A4BE}" type="pres">
      <dgm:prSet presAssocID="{33A40F65-3FD3-4D05-A3AA-B546D06E167B}" presName="Name64" presStyleLbl="parChTrans1D2" presStyleIdx="0" presStyleCnt="2"/>
      <dgm:spPr/>
    </dgm:pt>
    <dgm:pt modelId="{D7486180-8798-48ED-B1A0-7D3DACAAC3F9}" type="pres">
      <dgm:prSet presAssocID="{E34E6750-5F31-4BB9-804C-9EE3D934A4C8}" presName="hierRoot2" presStyleCnt="0">
        <dgm:presLayoutVars>
          <dgm:hierBranch val="init"/>
        </dgm:presLayoutVars>
      </dgm:prSet>
      <dgm:spPr/>
    </dgm:pt>
    <dgm:pt modelId="{D741957A-B452-4C3C-8EF8-CDEE25CBA742}" type="pres">
      <dgm:prSet presAssocID="{E34E6750-5F31-4BB9-804C-9EE3D934A4C8}" presName="rootComposite" presStyleCnt="0"/>
      <dgm:spPr/>
    </dgm:pt>
    <dgm:pt modelId="{D0B82D70-CB91-41E9-A0E9-DB293675E88C}" type="pres">
      <dgm:prSet presAssocID="{E34E6750-5F31-4BB9-804C-9EE3D934A4C8}" presName="rootText" presStyleLbl="node2" presStyleIdx="0" presStyleCnt="2" custScaleX="178601">
        <dgm:presLayoutVars>
          <dgm:chPref val="3"/>
        </dgm:presLayoutVars>
      </dgm:prSet>
      <dgm:spPr/>
    </dgm:pt>
    <dgm:pt modelId="{A6FD7313-D886-4B56-BE74-50EADF85FEA1}" type="pres">
      <dgm:prSet presAssocID="{E34E6750-5F31-4BB9-804C-9EE3D934A4C8}" presName="rootConnector" presStyleLbl="node2" presStyleIdx="0" presStyleCnt="2"/>
      <dgm:spPr/>
    </dgm:pt>
    <dgm:pt modelId="{0FC70432-397F-4EF3-8AFE-BC4CDAE2E482}" type="pres">
      <dgm:prSet presAssocID="{E34E6750-5F31-4BB9-804C-9EE3D934A4C8}" presName="hierChild4" presStyleCnt="0"/>
      <dgm:spPr/>
    </dgm:pt>
    <dgm:pt modelId="{93F6710A-329F-4A95-B2BC-7001ECF73A2A}" type="pres">
      <dgm:prSet presAssocID="{E34E6750-5F31-4BB9-804C-9EE3D934A4C8}" presName="hierChild5" presStyleCnt="0"/>
      <dgm:spPr/>
    </dgm:pt>
    <dgm:pt modelId="{80360643-2269-475C-900C-01C5563E1EEE}" type="pres">
      <dgm:prSet presAssocID="{130024D7-9DE7-40D8-8ABE-01845D7C8F61}" presName="Name64" presStyleLbl="parChTrans1D2" presStyleIdx="1" presStyleCnt="2"/>
      <dgm:spPr/>
    </dgm:pt>
    <dgm:pt modelId="{69847AFF-E6B2-4FF2-881B-64EF747BA3F2}" type="pres">
      <dgm:prSet presAssocID="{6F11D050-C831-481B-BA69-827581385A9B}" presName="hierRoot2" presStyleCnt="0">
        <dgm:presLayoutVars>
          <dgm:hierBranch val="init"/>
        </dgm:presLayoutVars>
      </dgm:prSet>
      <dgm:spPr/>
    </dgm:pt>
    <dgm:pt modelId="{BED9E31A-DA48-4467-90A2-57F0C5952CCB}" type="pres">
      <dgm:prSet presAssocID="{6F11D050-C831-481B-BA69-827581385A9B}" presName="rootComposite" presStyleCnt="0"/>
      <dgm:spPr/>
    </dgm:pt>
    <dgm:pt modelId="{339E0D45-9D8A-43D1-BD65-AD409E40802A}" type="pres">
      <dgm:prSet presAssocID="{6F11D050-C831-481B-BA69-827581385A9B}" presName="rootText" presStyleLbl="node2" presStyleIdx="1" presStyleCnt="2" custScaleX="178601">
        <dgm:presLayoutVars>
          <dgm:chPref val="3"/>
        </dgm:presLayoutVars>
      </dgm:prSet>
      <dgm:spPr/>
    </dgm:pt>
    <dgm:pt modelId="{AB99E86C-B387-475D-A5A7-BE7FA57FD3D9}" type="pres">
      <dgm:prSet presAssocID="{6F11D050-C831-481B-BA69-827581385A9B}" presName="rootConnector" presStyleLbl="node2" presStyleIdx="1" presStyleCnt="2"/>
      <dgm:spPr/>
    </dgm:pt>
    <dgm:pt modelId="{03649543-2730-4E6A-8617-2F375951E12A}" type="pres">
      <dgm:prSet presAssocID="{6F11D050-C831-481B-BA69-827581385A9B}" presName="hierChild4" presStyleCnt="0"/>
      <dgm:spPr/>
    </dgm:pt>
    <dgm:pt modelId="{562F60FD-0379-42DF-B321-5275AD5A15B7}" type="pres">
      <dgm:prSet presAssocID="{6F11D050-C831-481B-BA69-827581385A9B}" presName="hierChild5" presStyleCnt="0"/>
      <dgm:spPr/>
    </dgm:pt>
    <dgm:pt modelId="{988469B2-7D52-49E9-9046-C999FF4EEFA5}" type="pres">
      <dgm:prSet presAssocID="{23D9CB7C-0DED-4270-A2FD-FB18F72534C6}" presName="hierChild3" presStyleCnt="0"/>
      <dgm:spPr/>
    </dgm:pt>
  </dgm:ptLst>
  <dgm:cxnLst>
    <dgm:cxn modelId="{3EB7B005-00BE-4A19-A439-B592017ED387}" srcId="{23D9CB7C-0DED-4270-A2FD-FB18F72534C6}" destId="{6F11D050-C831-481B-BA69-827581385A9B}" srcOrd="1" destOrd="0" parTransId="{130024D7-9DE7-40D8-8ABE-01845D7C8F61}" sibTransId="{C4447838-0BF9-4F66-898D-047E53C011C1}"/>
    <dgm:cxn modelId="{0CBFB90E-D881-4CB7-BEE2-7BB61499BF99}" type="presOf" srcId="{E34E6750-5F31-4BB9-804C-9EE3D934A4C8}" destId="{D0B82D70-CB91-41E9-A0E9-DB293675E88C}" srcOrd="0" destOrd="0" presId="urn:microsoft.com/office/officeart/2009/3/layout/HorizontalOrganizationChart"/>
    <dgm:cxn modelId="{62292815-5ABB-488A-BD5D-4E5D95147B71}" type="presOf" srcId="{23D9CB7C-0DED-4270-A2FD-FB18F72534C6}" destId="{73B140DA-ADCE-4F0E-ADF5-C70EFFC3885E}" srcOrd="1" destOrd="0" presId="urn:microsoft.com/office/officeart/2009/3/layout/HorizontalOrganizationChart"/>
    <dgm:cxn modelId="{E75C2916-718B-4DC2-B335-AC4DE1698EDD}" type="presOf" srcId="{6F11D050-C831-481B-BA69-827581385A9B}" destId="{AB99E86C-B387-475D-A5A7-BE7FA57FD3D9}" srcOrd="1" destOrd="0" presId="urn:microsoft.com/office/officeart/2009/3/layout/HorizontalOrganizationChart"/>
    <dgm:cxn modelId="{623F1E37-8D29-4756-956D-42592FC0CE3E}" type="presOf" srcId="{E34E6750-5F31-4BB9-804C-9EE3D934A4C8}" destId="{A6FD7313-D886-4B56-BE74-50EADF85FEA1}" srcOrd="1" destOrd="0" presId="urn:microsoft.com/office/officeart/2009/3/layout/HorizontalOrganizationChart"/>
    <dgm:cxn modelId="{394AFD7F-B319-46B3-A423-EAD022ECA818}" type="presOf" srcId="{33A40F65-3FD3-4D05-A3AA-B546D06E167B}" destId="{96541453-F173-4DD2-AF5D-1F592129A4BE}" srcOrd="0" destOrd="0" presId="urn:microsoft.com/office/officeart/2009/3/layout/HorizontalOrganizationChart"/>
    <dgm:cxn modelId="{45D560B9-FD41-4A71-9CD1-B3462501CBFB}" type="presOf" srcId="{6F11D050-C831-481B-BA69-827581385A9B}" destId="{339E0D45-9D8A-43D1-BD65-AD409E40802A}" srcOrd="0" destOrd="0" presId="urn:microsoft.com/office/officeart/2009/3/layout/HorizontalOrganizationChart"/>
    <dgm:cxn modelId="{C1AAF2D5-A655-416E-BD06-ADF5C3459BBE}" type="presOf" srcId="{D83D20A6-1715-4425-8732-528EBDDC51A7}" destId="{1FCE63C2-7B36-4C5B-8BD3-0FA02D70B9F7}" srcOrd="0" destOrd="0" presId="urn:microsoft.com/office/officeart/2009/3/layout/HorizontalOrganizationChart"/>
    <dgm:cxn modelId="{C48C4EE5-B2D0-4704-895C-BD3B4B9B33FE}" srcId="{23D9CB7C-0DED-4270-A2FD-FB18F72534C6}" destId="{E34E6750-5F31-4BB9-804C-9EE3D934A4C8}" srcOrd="0" destOrd="0" parTransId="{33A40F65-3FD3-4D05-A3AA-B546D06E167B}" sibTransId="{AD6D632B-13AA-4B33-9092-C8EF4CB9C7C7}"/>
    <dgm:cxn modelId="{A525BAEB-AA44-472A-8202-02FFA55775E6}" type="presOf" srcId="{23D9CB7C-0DED-4270-A2FD-FB18F72534C6}" destId="{C4925DBC-81B5-4FAF-95A3-FDEC3BFE068E}" srcOrd="0" destOrd="0" presId="urn:microsoft.com/office/officeart/2009/3/layout/HorizontalOrganizationChart"/>
    <dgm:cxn modelId="{11B042F5-8EFE-432F-B734-1445D62335B4}" srcId="{D83D20A6-1715-4425-8732-528EBDDC51A7}" destId="{23D9CB7C-0DED-4270-A2FD-FB18F72534C6}" srcOrd="0" destOrd="0" parTransId="{2412A96E-B556-46A1-A74B-4F406663C597}" sibTransId="{03D664AC-5ABD-46FD-ACF0-33D3E15FCC19}"/>
    <dgm:cxn modelId="{7B3930FD-BA90-4F14-B19C-FD960BEC1919}" type="presOf" srcId="{130024D7-9DE7-40D8-8ABE-01845D7C8F61}" destId="{80360643-2269-475C-900C-01C5563E1EEE}" srcOrd="0" destOrd="0" presId="urn:microsoft.com/office/officeart/2009/3/layout/HorizontalOrganizationChart"/>
    <dgm:cxn modelId="{27681DDB-FCDB-4290-B672-C10CAD6B23C3}" type="presParOf" srcId="{1FCE63C2-7B36-4C5B-8BD3-0FA02D70B9F7}" destId="{09108EBB-05C0-4DB4-9B7D-631DD59D2EA4}" srcOrd="0" destOrd="0" presId="urn:microsoft.com/office/officeart/2009/3/layout/HorizontalOrganizationChart"/>
    <dgm:cxn modelId="{2F55C8B4-6658-4CF2-B88B-0BACD370C699}" type="presParOf" srcId="{09108EBB-05C0-4DB4-9B7D-631DD59D2EA4}" destId="{4C29ADC9-6D56-4004-98C9-473C2EE02180}" srcOrd="0" destOrd="0" presId="urn:microsoft.com/office/officeart/2009/3/layout/HorizontalOrganizationChart"/>
    <dgm:cxn modelId="{304E2A19-79E2-4EDC-B6A5-19FA446D398C}" type="presParOf" srcId="{4C29ADC9-6D56-4004-98C9-473C2EE02180}" destId="{C4925DBC-81B5-4FAF-95A3-FDEC3BFE068E}" srcOrd="0" destOrd="0" presId="urn:microsoft.com/office/officeart/2009/3/layout/HorizontalOrganizationChart"/>
    <dgm:cxn modelId="{F408B795-DBBC-45E2-9736-BEE87FC3CF7D}" type="presParOf" srcId="{4C29ADC9-6D56-4004-98C9-473C2EE02180}" destId="{73B140DA-ADCE-4F0E-ADF5-C70EFFC3885E}" srcOrd="1" destOrd="0" presId="urn:microsoft.com/office/officeart/2009/3/layout/HorizontalOrganizationChart"/>
    <dgm:cxn modelId="{591F3ADC-C228-44A3-B7A4-2D69AA2D3149}" type="presParOf" srcId="{09108EBB-05C0-4DB4-9B7D-631DD59D2EA4}" destId="{024B3B72-9C55-45AE-8D11-50E73874C9FC}" srcOrd="1" destOrd="0" presId="urn:microsoft.com/office/officeart/2009/3/layout/HorizontalOrganizationChart"/>
    <dgm:cxn modelId="{770CB4C2-A642-4E4B-A604-3FDA3049632C}" type="presParOf" srcId="{024B3B72-9C55-45AE-8D11-50E73874C9FC}" destId="{96541453-F173-4DD2-AF5D-1F592129A4BE}" srcOrd="0" destOrd="0" presId="urn:microsoft.com/office/officeart/2009/3/layout/HorizontalOrganizationChart"/>
    <dgm:cxn modelId="{356EFCEF-9E98-41C2-A694-FFA86B2C086F}" type="presParOf" srcId="{024B3B72-9C55-45AE-8D11-50E73874C9FC}" destId="{D7486180-8798-48ED-B1A0-7D3DACAAC3F9}" srcOrd="1" destOrd="0" presId="urn:microsoft.com/office/officeart/2009/3/layout/HorizontalOrganizationChart"/>
    <dgm:cxn modelId="{1EC99F64-4D4E-421B-A7C4-739E95585A51}" type="presParOf" srcId="{D7486180-8798-48ED-B1A0-7D3DACAAC3F9}" destId="{D741957A-B452-4C3C-8EF8-CDEE25CBA742}" srcOrd="0" destOrd="0" presId="urn:microsoft.com/office/officeart/2009/3/layout/HorizontalOrganizationChart"/>
    <dgm:cxn modelId="{8A1CDF95-5D3F-493A-ABC5-5C24276271A3}" type="presParOf" srcId="{D741957A-B452-4C3C-8EF8-CDEE25CBA742}" destId="{D0B82D70-CB91-41E9-A0E9-DB293675E88C}" srcOrd="0" destOrd="0" presId="urn:microsoft.com/office/officeart/2009/3/layout/HorizontalOrganizationChart"/>
    <dgm:cxn modelId="{24F72C38-5E57-4B2D-A57D-C326AF7D9F38}" type="presParOf" srcId="{D741957A-B452-4C3C-8EF8-CDEE25CBA742}" destId="{A6FD7313-D886-4B56-BE74-50EADF85FEA1}" srcOrd="1" destOrd="0" presId="urn:microsoft.com/office/officeart/2009/3/layout/HorizontalOrganizationChart"/>
    <dgm:cxn modelId="{BE8CB4E8-1454-4AEB-9DDE-F7EFF22C9C1C}" type="presParOf" srcId="{D7486180-8798-48ED-B1A0-7D3DACAAC3F9}" destId="{0FC70432-397F-4EF3-8AFE-BC4CDAE2E482}" srcOrd="1" destOrd="0" presId="urn:microsoft.com/office/officeart/2009/3/layout/HorizontalOrganizationChart"/>
    <dgm:cxn modelId="{9B232233-4C14-4E8A-853F-FF6C9BB53757}" type="presParOf" srcId="{D7486180-8798-48ED-B1A0-7D3DACAAC3F9}" destId="{93F6710A-329F-4A95-B2BC-7001ECF73A2A}" srcOrd="2" destOrd="0" presId="urn:microsoft.com/office/officeart/2009/3/layout/HorizontalOrganizationChart"/>
    <dgm:cxn modelId="{6ECCCE57-5281-4DA0-A0A6-C61C2679C54E}" type="presParOf" srcId="{024B3B72-9C55-45AE-8D11-50E73874C9FC}" destId="{80360643-2269-475C-900C-01C5563E1EEE}" srcOrd="2" destOrd="0" presId="urn:microsoft.com/office/officeart/2009/3/layout/HorizontalOrganizationChart"/>
    <dgm:cxn modelId="{F407F4FE-3BFD-4C8B-87D3-2AE693040E1E}" type="presParOf" srcId="{024B3B72-9C55-45AE-8D11-50E73874C9FC}" destId="{69847AFF-E6B2-4FF2-881B-64EF747BA3F2}" srcOrd="3" destOrd="0" presId="urn:microsoft.com/office/officeart/2009/3/layout/HorizontalOrganizationChart"/>
    <dgm:cxn modelId="{E4916FD7-90C3-420D-93F6-80B100749108}" type="presParOf" srcId="{69847AFF-E6B2-4FF2-881B-64EF747BA3F2}" destId="{BED9E31A-DA48-4467-90A2-57F0C5952CCB}" srcOrd="0" destOrd="0" presId="urn:microsoft.com/office/officeart/2009/3/layout/HorizontalOrganizationChart"/>
    <dgm:cxn modelId="{942D2EAD-BE12-445E-A97B-3A798B7CDEAC}" type="presParOf" srcId="{BED9E31A-DA48-4467-90A2-57F0C5952CCB}" destId="{339E0D45-9D8A-43D1-BD65-AD409E40802A}" srcOrd="0" destOrd="0" presId="urn:microsoft.com/office/officeart/2009/3/layout/HorizontalOrganizationChart"/>
    <dgm:cxn modelId="{E1AC43D7-BDF7-4E78-B5D3-F3BD70A84E36}" type="presParOf" srcId="{BED9E31A-DA48-4467-90A2-57F0C5952CCB}" destId="{AB99E86C-B387-475D-A5A7-BE7FA57FD3D9}" srcOrd="1" destOrd="0" presId="urn:microsoft.com/office/officeart/2009/3/layout/HorizontalOrganizationChart"/>
    <dgm:cxn modelId="{C8D5DA21-3004-4060-9EDB-0E1C58C0BC94}" type="presParOf" srcId="{69847AFF-E6B2-4FF2-881B-64EF747BA3F2}" destId="{03649543-2730-4E6A-8617-2F375951E12A}" srcOrd="1" destOrd="0" presId="urn:microsoft.com/office/officeart/2009/3/layout/HorizontalOrganizationChart"/>
    <dgm:cxn modelId="{A6A0078C-B8BF-4FD0-8CF7-680ABC2F5295}" type="presParOf" srcId="{69847AFF-E6B2-4FF2-881B-64EF747BA3F2}" destId="{562F60FD-0379-42DF-B321-5275AD5A15B7}" srcOrd="2" destOrd="0" presId="urn:microsoft.com/office/officeart/2009/3/layout/HorizontalOrganizationChart"/>
    <dgm:cxn modelId="{35BCCAA6-D61C-4B06-A705-E1FF95B29E60}" type="presParOf" srcId="{09108EBB-05C0-4DB4-9B7D-631DD59D2EA4}" destId="{988469B2-7D52-49E9-9046-C999FF4EEFA5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15425D-2CE8-44B0-A891-D567685E6681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C8FF07D6-69C2-4152-84F4-79FE58EDD8BE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Estradas de ferro </a:t>
          </a:r>
        </a:p>
      </dgm:t>
    </dgm:pt>
    <dgm:pt modelId="{5B3C5BA2-8367-4426-AC61-37AFCC9D2F60}" type="parTrans" cxnId="{FD0960C5-479F-4F99-9949-A97C257F1E75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04B81E16-51D7-42F0-8C07-A0D80846AC05}" type="sibTrans" cxnId="{FD0960C5-479F-4F99-9949-A97C257F1E75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6223995-83FC-4488-91AA-53902BC4E801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Introduzido no país com o objetivo de escoar a produção agrícola do interior para a costa. </a:t>
          </a:r>
        </a:p>
      </dgm:t>
    </dgm:pt>
    <dgm:pt modelId="{D7BE0AF4-4DF1-494C-B305-C300854CEC89}" type="parTrans" cxnId="{EA45C33A-85D7-4DF4-A786-5E6E9B26D1E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E2378F7C-9585-461D-A044-26B19FC546BD}" type="sibTrans" cxnId="{EA45C33A-85D7-4DF4-A786-5E6E9B26D1E8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84CBD14-856E-4AA4-955E-714C6188A584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Reformas urbanas</a:t>
          </a:r>
        </a:p>
      </dgm:t>
    </dgm:pt>
    <dgm:pt modelId="{ABE94431-4546-43DB-8417-0B02E6B4197A}" type="parTrans" cxnId="{E2C01DB0-A9FE-4769-8EAC-952B8DB3F30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D098947F-54F9-4788-BA67-2E93987AD954}" type="sibTrans" cxnId="{E2C01DB0-A9FE-4769-8EAC-952B8DB3F30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12D08B6B-A9D2-41A7-B33D-EE77138A18A4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Rio de Janeiro, cidade apresentada como uma vitrine do progresso. </a:t>
          </a:r>
        </a:p>
      </dgm:t>
    </dgm:pt>
    <dgm:pt modelId="{F370F746-5BF7-4EAB-8390-73A58A8248C6}" type="parTrans" cxnId="{2F387C47-B849-4719-805F-BC930127C094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165ABFD7-6504-4FDE-B088-1B97637FEF5A}" type="sibTrans" cxnId="{2F387C47-B849-4719-805F-BC930127C094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EC0BAF1-2DC9-4001-BB84-7C424DCE7640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Sua construção foi investida por fazendeiros e políticos. </a:t>
          </a:r>
        </a:p>
      </dgm:t>
    </dgm:pt>
    <dgm:pt modelId="{E4122A7E-0144-4BD0-8256-7F25CB7043BC}" type="parTrans" cxnId="{148D4CA1-1DC7-4CAA-B7D4-B45BF779DA6B}">
      <dgm:prSet/>
      <dgm:spPr/>
      <dgm:t>
        <a:bodyPr/>
        <a:lstStyle/>
        <a:p>
          <a:endParaRPr lang="pt-BR"/>
        </a:p>
      </dgm:t>
    </dgm:pt>
    <dgm:pt modelId="{4B3C6A5B-85A6-432F-B8BC-FD15F37A0FA4}" type="sibTrans" cxnId="{148D4CA1-1DC7-4CAA-B7D4-B45BF779DA6B}">
      <dgm:prSet/>
      <dgm:spPr/>
      <dgm:t>
        <a:bodyPr/>
        <a:lstStyle/>
        <a:p>
          <a:endParaRPr lang="pt-BR"/>
        </a:p>
      </dgm:t>
    </dgm:pt>
    <dgm:pt modelId="{EC6ED044-48BB-4BB0-95C7-AAA9D2439DBE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1854 - Primeira estrada de ferro construída no Brasil, localizada no Rio de Janeiro.</a:t>
          </a:r>
        </a:p>
      </dgm:t>
    </dgm:pt>
    <dgm:pt modelId="{BA081F72-3E1E-4AD3-B0F9-05574E8628E7}" type="parTrans" cxnId="{8B9D41F4-6E18-43FC-83CA-FA51EAD9B158}">
      <dgm:prSet/>
      <dgm:spPr/>
      <dgm:t>
        <a:bodyPr/>
        <a:lstStyle/>
        <a:p>
          <a:endParaRPr lang="pt-BR"/>
        </a:p>
      </dgm:t>
    </dgm:pt>
    <dgm:pt modelId="{8958CB95-48EF-431F-83D2-60E30A2C9C34}" type="sibTrans" cxnId="{8B9D41F4-6E18-43FC-83CA-FA51EAD9B158}">
      <dgm:prSet/>
      <dgm:spPr/>
      <dgm:t>
        <a:bodyPr/>
        <a:lstStyle/>
        <a:p>
          <a:endParaRPr lang="pt-BR"/>
        </a:p>
      </dgm:t>
    </dgm:pt>
    <dgm:pt modelId="{CA55A972-C3F2-4315-8BF0-EC5DA2C762E3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1867 - Inauguração da São Paulo Railway, mais conhecida como Santos-Jundiaí.</a:t>
          </a:r>
        </a:p>
      </dgm:t>
    </dgm:pt>
    <dgm:pt modelId="{46ED4E65-BA15-4B76-BDB7-73B1F569BDA9}" type="parTrans" cxnId="{91039C6F-83FE-47A2-B26A-4BB74BD00EE2}">
      <dgm:prSet/>
      <dgm:spPr/>
      <dgm:t>
        <a:bodyPr/>
        <a:lstStyle/>
        <a:p>
          <a:endParaRPr lang="pt-BR"/>
        </a:p>
      </dgm:t>
    </dgm:pt>
    <dgm:pt modelId="{2980B890-7A02-4036-A61C-44F444F7BF91}" type="sibTrans" cxnId="{91039C6F-83FE-47A2-B26A-4BB74BD00EE2}">
      <dgm:prSet/>
      <dgm:spPr/>
      <dgm:t>
        <a:bodyPr/>
        <a:lstStyle/>
        <a:p>
          <a:endParaRPr lang="pt-BR"/>
        </a:p>
      </dgm:t>
    </dgm:pt>
    <dgm:pt modelId="{E7E94716-D42E-4009-AFEE-1974EF6699E9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1872 - Início do funcionamento da Jundiaí-Campinas.</a:t>
          </a:r>
        </a:p>
      </dgm:t>
    </dgm:pt>
    <dgm:pt modelId="{E7CB6E4C-720B-4ACA-98EF-45C4B5CB0A0E}" type="parTrans" cxnId="{640545A6-4A86-47D5-B5D2-B2A40422048A}">
      <dgm:prSet/>
      <dgm:spPr/>
      <dgm:t>
        <a:bodyPr/>
        <a:lstStyle/>
        <a:p>
          <a:endParaRPr lang="pt-BR"/>
        </a:p>
      </dgm:t>
    </dgm:pt>
    <dgm:pt modelId="{8C793183-2E79-454F-ABCE-8D75178AD325}" type="sibTrans" cxnId="{640545A6-4A86-47D5-B5D2-B2A40422048A}">
      <dgm:prSet/>
      <dgm:spPr/>
      <dgm:t>
        <a:bodyPr/>
        <a:lstStyle/>
        <a:p>
          <a:endParaRPr lang="pt-BR"/>
        </a:p>
      </dgm:t>
    </dgm:pt>
    <dgm:pt modelId="{BC5B810B-1748-40CE-9F3F-7F0C8E22381F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Houve melhorias em outras províncias, porém foram poucas as mudanças. </a:t>
          </a:r>
        </a:p>
      </dgm:t>
    </dgm:pt>
    <dgm:pt modelId="{CAC636C4-F689-489A-BEEB-D076BFB9D916}" type="parTrans" cxnId="{2744FE1E-C2BE-4F95-8FA6-A20A031AEB99}">
      <dgm:prSet/>
      <dgm:spPr/>
      <dgm:t>
        <a:bodyPr/>
        <a:lstStyle/>
        <a:p>
          <a:endParaRPr lang="pt-BR"/>
        </a:p>
      </dgm:t>
    </dgm:pt>
    <dgm:pt modelId="{47040416-DF8D-4ED9-82C7-E5D06AF03F24}" type="sibTrans" cxnId="{2744FE1E-C2BE-4F95-8FA6-A20A031AEB99}">
      <dgm:prSet/>
      <dgm:spPr/>
      <dgm:t>
        <a:bodyPr/>
        <a:lstStyle/>
        <a:p>
          <a:endParaRPr lang="pt-BR"/>
        </a:p>
      </dgm:t>
    </dgm:pt>
    <dgm:pt modelId="{8E955F45-7B0E-434F-8C82-0D3E3233FF63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 modernização não favorecia os bairros ricos e pobres igualmente. </a:t>
          </a:r>
        </a:p>
      </dgm:t>
    </dgm:pt>
    <dgm:pt modelId="{70FDA5A8-751A-4C0E-A43E-2AC63AFEC58E}" type="parTrans" cxnId="{D85BBC19-EA1B-4F61-8006-98BD9D322274}">
      <dgm:prSet/>
      <dgm:spPr/>
      <dgm:t>
        <a:bodyPr/>
        <a:lstStyle/>
        <a:p>
          <a:endParaRPr lang="pt-BR"/>
        </a:p>
      </dgm:t>
    </dgm:pt>
    <dgm:pt modelId="{58C80A4A-8945-4AEF-98CA-ABD84FAAFD09}" type="sibTrans" cxnId="{D85BBC19-EA1B-4F61-8006-98BD9D322274}">
      <dgm:prSet/>
      <dgm:spPr/>
      <dgm:t>
        <a:bodyPr/>
        <a:lstStyle/>
        <a:p>
          <a:endParaRPr lang="pt-BR"/>
        </a:p>
      </dgm:t>
    </dgm:pt>
    <dgm:pt modelId="{BB36B713-F9BA-4209-B15D-67DCA55C80EF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Os pobres eram obrigados a viver em cortiços superlotados e insalubres.</a:t>
          </a:r>
        </a:p>
      </dgm:t>
    </dgm:pt>
    <dgm:pt modelId="{4B4A28FB-C1E8-43F2-8B4A-5C53D283936E}" type="parTrans" cxnId="{44472C32-1D66-4644-A4C8-9BEA959A812E}">
      <dgm:prSet/>
      <dgm:spPr/>
      <dgm:t>
        <a:bodyPr/>
        <a:lstStyle/>
        <a:p>
          <a:endParaRPr lang="pt-BR"/>
        </a:p>
      </dgm:t>
    </dgm:pt>
    <dgm:pt modelId="{7DBD082E-E597-448C-A0DB-D8FE68824B95}" type="sibTrans" cxnId="{44472C32-1D66-4644-A4C8-9BEA959A812E}">
      <dgm:prSet/>
      <dgm:spPr/>
      <dgm:t>
        <a:bodyPr/>
        <a:lstStyle/>
        <a:p>
          <a:endParaRPr lang="pt-BR"/>
        </a:p>
      </dgm:t>
    </dgm:pt>
    <dgm:pt modelId="{80DF33A6-3F31-40A5-9640-7E4890AACA54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No centro do Rio de Janeiro havia muitos cortiços. </a:t>
          </a:r>
        </a:p>
      </dgm:t>
    </dgm:pt>
    <dgm:pt modelId="{BCD2011F-80FD-46CE-ACED-C2FA50BF3EBC}" type="parTrans" cxnId="{D5BE4B81-9C48-48A4-82DE-6E7E7332032A}">
      <dgm:prSet/>
      <dgm:spPr/>
      <dgm:t>
        <a:bodyPr/>
        <a:lstStyle/>
        <a:p>
          <a:endParaRPr lang="pt-BR"/>
        </a:p>
      </dgm:t>
    </dgm:pt>
    <dgm:pt modelId="{98B78493-0802-4EA7-B35B-48BB8DE60437}" type="sibTrans" cxnId="{D5BE4B81-9C48-48A4-82DE-6E7E7332032A}">
      <dgm:prSet/>
      <dgm:spPr/>
      <dgm:t>
        <a:bodyPr/>
        <a:lstStyle/>
        <a:p>
          <a:endParaRPr lang="pt-BR"/>
        </a:p>
      </dgm:t>
    </dgm:pt>
    <dgm:pt modelId="{0F3E9A94-25CB-4DEA-B2B4-16AFEEE57121}" type="pres">
      <dgm:prSet presAssocID="{8415425D-2CE8-44B0-A891-D567685E6681}" presName="Name0" presStyleCnt="0">
        <dgm:presLayoutVars>
          <dgm:dir/>
          <dgm:animLvl val="lvl"/>
          <dgm:resizeHandles val="exact"/>
        </dgm:presLayoutVars>
      </dgm:prSet>
      <dgm:spPr/>
    </dgm:pt>
    <dgm:pt modelId="{7F31CDB8-54A8-4B51-AB06-F917F0D3F0DF}" type="pres">
      <dgm:prSet presAssocID="{C8FF07D6-69C2-4152-84F4-79FE58EDD8BE}" presName="composite" presStyleCnt="0"/>
      <dgm:spPr/>
    </dgm:pt>
    <dgm:pt modelId="{09F3C092-9505-4E22-820F-C22E60284DC6}" type="pres">
      <dgm:prSet presAssocID="{C8FF07D6-69C2-4152-84F4-79FE58EDD8B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744327DF-C710-4734-AA52-593D8E0A2845}" type="pres">
      <dgm:prSet presAssocID="{C8FF07D6-69C2-4152-84F4-79FE58EDD8BE}" presName="desTx" presStyleLbl="alignAccFollowNode1" presStyleIdx="0" presStyleCnt="2" custLinFactNeighborY="10383">
        <dgm:presLayoutVars>
          <dgm:bulletEnabled val="1"/>
        </dgm:presLayoutVars>
      </dgm:prSet>
      <dgm:spPr/>
    </dgm:pt>
    <dgm:pt modelId="{F45398E5-14C4-4FFE-9CAE-2A02C71F39DB}" type="pres">
      <dgm:prSet presAssocID="{04B81E16-51D7-42F0-8C07-A0D80846AC05}" presName="space" presStyleCnt="0"/>
      <dgm:spPr/>
    </dgm:pt>
    <dgm:pt modelId="{3FCD8F7D-C353-451A-82A7-16701A407187}" type="pres">
      <dgm:prSet presAssocID="{684CBD14-856E-4AA4-955E-714C6188A584}" presName="composite" presStyleCnt="0"/>
      <dgm:spPr/>
    </dgm:pt>
    <dgm:pt modelId="{669AB2CB-FF35-45E0-8FF8-BD83E7371A03}" type="pres">
      <dgm:prSet presAssocID="{684CBD14-856E-4AA4-955E-714C6188A58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94E393CA-223C-40BB-A5F1-28951E223FDB}" type="pres">
      <dgm:prSet presAssocID="{684CBD14-856E-4AA4-955E-714C6188A584}" presName="desTx" presStyleLbl="alignAccFollowNode1" presStyleIdx="1" presStyleCnt="2" custLinFactNeighborY="10383">
        <dgm:presLayoutVars>
          <dgm:bulletEnabled val="1"/>
        </dgm:presLayoutVars>
      </dgm:prSet>
      <dgm:spPr/>
    </dgm:pt>
  </dgm:ptLst>
  <dgm:cxnLst>
    <dgm:cxn modelId="{A2834605-E56F-418A-B20B-F8ECAE2ED4C8}" type="presOf" srcId="{684CBD14-856E-4AA4-955E-714C6188A584}" destId="{669AB2CB-FF35-45E0-8FF8-BD83E7371A03}" srcOrd="0" destOrd="0" presId="urn:microsoft.com/office/officeart/2005/8/layout/hList1"/>
    <dgm:cxn modelId="{D85BBC19-EA1B-4F61-8006-98BD9D322274}" srcId="{684CBD14-856E-4AA4-955E-714C6188A584}" destId="{8E955F45-7B0E-434F-8C82-0D3E3233FF63}" srcOrd="2" destOrd="0" parTransId="{70FDA5A8-751A-4C0E-A43E-2AC63AFEC58E}" sibTransId="{58C80A4A-8945-4AEF-98CA-ABD84FAAFD09}"/>
    <dgm:cxn modelId="{82B4711C-60CB-42B1-87E1-575E743360E2}" type="presOf" srcId="{C8FF07D6-69C2-4152-84F4-79FE58EDD8BE}" destId="{09F3C092-9505-4E22-820F-C22E60284DC6}" srcOrd="0" destOrd="0" presId="urn:microsoft.com/office/officeart/2005/8/layout/hList1"/>
    <dgm:cxn modelId="{2744FE1E-C2BE-4F95-8FA6-A20A031AEB99}" srcId="{684CBD14-856E-4AA4-955E-714C6188A584}" destId="{BC5B810B-1748-40CE-9F3F-7F0C8E22381F}" srcOrd="1" destOrd="0" parTransId="{CAC636C4-F689-489A-BEEB-D076BFB9D916}" sibTransId="{47040416-DF8D-4ED9-82C7-E5D06AF03F24}"/>
    <dgm:cxn modelId="{44472C32-1D66-4644-A4C8-9BEA959A812E}" srcId="{684CBD14-856E-4AA4-955E-714C6188A584}" destId="{BB36B713-F9BA-4209-B15D-67DCA55C80EF}" srcOrd="3" destOrd="0" parTransId="{4B4A28FB-C1E8-43F2-8B4A-5C53D283936E}" sibTransId="{7DBD082E-E597-448C-A0DB-D8FE68824B95}"/>
    <dgm:cxn modelId="{10CA523A-F253-4BB6-BD0E-622D52B1A242}" type="presOf" srcId="{E7E94716-D42E-4009-AFEE-1974EF6699E9}" destId="{744327DF-C710-4734-AA52-593D8E0A2845}" srcOrd="0" destOrd="4" presId="urn:microsoft.com/office/officeart/2005/8/layout/hList1"/>
    <dgm:cxn modelId="{EA45C33A-85D7-4DF4-A786-5E6E9B26D1E8}" srcId="{C8FF07D6-69C2-4152-84F4-79FE58EDD8BE}" destId="{B6223995-83FC-4488-91AA-53902BC4E801}" srcOrd="0" destOrd="0" parTransId="{D7BE0AF4-4DF1-494C-B305-C300854CEC89}" sibTransId="{E2378F7C-9585-461D-A044-26B19FC546BD}"/>
    <dgm:cxn modelId="{2F387C47-B849-4719-805F-BC930127C094}" srcId="{684CBD14-856E-4AA4-955E-714C6188A584}" destId="{12D08B6B-A9D2-41A7-B33D-EE77138A18A4}" srcOrd="0" destOrd="0" parTransId="{F370F746-5BF7-4EAB-8390-73A58A8248C6}" sibTransId="{165ABFD7-6504-4FDE-B088-1B97637FEF5A}"/>
    <dgm:cxn modelId="{91039C6F-83FE-47A2-B26A-4BB74BD00EE2}" srcId="{C8FF07D6-69C2-4152-84F4-79FE58EDD8BE}" destId="{CA55A972-C3F2-4315-8BF0-EC5DA2C762E3}" srcOrd="3" destOrd="0" parTransId="{46ED4E65-BA15-4B76-BDB7-73B1F569BDA9}" sibTransId="{2980B890-7A02-4036-A61C-44F444F7BF91}"/>
    <dgm:cxn modelId="{D7EE6370-1DD9-4729-9C01-2F404EB2BF3C}" type="presOf" srcId="{BC5B810B-1748-40CE-9F3F-7F0C8E22381F}" destId="{94E393CA-223C-40BB-A5F1-28951E223FDB}" srcOrd="0" destOrd="1" presId="urn:microsoft.com/office/officeart/2005/8/layout/hList1"/>
    <dgm:cxn modelId="{5382A276-CEEA-475C-B268-3498C383E2CB}" type="presOf" srcId="{80DF33A6-3F31-40A5-9640-7E4890AACA54}" destId="{94E393CA-223C-40BB-A5F1-28951E223FDB}" srcOrd="0" destOrd="4" presId="urn:microsoft.com/office/officeart/2005/8/layout/hList1"/>
    <dgm:cxn modelId="{32CD0659-9404-4884-8635-AE13EBE86B74}" type="presOf" srcId="{CA55A972-C3F2-4315-8BF0-EC5DA2C762E3}" destId="{744327DF-C710-4734-AA52-593D8E0A2845}" srcOrd="0" destOrd="3" presId="urn:microsoft.com/office/officeart/2005/8/layout/hList1"/>
    <dgm:cxn modelId="{D5BE4B81-9C48-48A4-82DE-6E7E7332032A}" srcId="{684CBD14-856E-4AA4-955E-714C6188A584}" destId="{80DF33A6-3F31-40A5-9640-7E4890AACA54}" srcOrd="4" destOrd="0" parTransId="{BCD2011F-80FD-46CE-ACED-C2FA50BF3EBC}" sibTransId="{98B78493-0802-4EA7-B35B-48BB8DE60437}"/>
    <dgm:cxn modelId="{148D4CA1-1DC7-4CAA-B7D4-B45BF779DA6B}" srcId="{C8FF07D6-69C2-4152-84F4-79FE58EDD8BE}" destId="{9EC0BAF1-2DC9-4001-BB84-7C424DCE7640}" srcOrd="1" destOrd="0" parTransId="{E4122A7E-0144-4BD0-8256-7F25CB7043BC}" sibTransId="{4B3C6A5B-85A6-432F-B8BC-FD15F37A0FA4}"/>
    <dgm:cxn modelId="{6DD99EA4-2AD4-4628-A439-E1B2D8022BF6}" type="presOf" srcId="{BB36B713-F9BA-4209-B15D-67DCA55C80EF}" destId="{94E393CA-223C-40BB-A5F1-28951E223FDB}" srcOrd="0" destOrd="3" presId="urn:microsoft.com/office/officeart/2005/8/layout/hList1"/>
    <dgm:cxn modelId="{640545A6-4A86-47D5-B5D2-B2A40422048A}" srcId="{C8FF07D6-69C2-4152-84F4-79FE58EDD8BE}" destId="{E7E94716-D42E-4009-AFEE-1974EF6699E9}" srcOrd="4" destOrd="0" parTransId="{E7CB6E4C-720B-4ACA-98EF-45C4B5CB0A0E}" sibTransId="{8C793183-2E79-454F-ABCE-8D75178AD325}"/>
    <dgm:cxn modelId="{E2C01DB0-A9FE-4769-8EAC-952B8DB3F306}" srcId="{8415425D-2CE8-44B0-A891-D567685E6681}" destId="{684CBD14-856E-4AA4-955E-714C6188A584}" srcOrd="1" destOrd="0" parTransId="{ABE94431-4546-43DB-8417-0B02E6B4197A}" sibTransId="{D098947F-54F9-4788-BA67-2E93987AD954}"/>
    <dgm:cxn modelId="{6885A1B1-CDA0-4366-8395-EFD390CB791C}" type="presOf" srcId="{EC6ED044-48BB-4BB0-95C7-AAA9D2439DBE}" destId="{744327DF-C710-4734-AA52-593D8E0A2845}" srcOrd="0" destOrd="2" presId="urn:microsoft.com/office/officeart/2005/8/layout/hList1"/>
    <dgm:cxn modelId="{FD0960C5-479F-4F99-9949-A97C257F1E75}" srcId="{8415425D-2CE8-44B0-A891-D567685E6681}" destId="{C8FF07D6-69C2-4152-84F4-79FE58EDD8BE}" srcOrd="0" destOrd="0" parTransId="{5B3C5BA2-8367-4426-AC61-37AFCC9D2F60}" sibTransId="{04B81E16-51D7-42F0-8C07-A0D80846AC05}"/>
    <dgm:cxn modelId="{79EB91DA-7ED0-4116-9D49-0B7868CAD10A}" type="presOf" srcId="{12D08B6B-A9D2-41A7-B33D-EE77138A18A4}" destId="{94E393CA-223C-40BB-A5F1-28951E223FDB}" srcOrd="0" destOrd="0" presId="urn:microsoft.com/office/officeart/2005/8/layout/hList1"/>
    <dgm:cxn modelId="{0FF688DB-4B83-4588-B09A-2F83657A9734}" type="presOf" srcId="{8E955F45-7B0E-434F-8C82-0D3E3233FF63}" destId="{94E393CA-223C-40BB-A5F1-28951E223FDB}" srcOrd="0" destOrd="2" presId="urn:microsoft.com/office/officeart/2005/8/layout/hList1"/>
    <dgm:cxn modelId="{06DDA8DD-8D72-4333-8125-4463DE05A5D9}" type="presOf" srcId="{9EC0BAF1-2DC9-4001-BB84-7C424DCE7640}" destId="{744327DF-C710-4734-AA52-593D8E0A2845}" srcOrd="0" destOrd="1" presId="urn:microsoft.com/office/officeart/2005/8/layout/hList1"/>
    <dgm:cxn modelId="{A7F9C7E1-ADF5-44E6-BE59-90A017BC7871}" type="presOf" srcId="{8415425D-2CE8-44B0-A891-D567685E6681}" destId="{0F3E9A94-25CB-4DEA-B2B4-16AFEEE57121}" srcOrd="0" destOrd="0" presId="urn:microsoft.com/office/officeart/2005/8/layout/hList1"/>
    <dgm:cxn modelId="{A2261BF0-051D-47FB-85C9-7AD08221E146}" type="presOf" srcId="{B6223995-83FC-4488-91AA-53902BC4E801}" destId="{744327DF-C710-4734-AA52-593D8E0A2845}" srcOrd="0" destOrd="0" presId="urn:microsoft.com/office/officeart/2005/8/layout/hList1"/>
    <dgm:cxn modelId="{8B9D41F4-6E18-43FC-83CA-FA51EAD9B158}" srcId="{C8FF07D6-69C2-4152-84F4-79FE58EDD8BE}" destId="{EC6ED044-48BB-4BB0-95C7-AAA9D2439DBE}" srcOrd="2" destOrd="0" parTransId="{BA081F72-3E1E-4AD3-B0F9-05574E8628E7}" sibTransId="{8958CB95-48EF-431F-83D2-60E30A2C9C34}"/>
    <dgm:cxn modelId="{5969928B-78AB-4E1B-95AD-E9B74FB3734D}" type="presParOf" srcId="{0F3E9A94-25CB-4DEA-B2B4-16AFEEE57121}" destId="{7F31CDB8-54A8-4B51-AB06-F917F0D3F0DF}" srcOrd="0" destOrd="0" presId="urn:microsoft.com/office/officeart/2005/8/layout/hList1"/>
    <dgm:cxn modelId="{DA9142F8-BF85-4F24-8B10-7C6FAC80E1BC}" type="presParOf" srcId="{7F31CDB8-54A8-4B51-AB06-F917F0D3F0DF}" destId="{09F3C092-9505-4E22-820F-C22E60284DC6}" srcOrd="0" destOrd="0" presId="urn:microsoft.com/office/officeart/2005/8/layout/hList1"/>
    <dgm:cxn modelId="{413E212F-6494-4709-88B4-420264F953E3}" type="presParOf" srcId="{7F31CDB8-54A8-4B51-AB06-F917F0D3F0DF}" destId="{744327DF-C710-4734-AA52-593D8E0A2845}" srcOrd="1" destOrd="0" presId="urn:microsoft.com/office/officeart/2005/8/layout/hList1"/>
    <dgm:cxn modelId="{2BBCF78E-F168-4EA8-B1EC-53F38C93C92E}" type="presParOf" srcId="{0F3E9A94-25CB-4DEA-B2B4-16AFEEE57121}" destId="{F45398E5-14C4-4FFE-9CAE-2A02C71F39DB}" srcOrd="1" destOrd="0" presId="urn:microsoft.com/office/officeart/2005/8/layout/hList1"/>
    <dgm:cxn modelId="{5FFF2F93-5191-4D93-832E-6D50C88E4B46}" type="presParOf" srcId="{0F3E9A94-25CB-4DEA-B2B4-16AFEEE57121}" destId="{3FCD8F7D-C353-451A-82A7-16701A407187}" srcOrd="2" destOrd="0" presId="urn:microsoft.com/office/officeart/2005/8/layout/hList1"/>
    <dgm:cxn modelId="{BEF5FC24-18D2-4337-8DED-1B406CFD426D}" type="presParOf" srcId="{3FCD8F7D-C353-451A-82A7-16701A407187}" destId="{669AB2CB-FF35-45E0-8FF8-BD83E7371A03}" srcOrd="0" destOrd="0" presId="urn:microsoft.com/office/officeart/2005/8/layout/hList1"/>
    <dgm:cxn modelId="{03CA0D2E-1507-4AC7-A403-98F7237AE2BF}" type="presParOf" srcId="{3FCD8F7D-C353-451A-82A7-16701A407187}" destId="{94E393CA-223C-40BB-A5F1-28951E223FD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B31A408-7EAC-4488-B56C-A6A5C0522039}" type="doc">
      <dgm:prSet loTypeId="urn:microsoft.com/office/officeart/2005/8/layout/targe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11128D72-0B89-43FE-AE50-73D463C54C49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Considerado o maior conflito da história da América do Sul. </a:t>
          </a:r>
        </a:p>
      </dgm:t>
    </dgm:pt>
    <dgm:pt modelId="{95F3B01C-8B68-4183-B978-A34BE5EB1AEC}" type="parTrans" cxnId="{1EEA149D-C2EB-404B-A0B5-59A403642B89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D4F051C1-75EA-4568-A9BB-3B772EC0EA89}" type="sibTrans" cxnId="{1EEA149D-C2EB-404B-A0B5-59A403642B89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A9C0111A-96EE-4E98-8E0E-09F34B516F39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 Guerra do Paraguai estendeu-se de 1864 a 1870.</a:t>
          </a:r>
        </a:p>
      </dgm:t>
    </dgm:pt>
    <dgm:pt modelId="{A016AA57-E17E-4E6A-8AEC-F24FDD9E4CA1}" type="parTrans" cxnId="{7C515954-C366-4D49-A09A-37F8EE70FCD5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E876981E-6D0B-46DD-B23F-B2A5766E5539}" type="sibTrans" cxnId="{7C515954-C366-4D49-A09A-37F8EE70FCD5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0399AA77-9570-4725-80FA-89C5677B084F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Envolveu o Brasil, a Argentina e o Uruguai (Tríplice Aliança) e o Paraguai.</a:t>
          </a:r>
        </a:p>
      </dgm:t>
    </dgm:pt>
    <dgm:pt modelId="{82DE1EC9-319A-4F2F-8872-0EB6AC9215BA}" type="parTrans" cxnId="{0E660EAD-079C-4A85-AB6A-ED16D93F292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C052F8B-06E8-4544-98E9-D1AC808FB66A}" type="sibTrans" cxnId="{0E660EAD-079C-4A85-AB6A-ED16D93F292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E0A5022F-4428-445F-979D-9C74FCFA5456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Uma das motivações para o conflito foi a questão mal resolvida sobre a demarcação de fronteiras da América do Sul.</a:t>
          </a:r>
        </a:p>
      </dgm:t>
    </dgm:pt>
    <dgm:pt modelId="{810B2D26-E8D9-4F3D-AA2D-E82C7DE912CB}" type="parTrans" cxnId="{A75FA840-93EA-4386-A198-D0275976799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34A30E7-0968-4660-8148-FEBFAE9D8AFE}" type="sibTrans" cxnId="{A75FA840-93EA-4386-A198-D0275976799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C64AC63-A08E-4E5E-8E11-892606013019}" type="pres">
      <dgm:prSet presAssocID="{EB31A408-7EAC-4488-B56C-A6A5C0522039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8159E058-4C3E-4A43-9DA1-D2C700CA2E17}" type="pres">
      <dgm:prSet presAssocID="{11128D72-0B89-43FE-AE50-73D463C54C49}" presName="circle1" presStyleLbl="node1" presStyleIdx="0" presStyleCnt="4"/>
      <dgm:spPr/>
    </dgm:pt>
    <dgm:pt modelId="{957A5FFA-A2E8-40BD-8938-7B1A6BD1B250}" type="pres">
      <dgm:prSet presAssocID="{11128D72-0B89-43FE-AE50-73D463C54C49}" presName="space" presStyleCnt="0"/>
      <dgm:spPr/>
    </dgm:pt>
    <dgm:pt modelId="{E49CB421-B05B-4451-8EDB-B96492D49FC6}" type="pres">
      <dgm:prSet presAssocID="{11128D72-0B89-43FE-AE50-73D463C54C49}" presName="rect1" presStyleLbl="alignAcc1" presStyleIdx="0" presStyleCnt="4"/>
      <dgm:spPr/>
    </dgm:pt>
    <dgm:pt modelId="{8CCEF554-D80C-4D91-B65B-79BD40A45F9B}" type="pres">
      <dgm:prSet presAssocID="{A9C0111A-96EE-4E98-8E0E-09F34B516F39}" presName="vertSpace2" presStyleLbl="node1" presStyleIdx="0" presStyleCnt="4"/>
      <dgm:spPr/>
    </dgm:pt>
    <dgm:pt modelId="{FDBB86C6-63E6-4C49-B4EB-7FA86CB36BED}" type="pres">
      <dgm:prSet presAssocID="{A9C0111A-96EE-4E98-8E0E-09F34B516F39}" presName="circle2" presStyleLbl="node1" presStyleIdx="1" presStyleCnt="4"/>
      <dgm:spPr/>
    </dgm:pt>
    <dgm:pt modelId="{BFE1AF1D-C7B4-41E9-A8A3-0FB9FC59B5AA}" type="pres">
      <dgm:prSet presAssocID="{A9C0111A-96EE-4E98-8E0E-09F34B516F39}" presName="rect2" presStyleLbl="alignAcc1" presStyleIdx="1" presStyleCnt="4"/>
      <dgm:spPr/>
    </dgm:pt>
    <dgm:pt modelId="{9CA173BD-35AF-46ED-9708-D56919F71A95}" type="pres">
      <dgm:prSet presAssocID="{0399AA77-9570-4725-80FA-89C5677B084F}" presName="vertSpace3" presStyleLbl="node1" presStyleIdx="1" presStyleCnt="4"/>
      <dgm:spPr/>
    </dgm:pt>
    <dgm:pt modelId="{BDB179CB-880F-4B95-8D7C-2C7783B05A2F}" type="pres">
      <dgm:prSet presAssocID="{0399AA77-9570-4725-80FA-89C5677B084F}" presName="circle3" presStyleLbl="node1" presStyleIdx="2" presStyleCnt="4"/>
      <dgm:spPr/>
    </dgm:pt>
    <dgm:pt modelId="{2195F4B0-4363-4881-8AD0-CC7592C7E3B5}" type="pres">
      <dgm:prSet presAssocID="{0399AA77-9570-4725-80FA-89C5677B084F}" presName="rect3" presStyleLbl="alignAcc1" presStyleIdx="2" presStyleCnt="4"/>
      <dgm:spPr/>
    </dgm:pt>
    <dgm:pt modelId="{78DB46C7-9E4F-434F-B56C-AEE2777E1FF9}" type="pres">
      <dgm:prSet presAssocID="{E0A5022F-4428-445F-979D-9C74FCFA5456}" presName="vertSpace4" presStyleLbl="node1" presStyleIdx="2" presStyleCnt="4"/>
      <dgm:spPr/>
    </dgm:pt>
    <dgm:pt modelId="{284F60FC-0ADF-4188-A7FD-31F14704BB6F}" type="pres">
      <dgm:prSet presAssocID="{E0A5022F-4428-445F-979D-9C74FCFA5456}" presName="circle4" presStyleLbl="node1" presStyleIdx="3" presStyleCnt="4"/>
      <dgm:spPr/>
    </dgm:pt>
    <dgm:pt modelId="{3C1054DC-295C-447F-B315-1C4951F3D3C1}" type="pres">
      <dgm:prSet presAssocID="{E0A5022F-4428-445F-979D-9C74FCFA5456}" presName="rect4" presStyleLbl="alignAcc1" presStyleIdx="3" presStyleCnt="4"/>
      <dgm:spPr/>
    </dgm:pt>
    <dgm:pt modelId="{12BB5B62-C4A8-4DB2-9B6C-53BEE80BBF6E}" type="pres">
      <dgm:prSet presAssocID="{11128D72-0B89-43FE-AE50-73D463C54C49}" presName="rect1ParTxNoCh" presStyleLbl="alignAcc1" presStyleIdx="3" presStyleCnt="4">
        <dgm:presLayoutVars>
          <dgm:chMax val="1"/>
          <dgm:bulletEnabled val="1"/>
        </dgm:presLayoutVars>
      </dgm:prSet>
      <dgm:spPr/>
    </dgm:pt>
    <dgm:pt modelId="{776ED73D-EFDE-4FEE-B81D-E1ED08635652}" type="pres">
      <dgm:prSet presAssocID="{A9C0111A-96EE-4E98-8E0E-09F34B516F39}" presName="rect2ParTxNoCh" presStyleLbl="alignAcc1" presStyleIdx="3" presStyleCnt="4">
        <dgm:presLayoutVars>
          <dgm:chMax val="1"/>
          <dgm:bulletEnabled val="1"/>
        </dgm:presLayoutVars>
      </dgm:prSet>
      <dgm:spPr/>
    </dgm:pt>
    <dgm:pt modelId="{42D575FC-7686-4E8B-A412-627735DA42EE}" type="pres">
      <dgm:prSet presAssocID="{0399AA77-9570-4725-80FA-89C5677B084F}" presName="rect3ParTxNoCh" presStyleLbl="alignAcc1" presStyleIdx="3" presStyleCnt="4">
        <dgm:presLayoutVars>
          <dgm:chMax val="1"/>
          <dgm:bulletEnabled val="1"/>
        </dgm:presLayoutVars>
      </dgm:prSet>
      <dgm:spPr/>
    </dgm:pt>
    <dgm:pt modelId="{75E6C873-8999-4843-AA82-69144BB57839}" type="pres">
      <dgm:prSet presAssocID="{E0A5022F-4428-445F-979D-9C74FCFA5456}" presName="rect4ParTxNoCh" presStyleLbl="alignAcc1" presStyleIdx="3" presStyleCnt="4">
        <dgm:presLayoutVars>
          <dgm:chMax val="1"/>
          <dgm:bulletEnabled val="1"/>
        </dgm:presLayoutVars>
      </dgm:prSet>
      <dgm:spPr/>
    </dgm:pt>
  </dgm:ptLst>
  <dgm:cxnLst>
    <dgm:cxn modelId="{507DD60E-C33A-4270-BAA4-D2EB737B084D}" type="presOf" srcId="{E0A5022F-4428-445F-979D-9C74FCFA5456}" destId="{75E6C873-8999-4843-AA82-69144BB57839}" srcOrd="1" destOrd="0" presId="urn:microsoft.com/office/officeart/2005/8/layout/target3"/>
    <dgm:cxn modelId="{A75FA840-93EA-4386-A198-D0275976799E}" srcId="{EB31A408-7EAC-4488-B56C-A6A5C0522039}" destId="{E0A5022F-4428-445F-979D-9C74FCFA5456}" srcOrd="3" destOrd="0" parTransId="{810B2D26-E8D9-4F3D-AA2D-E82C7DE912CB}" sibTransId="{934A30E7-0968-4660-8148-FEBFAE9D8AFE}"/>
    <dgm:cxn modelId="{07A0C34C-840F-448A-B538-D23F10EF70BE}" type="presOf" srcId="{11128D72-0B89-43FE-AE50-73D463C54C49}" destId="{12BB5B62-C4A8-4DB2-9B6C-53BEE80BBF6E}" srcOrd="1" destOrd="0" presId="urn:microsoft.com/office/officeart/2005/8/layout/target3"/>
    <dgm:cxn modelId="{7C515954-C366-4D49-A09A-37F8EE70FCD5}" srcId="{EB31A408-7EAC-4488-B56C-A6A5C0522039}" destId="{A9C0111A-96EE-4E98-8E0E-09F34B516F39}" srcOrd="1" destOrd="0" parTransId="{A016AA57-E17E-4E6A-8AEC-F24FDD9E4CA1}" sibTransId="{E876981E-6D0B-46DD-B23F-B2A5766E5539}"/>
    <dgm:cxn modelId="{220DC779-7C8D-4A82-A038-AB3565AAACFD}" type="presOf" srcId="{0399AA77-9570-4725-80FA-89C5677B084F}" destId="{2195F4B0-4363-4881-8AD0-CC7592C7E3B5}" srcOrd="0" destOrd="0" presId="urn:microsoft.com/office/officeart/2005/8/layout/target3"/>
    <dgm:cxn modelId="{1EEA149D-C2EB-404B-A0B5-59A403642B89}" srcId="{EB31A408-7EAC-4488-B56C-A6A5C0522039}" destId="{11128D72-0B89-43FE-AE50-73D463C54C49}" srcOrd="0" destOrd="0" parTransId="{95F3B01C-8B68-4183-B978-A34BE5EB1AEC}" sibTransId="{D4F051C1-75EA-4568-A9BB-3B772EC0EA89}"/>
    <dgm:cxn modelId="{0E660EAD-079C-4A85-AB6A-ED16D93F2922}" srcId="{EB31A408-7EAC-4488-B56C-A6A5C0522039}" destId="{0399AA77-9570-4725-80FA-89C5677B084F}" srcOrd="2" destOrd="0" parTransId="{82DE1EC9-319A-4F2F-8872-0EB6AC9215BA}" sibTransId="{5C052F8B-06E8-4544-98E9-D1AC808FB66A}"/>
    <dgm:cxn modelId="{924287C9-F838-4AE2-B6E9-733FAF31A2D9}" type="presOf" srcId="{EB31A408-7EAC-4488-B56C-A6A5C0522039}" destId="{5C64AC63-A08E-4E5E-8E11-892606013019}" srcOrd="0" destOrd="0" presId="urn:microsoft.com/office/officeart/2005/8/layout/target3"/>
    <dgm:cxn modelId="{4A60EACC-657A-491A-BF1C-2C7348E064B2}" type="presOf" srcId="{0399AA77-9570-4725-80FA-89C5677B084F}" destId="{42D575FC-7686-4E8B-A412-627735DA42EE}" srcOrd="1" destOrd="0" presId="urn:microsoft.com/office/officeart/2005/8/layout/target3"/>
    <dgm:cxn modelId="{B5AFEFDF-6E2B-4DC8-8BA5-1A52B23D75F6}" type="presOf" srcId="{E0A5022F-4428-445F-979D-9C74FCFA5456}" destId="{3C1054DC-295C-447F-B315-1C4951F3D3C1}" srcOrd="0" destOrd="0" presId="urn:microsoft.com/office/officeart/2005/8/layout/target3"/>
    <dgm:cxn modelId="{E52217E0-99F4-4574-A032-8560BAD9C886}" type="presOf" srcId="{A9C0111A-96EE-4E98-8E0E-09F34B516F39}" destId="{BFE1AF1D-C7B4-41E9-A8A3-0FB9FC59B5AA}" srcOrd="0" destOrd="0" presId="urn:microsoft.com/office/officeart/2005/8/layout/target3"/>
    <dgm:cxn modelId="{75E51EE3-B281-4D78-B548-8AB6B841A665}" type="presOf" srcId="{11128D72-0B89-43FE-AE50-73D463C54C49}" destId="{E49CB421-B05B-4451-8EDB-B96492D49FC6}" srcOrd="0" destOrd="0" presId="urn:microsoft.com/office/officeart/2005/8/layout/target3"/>
    <dgm:cxn modelId="{F2ED74FB-BC52-49F0-9E37-CF2171590ABF}" type="presOf" srcId="{A9C0111A-96EE-4E98-8E0E-09F34B516F39}" destId="{776ED73D-EFDE-4FEE-B81D-E1ED08635652}" srcOrd="1" destOrd="0" presId="urn:microsoft.com/office/officeart/2005/8/layout/target3"/>
    <dgm:cxn modelId="{B1B6DBEB-C528-43CE-B9BB-DB5BED52A5B6}" type="presParOf" srcId="{5C64AC63-A08E-4E5E-8E11-892606013019}" destId="{8159E058-4C3E-4A43-9DA1-D2C700CA2E17}" srcOrd="0" destOrd="0" presId="urn:microsoft.com/office/officeart/2005/8/layout/target3"/>
    <dgm:cxn modelId="{275EFFA0-5761-4A63-9410-DB547048B54A}" type="presParOf" srcId="{5C64AC63-A08E-4E5E-8E11-892606013019}" destId="{957A5FFA-A2E8-40BD-8938-7B1A6BD1B250}" srcOrd="1" destOrd="0" presId="urn:microsoft.com/office/officeart/2005/8/layout/target3"/>
    <dgm:cxn modelId="{C92701DA-B945-46F0-85FD-F2D9DF3ABE98}" type="presParOf" srcId="{5C64AC63-A08E-4E5E-8E11-892606013019}" destId="{E49CB421-B05B-4451-8EDB-B96492D49FC6}" srcOrd="2" destOrd="0" presId="urn:microsoft.com/office/officeart/2005/8/layout/target3"/>
    <dgm:cxn modelId="{0CE9D97A-1413-47B0-8021-B5E927C0C904}" type="presParOf" srcId="{5C64AC63-A08E-4E5E-8E11-892606013019}" destId="{8CCEF554-D80C-4D91-B65B-79BD40A45F9B}" srcOrd="3" destOrd="0" presId="urn:microsoft.com/office/officeart/2005/8/layout/target3"/>
    <dgm:cxn modelId="{3C105B7D-EF76-42C1-818E-AA9959C0AE64}" type="presParOf" srcId="{5C64AC63-A08E-4E5E-8E11-892606013019}" destId="{FDBB86C6-63E6-4C49-B4EB-7FA86CB36BED}" srcOrd="4" destOrd="0" presId="urn:microsoft.com/office/officeart/2005/8/layout/target3"/>
    <dgm:cxn modelId="{A689A7B6-01F4-43F1-BDDC-DF2549F15854}" type="presParOf" srcId="{5C64AC63-A08E-4E5E-8E11-892606013019}" destId="{BFE1AF1D-C7B4-41E9-A8A3-0FB9FC59B5AA}" srcOrd="5" destOrd="0" presId="urn:microsoft.com/office/officeart/2005/8/layout/target3"/>
    <dgm:cxn modelId="{B6E4BAAB-C95F-471A-8B95-04806C3B4A71}" type="presParOf" srcId="{5C64AC63-A08E-4E5E-8E11-892606013019}" destId="{9CA173BD-35AF-46ED-9708-D56919F71A95}" srcOrd="6" destOrd="0" presId="urn:microsoft.com/office/officeart/2005/8/layout/target3"/>
    <dgm:cxn modelId="{59ACACB2-625D-4ECA-AC7B-9C06E4882640}" type="presParOf" srcId="{5C64AC63-A08E-4E5E-8E11-892606013019}" destId="{BDB179CB-880F-4B95-8D7C-2C7783B05A2F}" srcOrd="7" destOrd="0" presId="urn:microsoft.com/office/officeart/2005/8/layout/target3"/>
    <dgm:cxn modelId="{1B44F2C4-92F5-400F-8F90-3ED350D05E3C}" type="presParOf" srcId="{5C64AC63-A08E-4E5E-8E11-892606013019}" destId="{2195F4B0-4363-4881-8AD0-CC7592C7E3B5}" srcOrd="8" destOrd="0" presId="urn:microsoft.com/office/officeart/2005/8/layout/target3"/>
    <dgm:cxn modelId="{C447CD1F-0658-483B-BFD0-7E5D3D1D6C6E}" type="presParOf" srcId="{5C64AC63-A08E-4E5E-8E11-892606013019}" destId="{78DB46C7-9E4F-434F-B56C-AEE2777E1FF9}" srcOrd="9" destOrd="0" presId="urn:microsoft.com/office/officeart/2005/8/layout/target3"/>
    <dgm:cxn modelId="{51AF55B5-B1FD-44BC-81D3-AD1B7CF84E10}" type="presParOf" srcId="{5C64AC63-A08E-4E5E-8E11-892606013019}" destId="{284F60FC-0ADF-4188-A7FD-31F14704BB6F}" srcOrd="10" destOrd="0" presId="urn:microsoft.com/office/officeart/2005/8/layout/target3"/>
    <dgm:cxn modelId="{17FD48BC-F544-4061-8DCA-A0E898503E1E}" type="presParOf" srcId="{5C64AC63-A08E-4E5E-8E11-892606013019}" destId="{3C1054DC-295C-447F-B315-1C4951F3D3C1}" srcOrd="11" destOrd="0" presId="urn:microsoft.com/office/officeart/2005/8/layout/target3"/>
    <dgm:cxn modelId="{1D07FDE2-1951-4DAE-BA9B-8A6BD05B7B02}" type="presParOf" srcId="{5C64AC63-A08E-4E5E-8E11-892606013019}" destId="{12BB5B62-C4A8-4DB2-9B6C-53BEE80BBF6E}" srcOrd="12" destOrd="0" presId="urn:microsoft.com/office/officeart/2005/8/layout/target3"/>
    <dgm:cxn modelId="{3E48FBAE-A306-485C-AC2E-4521895F734C}" type="presParOf" srcId="{5C64AC63-A08E-4E5E-8E11-892606013019}" destId="{776ED73D-EFDE-4FEE-B81D-E1ED08635652}" srcOrd="13" destOrd="0" presId="urn:microsoft.com/office/officeart/2005/8/layout/target3"/>
    <dgm:cxn modelId="{BB17EF6D-3AAF-40B0-BF4B-8F364A829C23}" type="presParOf" srcId="{5C64AC63-A08E-4E5E-8E11-892606013019}" destId="{42D575FC-7686-4E8B-A412-627735DA42EE}" srcOrd="14" destOrd="0" presId="urn:microsoft.com/office/officeart/2005/8/layout/target3"/>
    <dgm:cxn modelId="{EDB141C6-F6D7-4336-B215-7EC38560A14B}" type="presParOf" srcId="{5C64AC63-A08E-4E5E-8E11-892606013019}" destId="{75E6C873-8999-4843-AA82-69144BB57839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BE8ABCD-03CD-4217-862A-901E3F64C320}" type="doc">
      <dgm:prSet loTypeId="urn:diagrams.loki3.com/BracketList+Icon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pt-BR"/>
        </a:p>
      </dgm:t>
    </dgm:pt>
    <dgm:pt modelId="{289690FD-5ABA-4620-B61A-9A4F40C8A11D}">
      <dgm:prSet phldrT="[Texto]" custT="1"/>
      <dgm:spPr/>
      <dgm:t>
        <a:bodyPr/>
        <a:lstStyle/>
        <a:p>
          <a:r>
            <a:rPr lang="pt-BR" sz="1900" b="1" dirty="0">
              <a:latin typeface="Roboto" pitchFamily="2" charset="0"/>
              <a:ea typeface="Roboto" pitchFamily="2" charset="0"/>
            </a:rPr>
            <a:t>Antes da Guerra do Paraguai</a:t>
          </a:r>
        </a:p>
      </dgm:t>
    </dgm:pt>
    <dgm:pt modelId="{06F1B027-884E-4230-8CFB-CA52D3755E52}" type="parTrans" cxnId="{C6BF82A0-C2BD-4521-8AEF-277C923A4A14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8CABC3A-26D9-4DD5-BDFC-A04B150ADE9E}" type="sibTrans" cxnId="{C6BF82A0-C2BD-4521-8AEF-277C923A4A14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A07B73F-B261-4DA8-A150-8BEFB4808EA4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As Forças Armadas brasileiras eram compostas de cerca de 18 mil militares despreparados e sem armamentos.</a:t>
          </a:r>
        </a:p>
      </dgm:t>
    </dgm:pt>
    <dgm:pt modelId="{5A473138-555C-4BA3-B501-109AD66B8442}" type="parTrans" cxnId="{DF0DE9AE-5760-4EE7-9759-BAC2A461C4F0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D7FEE32A-BE29-4277-BEB4-FBE88FE097D1}" type="sibTrans" cxnId="{DF0DE9AE-5760-4EE7-9759-BAC2A461C4F0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92C2C0CE-077F-4871-A63F-504A24931806}">
      <dgm:prSet phldrT="[Texto]" custT="1"/>
      <dgm:spPr/>
      <dgm:t>
        <a:bodyPr/>
        <a:lstStyle/>
        <a:p>
          <a:r>
            <a:rPr lang="pt-BR" sz="1900" b="1" dirty="0">
              <a:latin typeface="Roboto" pitchFamily="2" charset="0"/>
              <a:ea typeface="Roboto" pitchFamily="2" charset="0"/>
            </a:rPr>
            <a:t>Durante a Guerra do Paraguai</a:t>
          </a:r>
        </a:p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0A7E29A8-0EBD-4F90-A774-A412AEC1BD42}" type="parTrans" cxnId="{36C3257E-C3A1-4D50-AB4C-586FD142FD80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E4625946-CD36-4CA6-A1ED-21E46A408842}" type="sibTrans" cxnId="{36C3257E-C3A1-4D50-AB4C-586FD142FD80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B1AE816E-4C03-459E-AA22-111C52C8C3D2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Criação da força especial Voluntários da Pátria. </a:t>
          </a:r>
        </a:p>
      </dgm:t>
    </dgm:pt>
    <dgm:pt modelId="{162A5347-12B9-4825-8683-AD9682247288}" type="parTrans" cxnId="{C997AC40-121D-4C7D-85A7-6A393B0E14E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AFDA425E-4D14-4C39-AF2F-F78C6FE8A13B}" type="sibTrans" cxnId="{C997AC40-121D-4C7D-85A7-6A393B0E14E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A64B634-842E-43C8-90A0-F5F23057A5EE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A48D72F2-4A43-4FFA-9E3D-F9D52D784A42}" type="parTrans" cxnId="{A035BC54-86A0-41C6-9C85-7A61E482ABBE}">
      <dgm:prSet/>
      <dgm:spPr/>
      <dgm:t>
        <a:bodyPr/>
        <a:lstStyle/>
        <a:p>
          <a:endParaRPr lang="pt-BR"/>
        </a:p>
      </dgm:t>
    </dgm:pt>
    <dgm:pt modelId="{485A4AEE-B4DD-429B-AF9A-5D5E59BD3699}" type="sibTrans" cxnId="{A035BC54-86A0-41C6-9C85-7A61E482ABBE}">
      <dgm:prSet/>
      <dgm:spPr/>
      <dgm:t>
        <a:bodyPr/>
        <a:lstStyle/>
        <a:p>
          <a:endParaRPr lang="pt-BR"/>
        </a:p>
      </dgm:t>
    </dgm:pt>
    <dgm:pt modelId="{363E065F-7589-4379-B94D-CB4DD5D1923A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Essa força chegou a receber 55 mil homens de diferentes origens sociais.</a:t>
          </a:r>
        </a:p>
      </dgm:t>
    </dgm:pt>
    <dgm:pt modelId="{58BACC41-DF27-4A89-9FCE-8A64C9E7F824}" type="parTrans" cxnId="{8B66ACD1-1B4E-4CC5-9BAA-E052A32948EB}">
      <dgm:prSet/>
      <dgm:spPr/>
      <dgm:t>
        <a:bodyPr/>
        <a:lstStyle/>
        <a:p>
          <a:endParaRPr lang="pt-BR"/>
        </a:p>
      </dgm:t>
    </dgm:pt>
    <dgm:pt modelId="{18E483E0-AECA-4CB1-87CA-CC88EF9D2BA8}" type="sibTrans" cxnId="{8B66ACD1-1B4E-4CC5-9BAA-E052A32948EB}">
      <dgm:prSet/>
      <dgm:spPr/>
      <dgm:t>
        <a:bodyPr/>
        <a:lstStyle/>
        <a:p>
          <a:endParaRPr lang="pt-BR"/>
        </a:p>
      </dgm:t>
    </dgm:pt>
    <dgm:pt modelId="{A69905EB-2169-4936-B21E-4B8DD0E72008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Recrutamento de cerca de 60 mil homens da Guarda Nacional.</a:t>
          </a:r>
        </a:p>
      </dgm:t>
    </dgm:pt>
    <dgm:pt modelId="{05123909-5D06-4299-A5B4-306A6866B218}" type="parTrans" cxnId="{1F890B47-76CC-4C33-B8F1-E60CCB803A3B}">
      <dgm:prSet/>
      <dgm:spPr/>
      <dgm:t>
        <a:bodyPr/>
        <a:lstStyle/>
        <a:p>
          <a:endParaRPr lang="pt-BR"/>
        </a:p>
      </dgm:t>
    </dgm:pt>
    <dgm:pt modelId="{D36F45FE-6452-432C-97D6-E885C8CA8D8A}" type="sibTrans" cxnId="{1F890B47-76CC-4C33-B8F1-E60CCB803A3B}">
      <dgm:prSet/>
      <dgm:spPr/>
      <dgm:t>
        <a:bodyPr/>
        <a:lstStyle/>
        <a:p>
          <a:endParaRPr lang="pt-BR"/>
        </a:p>
      </dgm:t>
    </dgm:pt>
    <dgm:pt modelId="{B166244D-CD78-4BC1-9211-9EEADB93472A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1866 - Aprovação de lei que concedia liberdade aos escravizados dispostos a lutar na guerra. </a:t>
          </a:r>
        </a:p>
      </dgm:t>
    </dgm:pt>
    <dgm:pt modelId="{0BB640D9-026C-4A95-A448-EEF87B255271}" type="parTrans" cxnId="{C6C0AA46-B78F-41AE-83BC-74AEB101894B}">
      <dgm:prSet/>
      <dgm:spPr/>
      <dgm:t>
        <a:bodyPr/>
        <a:lstStyle/>
        <a:p>
          <a:endParaRPr lang="pt-BR"/>
        </a:p>
      </dgm:t>
    </dgm:pt>
    <dgm:pt modelId="{4AC6927B-DE0B-4B94-9352-ACD54D80CDED}" type="sibTrans" cxnId="{C6C0AA46-B78F-41AE-83BC-74AEB101894B}">
      <dgm:prSet/>
      <dgm:spPr/>
      <dgm:t>
        <a:bodyPr/>
        <a:lstStyle/>
        <a:p>
          <a:endParaRPr lang="pt-BR"/>
        </a:p>
      </dgm:t>
    </dgm:pt>
    <dgm:pt modelId="{C3145A36-63FA-4A7C-9755-3C8AE0764999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Mulheres também participaram da guerra.</a:t>
          </a:r>
        </a:p>
      </dgm:t>
    </dgm:pt>
    <dgm:pt modelId="{3F093892-A89E-4882-8C4F-5D998062FC54}" type="parTrans" cxnId="{79F21B53-CDAA-4CB8-8100-F2AABEC445F1}">
      <dgm:prSet/>
      <dgm:spPr/>
      <dgm:t>
        <a:bodyPr/>
        <a:lstStyle/>
        <a:p>
          <a:endParaRPr lang="pt-BR"/>
        </a:p>
      </dgm:t>
    </dgm:pt>
    <dgm:pt modelId="{7000EEAF-D2A8-4748-8B7E-685C1EA9362E}" type="sibTrans" cxnId="{79F21B53-CDAA-4CB8-8100-F2AABEC445F1}">
      <dgm:prSet/>
      <dgm:spPr/>
      <dgm:t>
        <a:bodyPr/>
        <a:lstStyle/>
        <a:p>
          <a:endParaRPr lang="pt-BR"/>
        </a:p>
      </dgm:t>
    </dgm:pt>
    <dgm:pt modelId="{B9281776-EDA6-482A-ACED-FFCABD9C788D}" type="pres">
      <dgm:prSet presAssocID="{0BE8ABCD-03CD-4217-862A-901E3F64C320}" presName="Name0" presStyleCnt="0">
        <dgm:presLayoutVars>
          <dgm:dir/>
          <dgm:animLvl val="lvl"/>
          <dgm:resizeHandles val="exact"/>
        </dgm:presLayoutVars>
      </dgm:prSet>
      <dgm:spPr/>
    </dgm:pt>
    <dgm:pt modelId="{37144252-77D7-43B8-BA72-B3C3F2E4994B}" type="pres">
      <dgm:prSet presAssocID="{289690FD-5ABA-4620-B61A-9A4F40C8A11D}" presName="linNode" presStyleCnt="0"/>
      <dgm:spPr/>
    </dgm:pt>
    <dgm:pt modelId="{73ADBD95-F08F-424B-95E6-2F763B3AD244}" type="pres">
      <dgm:prSet presAssocID="{289690FD-5ABA-4620-B61A-9A4F40C8A11D}" presName="parTx" presStyleLbl="revTx" presStyleIdx="0" presStyleCnt="2">
        <dgm:presLayoutVars>
          <dgm:chMax val="1"/>
          <dgm:bulletEnabled val="1"/>
        </dgm:presLayoutVars>
      </dgm:prSet>
      <dgm:spPr/>
    </dgm:pt>
    <dgm:pt modelId="{F6551FC3-8251-40D3-A403-BD7CE48357FF}" type="pres">
      <dgm:prSet presAssocID="{289690FD-5ABA-4620-B61A-9A4F40C8A11D}" presName="bracket" presStyleLbl="parChTrans1D1" presStyleIdx="0" presStyleCnt="2"/>
      <dgm:spPr/>
    </dgm:pt>
    <dgm:pt modelId="{B0F9CBD8-D426-44FF-BB86-F1CB6E0E2D09}" type="pres">
      <dgm:prSet presAssocID="{289690FD-5ABA-4620-B61A-9A4F40C8A11D}" presName="spH" presStyleCnt="0"/>
      <dgm:spPr/>
    </dgm:pt>
    <dgm:pt modelId="{1846419F-CB85-48B9-8BCE-4A4FBB2E170E}" type="pres">
      <dgm:prSet presAssocID="{289690FD-5ABA-4620-B61A-9A4F40C8A11D}" presName="desTx" presStyleLbl="node1" presStyleIdx="0" presStyleCnt="2" custScaleY="124944">
        <dgm:presLayoutVars>
          <dgm:bulletEnabled val="1"/>
        </dgm:presLayoutVars>
      </dgm:prSet>
      <dgm:spPr/>
    </dgm:pt>
    <dgm:pt modelId="{CB6144BA-BDE9-42A8-9113-77DAFC19F2AD}" type="pres">
      <dgm:prSet presAssocID="{58CABC3A-26D9-4DD5-BDFC-A04B150ADE9E}" presName="spV" presStyleCnt="0"/>
      <dgm:spPr/>
    </dgm:pt>
    <dgm:pt modelId="{601C0DBB-DF34-49C1-B763-B6A23E530A67}" type="pres">
      <dgm:prSet presAssocID="{92C2C0CE-077F-4871-A63F-504A24931806}" presName="linNode" presStyleCnt="0"/>
      <dgm:spPr/>
    </dgm:pt>
    <dgm:pt modelId="{E8C05D40-0168-4B43-9598-8D237E8A3AEB}" type="pres">
      <dgm:prSet presAssocID="{92C2C0CE-077F-4871-A63F-504A24931806}" presName="parTx" presStyleLbl="revTx" presStyleIdx="1" presStyleCnt="2">
        <dgm:presLayoutVars>
          <dgm:chMax val="1"/>
          <dgm:bulletEnabled val="1"/>
        </dgm:presLayoutVars>
      </dgm:prSet>
      <dgm:spPr/>
    </dgm:pt>
    <dgm:pt modelId="{A4ABE5F5-87F6-40C7-9E1C-C9D0B23CA715}" type="pres">
      <dgm:prSet presAssocID="{92C2C0CE-077F-4871-A63F-504A24931806}" presName="bracket" presStyleLbl="parChTrans1D1" presStyleIdx="1" presStyleCnt="2"/>
      <dgm:spPr/>
    </dgm:pt>
    <dgm:pt modelId="{A2C7066B-E26E-4908-B180-62CEF9B0F7C9}" type="pres">
      <dgm:prSet presAssocID="{92C2C0CE-077F-4871-A63F-504A24931806}" presName="spH" presStyleCnt="0"/>
      <dgm:spPr/>
    </dgm:pt>
    <dgm:pt modelId="{4A974360-438F-47BB-9D74-A8042DD3A4D5}" type="pres">
      <dgm:prSet presAssocID="{92C2C0CE-077F-4871-A63F-504A24931806}" presName="desTx" presStyleLbl="node1" presStyleIdx="1" presStyleCnt="2" custScaleY="252777">
        <dgm:presLayoutVars>
          <dgm:bulletEnabled val="1"/>
        </dgm:presLayoutVars>
      </dgm:prSet>
      <dgm:spPr/>
    </dgm:pt>
  </dgm:ptLst>
  <dgm:cxnLst>
    <dgm:cxn modelId="{27FCEB01-FA26-47C6-BA7A-1C3E94A15F1E}" type="presOf" srcId="{0BE8ABCD-03CD-4217-862A-901E3F64C320}" destId="{B9281776-EDA6-482A-ACED-FFCABD9C788D}" srcOrd="0" destOrd="0" presId="urn:diagrams.loki3.com/BracketList+Icon"/>
    <dgm:cxn modelId="{C997AC40-121D-4C7D-85A7-6A393B0E14E2}" srcId="{92C2C0CE-077F-4871-A63F-504A24931806}" destId="{B1AE816E-4C03-459E-AA22-111C52C8C3D2}" srcOrd="0" destOrd="0" parTransId="{162A5347-12B9-4825-8683-AD9682247288}" sibTransId="{AFDA425E-4D14-4C39-AF2F-F78C6FE8A13B}"/>
    <dgm:cxn modelId="{308BF162-B08D-4119-BDDC-B2FC0D095042}" type="presOf" srcId="{92C2C0CE-077F-4871-A63F-504A24931806}" destId="{E8C05D40-0168-4B43-9598-8D237E8A3AEB}" srcOrd="0" destOrd="0" presId="urn:diagrams.loki3.com/BracketList+Icon"/>
    <dgm:cxn modelId="{AB321C46-ED54-4090-85D7-49E08DA326AA}" type="presOf" srcId="{363E065F-7589-4379-B94D-CB4DD5D1923A}" destId="{4A974360-438F-47BB-9D74-A8042DD3A4D5}" srcOrd="0" destOrd="1" presId="urn:diagrams.loki3.com/BracketList+Icon"/>
    <dgm:cxn modelId="{C6C0AA46-B78F-41AE-83BC-74AEB101894B}" srcId="{92C2C0CE-077F-4871-A63F-504A24931806}" destId="{B166244D-CD78-4BC1-9211-9EEADB93472A}" srcOrd="3" destOrd="0" parTransId="{0BB640D9-026C-4A95-A448-EEF87B255271}" sibTransId="{4AC6927B-DE0B-4B94-9352-ACD54D80CDED}"/>
    <dgm:cxn modelId="{1F890B47-76CC-4C33-B8F1-E60CCB803A3B}" srcId="{92C2C0CE-077F-4871-A63F-504A24931806}" destId="{A69905EB-2169-4936-B21E-4B8DD0E72008}" srcOrd="2" destOrd="0" parTransId="{05123909-5D06-4299-A5B4-306A6866B218}" sibTransId="{D36F45FE-6452-432C-97D6-E885C8CA8D8A}"/>
    <dgm:cxn modelId="{6D47054D-6D68-4840-BCE4-26F41C4E31BE}" type="presOf" srcId="{5A64B634-842E-43C8-90A0-F5F23057A5EE}" destId="{1846419F-CB85-48B9-8BCE-4A4FBB2E170E}" srcOrd="0" destOrd="1" presId="urn:diagrams.loki3.com/BracketList+Icon"/>
    <dgm:cxn modelId="{79F21B53-CDAA-4CB8-8100-F2AABEC445F1}" srcId="{92C2C0CE-077F-4871-A63F-504A24931806}" destId="{C3145A36-63FA-4A7C-9755-3C8AE0764999}" srcOrd="4" destOrd="0" parTransId="{3F093892-A89E-4882-8C4F-5D998062FC54}" sibTransId="{7000EEAF-D2A8-4748-8B7E-685C1EA9362E}"/>
    <dgm:cxn modelId="{A035BC54-86A0-41C6-9C85-7A61E482ABBE}" srcId="{289690FD-5ABA-4620-B61A-9A4F40C8A11D}" destId="{5A64B634-842E-43C8-90A0-F5F23057A5EE}" srcOrd="1" destOrd="0" parTransId="{A48D72F2-4A43-4FFA-9E3D-F9D52D784A42}" sibTransId="{485A4AEE-B4DD-429B-AF9A-5D5E59BD3699}"/>
    <dgm:cxn modelId="{36C3257E-C3A1-4D50-AB4C-586FD142FD80}" srcId="{0BE8ABCD-03CD-4217-862A-901E3F64C320}" destId="{92C2C0CE-077F-4871-A63F-504A24931806}" srcOrd="1" destOrd="0" parTransId="{0A7E29A8-0EBD-4F90-A774-A412AEC1BD42}" sibTransId="{E4625946-CD36-4CA6-A1ED-21E46A408842}"/>
    <dgm:cxn modelId="{569D3D8A-4519-45E4-9A23-845E0A4882A9}" type="presOf" srcId="{C3145A36-63FA-4A7C-9755-3C8AE0764999}" destId="{4A974360-438F-47BB-9D74-A8042DD3A4D5}" srcOrd="0" destOrd="4" presId="urn:diagrams.loki3.com/BracketList+Icon"/>
    <dgm:cxn modelId="{C6BF82A0-C2BD-4521-8AEF-277C923A4A14}" srcId="{0BE8ABCD-03CD-4217-862A-901E3F64C320}" destId="{289690FD-5ABA-4620-B61A-9A4F40C8A11D}" srcOrd="0" destOrd="0" parTransId="{06F1B027-884E-4230-8CFB-CA52D3755E52}" sibTransId="{58CABC3A-26D9-4DD5-BDFC-A04B150ADE9E}"/>
    <dgm:cxn modelId="{DF0DE9AE-5760-4EE7-9759-BAC2A461C4F0}" srcId="{289690FD-5ABA-4620-B61A-9A4F40C8A11D}" destId="{5A07B73F-B261-4DA8-A150-8BEFB4808EA4}" srcOrd="0" destOrd="0" parTransId="{5A473138-555C-4BA3-B501-109AD66B8442}" sibTransId="{D7FEE32A-BE29-4277-BEB4-FBE88FE097D1}"/>
    <dgm:cxn modelId="{03E2FBB6-28A5-4CC7-9AF1-9F2C252D9635}" type="presOf" srcId="{B1AE816E-4C03-459E-AA22-111C52C8C3D2}" destId="{4A974360-438F-47BB-9D74-A8042DD3A4D5}" srcOrd="0" destOrd="0" presId="urn:diagrams.loki3.com/BracketList+Icon"/>
    <dgm:cxn modelId="{D3061ECE-4C22-4B8D-9AF7-A70248EBA6C3}" type="presOf" srcId="{A69905EB-2169-4936-B21E-4B8DD0E72008}" destId="{4A974360-438F-47BB-9D74-A8042DD3A4D5}" srcOrd="0" destOrd="2" presId="urn:diagrams.loki3.com/BracketList+Icon"/>
    <dgm:cxn modelId="{8A3B33CE-5634-4D5C-8102-89A4E7E1246E}" type="presOf" srcId="{5A07B73F-B261-4DA8-A150-8BEFB4808EA4}" destId="{1846419F-CB85-48B9-8BCE-4A4FBB2E170E}" srcOrd="0" destOrd="0" presId="urn:diagrams.loki3.com/BracketList+Icon"/>
    <dgm:cxn modelId="{8B66ACD1-1B4E-4CC5-9BAA-E052A32948EB}" srcId="{92C2C0CE-077F-4871-A63F-504A24931806}" destId="{363E065F-7589-4379-B94D-CB4DD5D1923A}" srcOrd="1" destOrd="0" parTransId="{58BACC41-DF27-4A89-9FCE-8A64C9E7F824}" sibTransId="{18E483E0-AECA-4CB1-87CA-CC88EF9D2BA8}"/>
    <dgm:cxn modelId="{B52E58D6-974C-4319-AC47-1416D15CDF60}" type="presOf" srcId="{289690FD-5ABA-4620-B61A-9A4F40C8A11D}" destId="{73ADBD95-F08F-424B-95E6-2F763B3AD244}" srcOrd="0" destOrd="0" presId="urn:diagrams.loki3.com/BracketList+Icon"/>
    <dgm:cxn modelId="{F4B5C7FF-1DDB-40C5-8342-767CA73498DA}" type="presOf" srcId="{B166244D-CD78-4BC1-9211-9EEADB93472A}" destId="{4A974360-438F-47BB-9D74-A8042DD3A4D5}" srcOrd="0" destOrd="3" presId="urn:diagrams.loki3.com/BracketList+Icon"/>
    <dgm:cxn modelId="{5A5E4838-FDBF-41F9-AA40-CA618009F776}" type="presParOf" srcId="{B9281776-EDA6-482A-ACED-FFCABD9C788D}" destId="{37144252-77D7-43B8-BA72-B3C3F2E4994B}" srcOrd="0" destOrd="0" presId="urn:diagrams.loki3.com/BracketList+Icon"/>
    <dgm:cxn modelId="{F8C8C081-74D5-43F7-9E9F-5018E9C53A30}" type="presParOf" srcId="{37144252-77D7-43B8-BA72-B3C3F2E4994B}" destId="{73ADBD95-F08F-424B-95E6-2F763B3AD244}" srcOrd="0" destOrd="0" presId="urn:diagrams.loki3.com/BracketList+Icon"/>
    <dgm:cxn modelId="{A8408AA8-FFDD-4333-9A6D-B558C91B73DD}" type="presParOf" srcId="{37144252-77D7-43B8-BA72-B3C3F2E4994B}" destId="{F6551FC3-8251-40D3-A403-BD7CE48357FF}" srcOrd="1" destOrd="0" presId="urn:diagrams.loki3.com/BracketList+Icon"/>
    <dgm:cxn modelId="{3E24C63C-9242-4A63-971B-284B550AEF88}" type="presParOf" srcId="{37144252-77D7-43B8-BA72-B3C3F2E4994B}" destId="{B0F9CBD8-D426-44FF-BB86-F1CB6E0E2D09}" srcOrd="2" destOrd="0" presId="urn:diagrams.loki3.com/BracketList+Icon"/>
    <dgm:cxn modelId="{936A0F7E-E84F-4F14-B58E-B90C682BC15F}" type="presParOf" srcId="{37144252-77D7-43B8-BA72-B3C3F2E4994B}" destId="{1846419F-CB85-48B9-8BCE-4A4FBB2E170E}" srcOrd="3" destOrd="0" presId="urn:diagrams.loki3.com/BracketList+Icon"/>
    <dgm:cxn modelId="{8BE5669C-1D7F-4103-81D2-3C193EE90161}" type="presParOf" srcId="{B9281776-EDA6-482A-ACED-FFCABD9C788D}" destId="{CB6144BA-BDE9-42A8-9113-77DAFC19F2AD}" srcOrd="1" destOrd="0" presId="urn:diagrams.loki3.com/BracketList+Icon"/>
    <dgm:cxn modelId="{A78DAF99-694F-44F7-AA8C-DE339D7FF71E}" type="presParOf" srcId="{B9281776-EDA6-482A-ACED-FFCABD9C788D}" destId="{601C0DBB-DF34-49C1-B763-B6A23E530A67}" srcOrd="2" destOrd="0" presId="urn:diagrams.loki3.com/BracketList+Icon"/>
    <dgm:cxn modelId="{B1CC957E-44CC-4700-A5DB-8067D9680070}" type="presParOf" srcId="{601C0DBB-DF34-49C1-B763-B6A23E530A67}" destId="{E8C05D40-0168-4B43-9598-8D237E8A3AEB}" srcOrd="0" destOrd="0" presId="urn:diagrams.loki3.com/BracketList+Icon"/>
    <dgm:cxn modelId="{515E1022-D6F9-4485-A5FD-25C42E12D57D}" type="presParOf" srcId="{601C0DBB-DF34-49C1-B763-B6A23E530A67}" destId="{A4ABE5F5-87F6-40C7-9E1C-C9D0B23CA715}" srcOrd="1" destOrd="0" presId="urn:diagrams.loki3.com/BracketList+Icon"/>
    <dgm:cxn modelId="{988D93D2-E001-4D47-ABB8-16B28B23669F}" type="presParOf" srcId="{601C0DBB-DF34-49C1-B763-B6A23E530A67}" destId="{A2C7066B-E26E-4908-B180-62CEF9B0F7C9}" srcOrd="2" destOrd="0" presId="urn:diagrams.loki3.com/BracketList+Icon"/>
    <dgm:cxn modelId="{6FA7AD5E-5D9E-4D21-AC0F-FAD508EFD12C}" type="presParOf" srcId="{601C0DBB-DF34-49C1-B763-B6A23E530A67}" destId="{4A974360-438F-47BB-9D74-A8042DD3A4D5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1385934-0143-4031-81B5-0E911AA10B9D}" type="doc">
      <dgm:prSet loTypeId="urn:microsoft.com/office/officeart/2005/8/layout/hList6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DF7CAD93-779F-422E-9E83-B11D90D1F233}">
      <dgm:prSet phldrT="[Texto]" custT="1"/>
      <dgm:spPr/>
      <dgm:t>
        <a:bodyPr/>
        <a:lstStyle/>
        <a:p>
          <a:r>
            <a:rPr lang="pt-BR" sz="1900" b="1" dirty="0">
              <a:latin typeface="Roboto" pitchFamily="2" charset="0"/>
              <a:ea typeface="Roboto" pitchFamily="2" charset="0"/>
            </a:rPr>
            <a:t>Imigração</a:t>
          </a:r>
        </a:p>
      </dgm:t>
    </dgm:pt>
    <dgm:pt modelId="{BB323B2B-8EB2-49BF-A952-F0B4115A2942}" type="parTrans" cxnId="{680B0CA5-7C2B-4541-8CBB-F92717915A6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8FA3AC5-420C-4C36-96B8-41FBD74D4FA6}" type="sibTrans" cxnId="{680B0CA5-7C2B-4541-8CBB-F92717915A6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FEE6D23E-9136-48E1-96E5-EAB854F485AA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Pensada como alternativa para a mão de obra escrava.</a:t>
          </a:r>
        </a:p>
      </dgm:t>
    </dgm:pt>
    <dgm:pt modelId="{182DAA40-E009-4284-8A5B-3657DF131945}" type="parTrans" cxnId="{9635B6F7-3F5C-4F81-9A31-519D89F6D22A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A0A0DE8-6F20-4151-A6F9-015BC9DEB927}" type="sibTrans" cxnId="{9635B6F7-3F5C-4F81-9A31-519D89F6D22A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0C2A36FA-8572-49B8-A1AB-03816815A672}">
      <dgm:prSet phldrT="[Texto]" custT="1"/>
      <dgm:spPr/>
      <dgm:t>
        <a:bodyPr/>
        <a:lstStyle/>
        <a:p>
          <a:r>
            <a:rPr lang="pt-BR" sz="1900" b="1" dirty="0">
              <a:latin typeface="Roboto" pitchFamily="2" charset="0"/>
              <a:ea typeface="Roboto" pitchFamily="2" charset="0"/>
            </a:rPr>
            <a:t>Lei de Terra</a:t>
          </a:r>
        </a:p>
      </dgm:t>
    </dgm:pt>
    <dgm:pt modelId="{F3A7E537-03AC-4B37-8A87-230A6872758B}" type="parTrans" cxnId="{F03286A7-4337-40FC-AEDB-946C4B31113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D6E76056-A13F-4D9A-B2ED-DEA518F36E44}" type="sibTrans" cxnId="{F03286A7-4337-40FC-AEDB-946C4B311132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7884114-1D9A-46FB-B127-0E72213A46AE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Lei visava impedir que libertos, imigrantes e pobres se instalassem em terras devolutas.</a:t>
          </a:r>
        </a:p>
      </dgm:t>
    </dgm:pt>
    <dgm:pt modelId="{894FC0C6-4FC1-445C-8AEC-45C2D430A870}" type="parTrans" cxnId="{8404AA0F-1C4E-4C44-8BBD-935BF13568D9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E57E3AB0-2661-406F-9964-2778C13B25A7}" type="sibTrans" cxnId="{8404AA0F-1C4E-4C44-8BBD-935BF13568D9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DE075B5-B27B-4F76-AE8C-F2F6040A8BE0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Teorias racistas estimulavam o desejo de imigração europeia.</a:t>
          </a:r>
        </a:p>
      </dgm:t>
    </dgm:pt>
    <dgm:pt modelId="{F60D2DA7-0CDF-422D-AD16-DB0496A3B80D}" type="parTrans" cxnId="{2DD97346-D885-434A-8DC7-466303DAB5AB}">
      <dgm:prSet/>
      <dgm:spPr/>
      <dgm:t>
        <a:bodyPr/>
        <a:lstStyle/>
        <a:p>
          <a:endParaRPr lang="pt-BR"/>
        </a:p>
      </dgm:t>
    </dgm:pt>
    <dgm:pt modelId="{D2FFF591-5288-46AA-8271-6AFCAB5F0EDC}" type="sibTrans" cxnId="{2DD97346-D885-434A-8DC7-466303DAB5AB}">
      <dgm:prSet/>
      <dgm:spPr/>
      <dgm:t>
        <a:bodyPr/>
        <a:lstStyle/>
        <a:p>
          <a:endParaRPr lang="pt-BR"/>
        </a:p>
      </dgm:t>
    </dgm:pt>
    <dgm:pt modelId="{EF05031B-C1DA-4FB6-B95D-00815132EF77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Objetivo da imigração era fornecer trabalhadores para as fazendas brasileiras. </a:t>
          </a:r>
        </a:p>
      </dgm:t>
    </dgm:pt>
    <dgm:pt modelId="{E2FBB612-0050-4369-80BB-450AC422C1E7}" type="parTrans" cxnId="{A0DE2850-C124-4076-B527-3411D6ACF03B}">
      <dgm:prSet/>
      <dgm:spPr/>
      <dgm:t>
        <a:bodyPr/>
        <a:lstStyle/>
        <a:p>
          <a:endParaRPr lang="pt-BR"/>
        </a:p>
      </dgm:t>
    </dgm:pt>
    <dgm:pt modelId="{E06C62A8-E7B3-46BD-B888-FF320CBC113D}" type="sibTrans" cxnId="{A0DE2850-C124-4076-B527-3411D6ACF03B}">
      <dgm:prSet/>
      <dgm:spPr/>
      <dgm:t>
        <a:bodyPr/>
        <a:lstStyle/>
        <a:p>
          <a:endParaRPr lang="pt-BR"/>
        </a:p>
      </dgm:t>
    </dgm:pt>
    <dgm:pt modelId="{8D6D3248-4972-46AF-B363-5D0805B6ADEF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Além disso, promover o branqueamento da população do país. </a:t>
          </a:r>
        </a:p>
      </dgm:t>
    </dgm:pt>
    <dgm:pt modelId="{B62F61D7-7E7A-4166-843D-5C3116DE26F0}" type="parTrans" cxnId="{5E7666C4-6776-4DBD-8B1E-B07F3E919C9B}">
      <dgm:prSet/>
      <dgm:spPr/>
      <dgm:t>
        <a:bodyPr/>
        <a:lstStyle/>
        <a:p>
          <a:endParaRPr lang="pt-BR"/>
        </a:p>
      </dgm:t>
    </dgm:pt>
    <dgm:pt modelId="{04E0F973-85BE-4D34-94FD-D2C6CB3CDFC8}" type="sibTrans" cxnId="{5E7666C4-6776-4DBD-8B1E-B07F3E919C9B}">
      <dgm:prSet/>
      <dgm:spPr/>
      <dgm:t>
        <a:bodyPr/>
        <a:lstStyle/>
        <a:p>
          <a:endParaRPr lang="pt-BR"/>
        </a:p>
      </dgm:t>
    </dgm:pt>
    <dgm:pt modelId="{7EA2386C-A037-45E2-A2FD-03B01D1A27E8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Oficializou o latifúndio e proibiu a venda de terras a prazo. </a:t>
          </a:r>
        </a:p>
      </dgm:t>
    </dgm:pt>
    <dgm:pt modelId="{873CC681-C2C3-4992-AE0E-62E08C69344F}" type="parTrans" cxnId="{FD68D02B-DA39-4F98-BD51-3209534369CE}">
      <dgm:prSet/>
      <dgm:spPr/>
      <dgm:t>
        <a:bodyPr/>
        <a:lstStyle/>
        <a:p>
          <a:endParaRPr lang="pt-BR"/>
        </a:p>
      </dgm:t>
    </dgm:pt>
    <dgm:pt modelId="{60AEB7DF-B182-4A7E-AD4C-3E60BE0DAF54}" type="sibTrans" cxnId="{FD68D02B-DA39-4F98-BD51-3209534369CE}">
      <dgm:prSet/>
      <dgm:spPr/>
      <dgm:t>
        <a:bodyPr/>
        <a:lstStyle/>
        <a:p>
          <a:endParaRPr lang="pt-BR"/>
        </a:p>
      </dgm:t>
    </dgm:pt>
    <dgm:pt modelId="{CD946C34-5F74-4CBD-A49E-71D30E10E47D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Estabeleceu que somente após dois anos residindo no país o imigrante poderia comprar terras. </a:t>
          </a:r>
        </a:p>
      </dgm:t>
    </dgm:pt>
    <dgm:pt modelId="{55B2C3EB-6A21-48FF-8142-7DC61233025C}" type="parTrans" cxnId="{E3D8EFA6-3CB9-40FF-BD01-3B4B3A06F8DF}">
      <dgm:prSet/>
      <dgm:spPr/>
      <dgm:t>
        <a:bodyPr/>
        <a:lstStyle/>
        <a:p>
          <a:endParaRPr lang="pt-BR"/>
        </a:p>
      </dgm:t>
    </dgm:pt>
    <dgm:pt modelId="{D101E363-8E08-467F-9755-DA34405B834F}" type="sibTrans" cxnId="{E3D8EFA6-3CB9-40FF-BD01-3B4B3A06F8DF}">
      <dgm:prSet/>
      <dgm:spPr/>
      <dgm:t>
        <a:bodyPr/>
        <a:lstStyle/>
        <a:p>
          <a:endParaRPr lang="pt-BR"/>
        </a:p>
      </dgm:t>
    </dgm:pt>
    <dgm:pt modelId="{A1999FED-9634-47E1-8B10-381A3C697C2E}">
      <dgm:prSet custT="1"/>
      <dgm:spPr/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EBB3CECC-2495-470B-A6FA-DCDA8C901214}" type="parTrans" cxnId="{B7D01D3A-7F14-4CC9-BC61-4CD0E2D6CE63}">
      <dgm:prSet/>
      <dgm:spPr/>
      <dgm:t>
        <a:bodyPr/>
        <a:lstStyle/>
        <a:p>
          <a:endParaRPr lang="pt-BR"/>
        </a:p>
      </dgm:t>
    </dgm:pt>
    <dgm:pt modelId="{1F1E4183-AA91-40C1-BAE4-B35908FC0171}" type="sibTrans" cxnId="{B7D01D3A-7F14-4CC9-BC61-4CD0E2D6CE63}">
      <dgm:prSet/>
      <dgm:spPr/>
      <dgm:t>
        <a:bodyPr/>
        <a:lstStyle/>
        <a:p>
          <a:endParaRPr lang="pt-BR"/>
        </a:p>
      </dgm:t>
    </dgm:pt>
    <dgm:pt modelId="{8F39E6AB-1105-4D8A-ACA6-88872CF5AEA9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Muitos indígenas perderam o direito que tinham sobre as terras em que viviam.</a:t>
          </a:r>
        </a:p>
      </dgm:t>
    </dgm:pt>
    <dgm:pt modelId="{482A7F27-40BD-47B4-9800-FCC367F22C77}" type="sibTrans" cxnId="{8B3906C9-03A7-4A1F-B6EA-72E31FD7B0B5}">
      <dgm:prSet/>
      <dgm:spPr/>
      <dgm:t>
        <a:bodyPr/>
        <a:lstStyle/>
        <a:p>
          <a:endParaRPr lang="pt-BR"/>
        </a:p>
      </dgm:t>
    </dgm:pt>
    <dgm:pt modelId="{A6386689-7756-410B-86D5-4DA61665B55D}" type="parTrans" cxnId="{8B3906C9-03A7-4A1F-B6EA-72E31FD7B0B5}">
      <dgm:prSet/>
      <dgm:spPr/>
      <dgm:t>
        <a:bodyPr/>
        <a:lstStyle/>
        <a:p>
          <a:endParaRPr lang="pt-BR"/>
        </a:p>
      </dgm:t>
    </dgm:pt>
    <dgm:pt modelId="{601F4F71-0544-41BC-87F2-E041A35952E2}" type="pres">
      <dgm:prSet presAssocID="{F1385934-0143-4031-81B5-0E911AA10B9D}" presName="Name0" presStyleCnt="0">
        <dgm:presLayoutVars>
          <dgm:dir/>
          <dgm:resizeHandles val="exact"/>
        </dgm:presLayoutVars>
      </dgm:prSet>
      <dgm:spPr/>
    </dgm:pt>
    <dgm:pt modelId="{D1F95A2D-3C80-4BD7-BB6C-528CE30D0220}" type="pres">
      <dgm:prSet presAssocID="{DF7CAD93-779F-422E-9E83-B11D90D1F233}" presName="node" presStyleLbl="node1" presStyleIdx="0" presStyleCnt="2">
        <dgm:presLayoutVars>
          <dgm:bulletEnabled val="1"/>
        </dgm:presLayoutVars>
      </dgm:prSet>
      <dgm:spPr/>
    </dgm:pt>
    <dgm:pt modelId="{B8BC7A56-784B-4B53-A54E-62129F906AFA}" type="pres">
      <dgm:prSet presAssocID="{68FA3AC5-420C-4C36-96B8-41FBD74D4FA6}" presName="sibTrans" presStyleCnt="0"/>
      <dgm:spPr/>
    </dgm:pt>
    <dgm:pt modelId="{524C2C97-C4AD-4F90-BAA0-4D5773468844}" type="pres">
      <dgm:prSet presAssocID="{0C2A36FA-8572-49B8-A1AB-03816815A672}" presName="node" presStyleLbl="node1" presStyleIdx="1" presStyleCnt="2" custScaleX="115796">
        <dgm:presLayoutVars>
          <dgm:bulletEnabled val="1"/>
        </dgm:presLayoutVars>
      </dgm:prSet>
      <dgm:spPr/>
    </dgm:pt>
  </dgm:ptLst>
  <dgm:cxnLst>
    <dgm:cxn modelId="{8404AA0F-1C4E-4C44-8BBD-935BF13568D9}" srcId="{0C2A36FA-8572-49B8-A1AB-03816815A672}" destId="{27884114-1D9A-46FB-B127-0E72213A46AE}" srcOrd="0" destOrd="0" parTransId="{894FC0C6-4FC1-445C-8AEC-45C2D430A870}" sibTransId="{E57E3AB0-2661-406F-9964-2778C13B25A7}"/>
    <dgm:cxn modelId="{21F71E14-6772-4A61-BB3D-09F42ECA5C9F}" type="presOf" srcId="{F1385934-0143-4031-81B5-0E911AA10B9D}" destId="{601F4F71-0544-41BC-87F2-E041A35952E2}" srcOrd="0" destOrd="0" presId="urn:microsoft.com/office/officeart/2005/8/layout/hList6"/>
    <dgm:cxn modelId="{FD68D02B-DA39-4F98-BD51-3209534369CE}" srcId="{0C2A36FA-8572-49B8-A1AB-03816815A672}" destId="{7EA2386C-A037-45E2-A2FD-03B01D1A27E8}" srcOrd="1" destOrd="0" parTransId="{873CC681-C2C3-4992-AE0E-62E08C69344F}" sibTransId="{60AEB7DF-B182-4A7E-AD4C-3E60BE0DAF54}"/>
    <dgm:cxn modelId="{05E50D2E-B8D1-4053-AAB2-8D5389E7802B}" type="presOf" srcId="{8D6D3248-4972-46AF-B363-5D0805B6ADEF}" destId="{D1F95A2D-3C80-4BD7-BB6C-528CE30D0220}" srcOrd="0" destOrd="4" presId="urn:microsoft.com/office/officeart/2005/8/layout/hList6"/>
    <dgm:cxn modelId="{B7D01D3A-7F14-4CC9-BC61-4CD0E2D6CE63}" srcId="{0C2A36FA-8572-49B8-A1AB-03816815A672}" destId="{A1999FED-9634-47E1-8B10-381A3C697C2E}" srcOrd="4" destOrd="0" parTransId="{EBB3CECC-2495-470B-A6FA-DCDA8C901214}" sibTransId="{1F1E4183-AA91-40C1-BAE4-B35908FC0171}"/>
    <dgm:cxn modelId="{2DD97346-D885-434A-8DC7-466303DAB5AB}" srcId="{DF7CAD93-779F-422E-9E83-B11D90D1F233}" destId="{5DE075B5-B27B-4F76-AE8C-F2F6040A8BE0}" srcOrd="1" destOrd="0" parTransId="{F60D2DA7-0CDF-422D-AD16-DB0496A3B80D}" sibTransId="{D2FFF591-5288-46AA-8271-6AFCAB5F0EDC}"/>
    <dgm:cxn modelId="{E450F067-DC99-4796-8B1B-3CD5DE5900B5}" type="presOf" srcId="{0C2A36FA-8572-49B8-A1AB-03816815A672}" destId="{524C2C97-C4AD-4F90-BAA0-4D5773468844}" srcOrd="0" destOrd="0" presId="urn:microsoft.com/office/officeart/2005/8/layout/hList6"/>
    <dgm:cxn modelId="{A0DE2850-C124-4076-B527-3411D6ACF03B}" srcId="{DF7CAD93-779F-422E-9E83-B11D90D1F233}" destId="{EF05031B-C1DA-4FB6-B95D-00815132EF77}" srcOrd="2" destOrd="0" parTransId="{E2FBB612-0050-4369-80BB-450AC422C1E7}" sibTransId="{E06C62A8-E7B3-46BD-B888-FF320CBC113D}"/>
    <dgm:cxn modelId="{07691A9A-EB4E-4239-80D4-33E69154A819}" type="presOf" srcId="{5DE075B5-B27B-4F76-AE8C-F2F6040A8BE0}" destId="{D1F95A2D-3C80-4BD7-BB6C-528CE30D0220}" srcOrd="0" destOrd="2" presId="urn:microsoft.com/office/officeart/2005/8/layout/hList6"/>
    <dgm:cxn modelId="{680B0CA5-7C2B-4541-8CBB-F92717915A66}" srcId="{F1385934-0143-4031-81B5-0E911AA10B9D}" destId="{DF7CAD93-779F-422E-9E83-B11D90D1F233}" srcOrd="0" destOrd="0" parTransId="{BB323B2B-8EB2-49BF-A952-F0B4115A2942}" sibTransId="{68FA3AC5-420C-4C36-96B8-41FBD74D4FA6}"/>
    <dgm:cxn modelId="{E3D8EFA6-3CB9-40FF-BD01-3B4B3A06F8DF}" srcId="{0C2A36FA-8572-49B8-A1AB-03816815A672}" destId="{CD946C34-5F74-4CBD-A49E-71D30E10E47D}" srcOrd="2" destOrd="0" parTransId="{55B2C3EB-6A21-48FF-8142-7DC61233025C}" sibTransId="{D101E363-8E08-467F-9755-DA34405B834F}"/>
    <dgm:cxn modelId="{F03286A7-4337-40FC-AEDB-946C4B311132}" srcId="{F1385934-0143-4031-81B5-0E911AA10B9D}" destId="{0C2A36FA-8572-49B8-A1AB-03816815A672}" srcOrd="1" destOrd="0" parTransId="{F3A7E537-03AC-4B37-8A87-230A6872758B}" sibTransId="{D6E76056-A13F-4D9A-B2ED-DEA518F36E44}"/>
    <dgm:cxn modelId="{FB57BEB3-3EF3-4B9C-8143-053B6BB95BCB}" type="presOf" srcId="{FEE6D23E-9136-48E1-96E5-EAB854F485AA}" destId="{D1F95A2D-3C80-4BD7-BB6C-528CE30D0220}" srcOrd="0" destOrd="1" presId="urn:microsoft.com/office/officeart/2005/8/layout/hList6"/>
    <dgm:cxn modelId="{666E2EB6-9523-4D01-930C-1CC724958A4B}" type="presOf" srcId="{8F39E6AB-1105-4D8A-ACA6-88872CF5AEA9}" destId="{524C2C97-C4AD-4F90-BAA0-4D5773468844}" srcOrd="0" destOrd="4" presId="urn:microsoft.com/office/officeart/2005/8/layout/hList6"/>
    <dgm:cxn modelId="{5E7666C4-6776-4DBD-8B1E-B07F3E919C9B}" srcId="{DF7CAD93-779F-422E-9E83-B11D90D1F233}" destId="{8D6D3248-4972-46AF-B363-5D0805B6ADEF}" srcOrd="3" destOrd="0" parTransId="{B62F61D7-7E7A-4166-843D-5C3116DE26F0}" sibTransId="{04E0F973-85BE-4D34-94FD-D2C6CB3CDFC8}"/>
    <dgm:cxn modelId="{5890E5C6-B9DB-41FD-A71F-C92AC441B874}" type="presOf" srcId="{CD946C34-5F74-4CBD-A49E-71D30E10E47D}" destId="{524C2C97-C4AD-4F90-BAA0-4D5773468844}" srcOrd="0" destOrd="3" presId="urn:microsoft.com/office/officeart/2005/8/layout/hList6"/>
    <dgm:cxn modelId="{8B3906C9-03A7-4A1F-B6EA-72E31FD7B0B5}" srcId="{0C2A36FA-8572-49B8-A1AB-03816815A672}" destId="{8F39E6AB-1105-4D8A-ACA6-88872CF5AEA9}" srcOrd="3" destOrd="0" parTransId="{A6386689-7756-410B-86D5-4DA61665B55D}" sibTransId="{482A7F27-40BD-47B4-9800-FCC367F22C77}"/>
    <dgm:cxn modelId="{85ED2DCA-CCA6-45A0-B551-664919CCCB5B}" type="presOf" srcId="{27884114-1D9A-46FB-B127-0E72213A46AE}" destId="{524C2C97-C4AD-4F90-BAA0-4D5773468844}" srcOrd="0" destOrd="1" presId="urn:microsoft.com/office/officeart/2005/8/layout/hList6"/>
    <dgm:cxn modelId="{E8B7BFD1-E7EB-4F58-8FA7-AA241BA8E439}" type="presOf" srcId="{7EA2386C-A037-45E2-A2FD-03B01D1A27E8}" destId="{524C2C97-C4AD-4F90-BAA0-4D5773468844}" srcOrd="0" destOrd="2" presId="urn:microsoft.com/office/officeart/2005/8/layout/hList6"/>
    <dgm:cxn modelId="{BB125BD5-E55B-444D-A60B-B18C61ABC8B3}" type="presOf" srcId="{A1999FED-9634-47E1-8B10-381A3C697C2E}" destId="{524C2C97-C4AD-4F90-BAA0-4D5773468844}" srcOrd="0" destOrd="5" presId="urn:microsoft.com/office/officeart/2005/8/layout/hList6"/>
    <dgm:cxn modelId="{9B9245D8-B2E5-4D05-80E3-FF2EABC10930}" type="presOf" srcId="{DF7CAD93-779F-422E-9E83-B11D90D1F233}" destId="{D1F95A2D-3C80-4BD7-BB6C-528CE30D0220}" srcOrd="0" destOrd="0" presId="urn:microsoft.com/office/officeart/2005/8/layout/hList6"/>
    <dgm:cxn modelId="{415D04ED-A292-4A20-BBD1-9A9C9B684109}" type="presOf" srcId="{EF05031B-C1DA-4FB6-B95D-00815132EF77}" destId="{D1F95A2D-3C80-4BD7-BB6C-528CE30D0220}" srcOrd="0" destOrd="3" presId="urn:microsoft.com/office/officeart/2005/8/layout/hList6"/>
    <dgm:cxn modelId="{9635B6F7-3F5C-4F81-9A31-519D89F6D22A}" srcId="{DF7CAD93-779F-422E-9E83-B11D90D1F233}" destId="{FEE6D23E-9136-48E1-96E5-EAB854F485AA}" srcOrd="0" destOrd="0" parTransId="{182DAA40-E009-4284-8A5B-3657DF131945}" sibTransId="{6A0A0DE8-6F20-4151-A6F9-015BC9DEB927}"/>
    <dgm:cxn modelId="{2C216D1A-6951-4163-BD3A-DDDBFC43CDC1}" type="presParOf" srcId="{601F4F71-0544-41BC-87F2-E041A35952E2}" destId="{D1F95A2D-3C80-4BD7-BB6C-528CE30D0220}" srcOrd="0" destOrd="0" presId="urn:microsoft.com/office/officeart/2005/8/layout/hList6"/>
    <dgm:cxn modelId="{342B7892-B8F1-43A9-8A83-DB284D193DDE}" type="presParOf" srcId="{601F4F71-0544-41BC-87F2-E041A35952E2}" destId="{B8BC7A56-784B-4B53-A54E-62129F906AFA}" srcOrd="1" destOrd="0" presId="urn:microsoft.com/office/officeart/2005/8/layout/hList6"/>
    <dgm:cxn modelId="{AFA9224E-C54D-437F-AD18-5792A928F1EF}" type="presParOf" srcId="{601F4F71-0544-41BC-87F2-E041A35952E2}" destId="{524C2C97-C4AD-4F90-BAA0-4D5773468844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784EC62-C77C-483E-A654-C46484EA300E}" type="doc">
      <dgm:prSet loTypeId="urn:microsoft.com/office/officeart/2005/8/layout/lProcess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17A664AB-6600-407B-880F-E5EA56A741EE}">
      <dgm:prSet phldrT="[Texto]" custT="1"/>
      <dgm:spPr/>
      <dgm:t>
        <a:bodyPr/>
        <a:lstStyle/>
        <a:p>
          <a:r>
            <a:rPr lang="pt-BR" sz="1900" b="1" dirty="0">
              <a:latin typeface="Roboto" pitchFamily="2" charset="0"/>
              <a:ea typeface="Roboto" pitchFamily="2" charset="0"/>
            </a:rPr>
            <a:t>Literatura</a:t>
          </a:r>
        </a:p>
      </dgm:t>
    </dgm:pt>
    <dgm:pt modelId="{58E1AFF3-705D-4FD2-BE68-62A8AD806FBC}" type="parTrans" cxnId="{F1A15FB7-FB56-4BD3-A2CB-F40BC260E236}">
      <dgm:prSet/>
      <dgm:spPr/>
      <dgm:t>
        <a:bodyPr/>
        <a:lstStyle/>
        <a:p>
          <a:endParaRPr lang="pt-BR"/>
        </a:p>
      </dgm:t>
    </dgm:pt>
    <dgm:pt modelId="{D9CD56DC-3C5E-4FE4-8343-CE049D0179D6}" type="sibTrans" cxnId="{F1A15FB7-FB56-4BD3-A2CB-F40BC260E236}">
      <dgm:prSet/>
      <dgm:spPr/>
      <dgm:t>
        <a:bodyPr/>
        <a:lstStyle/>
        <a:p>
          <a:endParaRPr lang="pt-BR"/>
        </a:p>
      </dgm:t>
    </dgm:pt>
    <dgm:pt modelId="{3653DF30-91DE-43DE-A8AB-0759C3626553}">
      <dgm:prSet phldrT="[Texto]" custT="1"/>
      <dgm:spPr/>
      <dgm:t>
        <a:bodyPr/>
        <a:lstStyle/>
        <a:p>
          <a:r>
            <a:rPr lang="pt-BR" sz="1900" b="1" dirty="0">
              <a:latin typeface="Roboto" pitchFamily="2" charset="0"/>
              <a:ea typeface="Roboto" pitchFamily="2" charset="0"/>
            </a:rPr>
            <a:t>Pintura</a:t>
          </a:r>
        </a:p>
      </dgm:t>
    </dgm:pt>
    <dgm:pt modelId="{714A1270-EF69-47A1-B964-F33C393E8F2A}" type="parTrans" cxnId="{17C6C224-43A7-477C-BECB-C3348462BD1D}">
      <dgm:prSet/>
      <dgm:spPr/>
      <dgm:t>
        <a:bodyPr/>
        <a:lstStyle/>
        <a:p>
          <a:endParaRPr lang="pt-BR"/>
        </a:p>
      </dgm:t>
    </dgm:pt>
    <dgm:pt modelId="{284EBFB5-CF19-4B0C-A245-3CC73E51FE54}" type="sibTrans" cxnId="{17C6C224-43A7-477C-BECB-C3348462BD1D}">
      <dgm:prSet/>
      <dgm:spPr/>
      <dgm:t>
        <a:bodyPr/>
        <a:lstStyle/>
        <a:p>
          <a:endParaRPr lang="pt-BR"/>
        </a:p>
      </dgm:t>
    </dgm:pt>
    <dgm:pt modelId="{11395B6F-165D-4426-B10C-A7263F8001B7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Destacavam-se temas religiosos e históricos. Alguns pintores receberam patrocínio do governo para estudar na Europa. </a:t>
          </a:r>
        </a:p>
      </dgm:t>
    </dgm:pt>
    <dgm:pt modelId="{B6BBC02D-D154-462F-B6B1-1FAAADCE6C86}" type="parTrans" cxnId="{CA9CE9CB-47E9-4BB6-B077-B82EE1E14E8D}">
      <dgm:prSet/>
      <dgm:spPr/>
      <dgm:t>
        <a:bodyPr/>
        <a:lstStyle/>
        <a:p>
          <a:endParaRPr lang="pt-BR"/>
        </a:p>
      </dgm:t>
    </dgm:pt>
    <dgm:pt modelId="{EE319A68-CBDE-452F-AA5A-5988F8C1ED9D}" type="sibTrans" cxnId="{CA9CE9CB-47E9-4BB6-B077-B82EE1E14E8D}">
      <dgm:prSet/>
      <dgm:spPr/>
      <dgm:t>
        <a:bodyPr/>
        <a:lstStyle/>
        <a:p>
          <a:endParaRPr lang="pt-BR"/>
        </a:p>
      </dgm:t>
    </dgm:pt>
    <dgm:pt modelId="{01F9A928-B908-4F43-9B18-179B05469591}">
      <dgm:prSet phldrT="[Texto]" custT="1"/>
      <dgm:spPr/>
      <dgm:t>
        <a:bodyPr/>
        <a:lstStyle/>
        <a:p>
          <a:r>
            <a:rPr lang="pt-BR" sz="1900" b="1" dirty="0">
              <a:latin typeface="Roboto" pitchFamily="2" charset="0"/>
              <a:ea typeface="Roboto" pitchFamily="2" charset="0"/>
            </a:rPr>
            <a:t>Música</a:t>
          </a:r>
        </a:p>
      </dgm:t>
    </dgm:pt>
    <dgm:pt modelId="{02AFE9AF-7064-4040-952D-7437BCE39988}" type="parTrans" cxnId="{F2244549-72EC-4235-B9CC-BD58B5F7BB2D}">
      <dgm:prSet/>
      <dgm:spPr/>
      <dgm:t>
        <a:bodyPr/>
        <a:lstStyle/>
        <a:p>
          <a:endParaRPr lang="pt-BR"/>
        </a:p>
      </dgm:t>
    </dgm:pt>
    <dgm:pt modelId="{2A4032CE-39D3-4F57-B9D6-9CC6D9F686F9}" type="sibTrans" cxnId="{F2244549-72EC-4235-B9CC-BD58B5F7BB2D}">
      <dgm:prSet/>
      <dgm:spPr/>
      <dgm:t>
        <a:bodyPr/>
        <a:lstStyle/>
        <a:p>
          <a:endParaRPr lang="pt-BR"/>
        </a:p>
      </dgm:t>
    </dgm:pt>
    <dgm:pt modelId="{76093FD5-54A8-4802-96F9-9D316D2224C1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 música erudita não foi a única expressão musical durante o Segundo Reinado. Diferentes ritmos e danças, como o frevo e o maxixe, ganharam espaço nas ruas e salões.  </a:t>
          </a:r>
        </a:p>
      </dgm:t>
    </dgm:pt>
    <dgm:pt modelId="{F9E525A8-EC9B-4F43-9265-B496503BE2AB}" type="parTrans" cxnId="{A11C1EE0-D69E-4250-9777-DCE12100B26E}">
      <dgm:prSet/>
      <dgm:spPr/>
      <dgm:t>
        <a:bodyPr/>
        <a:lstStyle/>
        <a:p>
          <a:endParaRPr lang="pt-BR"/>
        </a:p>
      </dgm:t>
    </dgm:pt>
    <dgm:pt modelId="{17FF0E33-3518-45F0-8347-BAE737A41CC1}" type="sibTrans" cxnId="{A11C1EE0-D69E-4250-9777-DCE12100B26E}">
      <dgm:prSet/>
      <dgm:spPr/>
      <dgm:t>
        <a:bodyPr/>
        <a:lstStyle/>
        <a:p>
          <a:endParaRPr lang="pt-BR"/>
        </a:p>
      </dgm:t>
    </dgm:pt>
    <dgm:pt modelId="{041A989E-BCE2-4BD8-B310-B2208A067092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Grande parte da literatura do Segundo Reinado apresentava o ideal de construção e de exaltação da pátria.</a:t>
          </a:r>
        </a:p>
        <a:p>
          <a:r>
            <a:rPr lang="pt-BR" sz="1900" dirty="0">
              <a:latin typeface="Roboto" pitchFamily="2" charset="0"/>
              <a:ea typeface="Roboto" pitchFamily="2" charset="0"/>
            </a:rPr>
            <a:t>Exploração de temas ligados à natureza, ao índio e também às denúncias sociais. </a:t>
          </a:r>
        </a:p>
      </dgm:t>
    </dgm:pt>
    <dgm:pt modelId="{DE70DD26-639D-4797-B0B7-9225EEE6B3E8}" type="parTrans" cxnId="{029E1B7A-0206-406F-8E21-BCF04541FD31}">
      <dgm:prSet/>
      <dgm:spPr/>
      <dgm:t>
        <a:bodyPr/>
        <a:lstStyle/>
        <a:p>
          <a:endParaRPr lang="pt-BR"/>
        </a:p>
      </dgm:t>
    </dgm:pt>
    <dgm:pt modelId="{C54C9900-23A1-4C7D-87B9-F21283B647DB}" type="sibTrans" cxnId="{029E1B7A-0206-406F-8E21-BCF04541FD31}">
      <dgm:prSet/>
      <dgm:spPr/>
      <dgm:t>
        <a:bodyPr/>
        <a:lstStyle/>
        <a:p>
          <a:endParaRPr lang="pt-BR"/>
        </a:p>
      </dgm:t>
    </dgm:pt>
    <dgm:pt modelId="{36470CC6-E0C1-4028-9A2E-DD0ADDBE8A96}" type="pres">
      <dgm:prSet presAssocID="{B784EC62-C77C-483E-A654-C46484EA300E}" presName="theList" presStyleCnt="0">
        <dgm:presLayoutVars>
          <dgm:dir/>
          <dgm:animLvl val="lvl"/>
          <dgm:resizeHandles val="exact"/>
        </dgm:presLayoutVars>
      </dgm:prSet>
      <dgm:spPr/>
    </dgm:pt>
    <dgm:pt modelId="{2C4B327F-AFA3-4C0C-8665-C98F446C5EAC}" type="pres">
      <dgm:prSet presAssocID="{17A664AB-6600-407B-880F-E5EA56A741EE}" presName="compNode" presStyleCnt="0"/>
      <dgm:spPr/>
    </dgm:pt>
    <dgm:pt modelId="{69908586-802B-420E-ABF0-98CD67957E07}" type="pres">
      <dgm:prSet presAssocID="{17A664AB-6600-407B-880F-E5EA56A741EE}" presName="aNode" presStyleLbl="bgShp" presStyleIdx="0" presStyleCnt="3"/>
      <dgm:spPr/>
    </dgm:pt>
    <dgm:pt modelId="{06BB4558-F267-44D9-B5DE-CDAB3159D8EC}" type="pres">
      <dgm:prSet presAssocID="{17A664AB-6600-407B-880F-E5EA56A741EE}" presName="textNode" presStyleLbl="bgShp" presStyleIdx="0" presStyleCnt="3"/>
      <dgm:spPr/>
    </dgm:pt>
    <dgm:pt modelId="{31AFD2D5-51F3-456A-9273-651A1F191236}" type="pres">
      <dgm:prSet presAssocID="{17A664AB-6600-407B-880F-E5EA56A741EE}" presName="compChildNode" presStyleCnt="0"/>
      <dgm:spPr/>
    </dgm:pt>
    <dgm:pt modelId="{DF525C39-63D2-4845-8485-42B13B898030}" type="pres">
      <dgm:prSet presAssocID="{17A664AB-6600-407B-880F-E5EA56A741EE}" presName="theInnerList" presStyleCnt="0"/>
      <dgm:spPr/>
    </dgm:pt>
    <dgm:pt modelId="{96ECAD22-C309-4692-845A-3B34493A5F3B}" type="pres">
      <dgm:prSet presAssocID="{041A989E-BCE2-4BD8-B310-B2208A067092}" presName="childNode" presStyleLbl="node1" presStyleIdx="0" presStyleCnt="3" custScaleX="111858" custScaleY="111954">
        <dgm:presLayoutVars>
          <dgm:bulletEnabled val="1"/>
        </dgm:presLayoutVars>
      </dgm:prSet>
      <dgm:spPr/>
    </dgm:pt>
    <dgm:pt modelId="{2F025EA3-DCF5-40DE-BE15-81C43A6C4502}" type="pres">
      <dgm:prSet presAssocID="{17A664AB-6600-407B-880F-E5EA56A741EE}" presName="aSpace" presStyleCnt="0"/>
      <dgm:spPr/>
    </dgm:pt>
    <dgm:pt modelId="{B5B8F369-7F24-40CA-8B5E-932084DC643E}" type="pres">
      <dgm:prSet presAssocID="{3653DF30-91DE-43DE-A8AB-0759C3626553}" presName="compNode" presStyleCnt="0"/>
      <dgm:spPr/>
    </dgm:pt>
    <dgm:pt modelId="{EE44E31E-92CD-4E7D-A9BD-12B3557B7CEB}" type="pres">
      <dgm:prSet presAssocID="{3653DF30-91DE-43DE-A8AB-0759C3626553}" presName="aNode" presStyleLbl="bgShp" presStyleIdx="1" presStyleCnt="3"/>
      <dgm:spPr/>
    </dgm:pt>
    <dgm:pt modelId="{B94BD0B2-9A0B-4A6B-BA3E-2699E964F848}" type="pres">
      <dgm:prSet presAssocID="{3653DF30-91DE-43DE-A8AB-0759C3626553}" presName="textNode" presStyleLbl="bgShp" presStyleIdx="1" presStyleCnt="3"/>
      <dgm:spPr/>
    </dgm:pt>
    <dgm:pt modelId="{48436D1B-FC79-4407-8F30-7F1A86BAC4AD}" type="pres">
      <dgm:prSet presAssocID="{3653DF30-91DE-43DE-A8AB-0759C3626553}" presName="compChildNode" presStyleCnt="0"/>
      <dgm:spPr/>
    </dgm:pt>
    <dgm:pt modelId="{C7AAE8B2-7113-46DB-8AD2-FDBB47CCDABC}" type="pres">
      <dgm:prSet presAssocID="{3653DF30-91DE-43DE-A8AB-0759C3626553}" presName="theInnerList" presStyleCnt="0"/>
      <dgm:spPr/>
    </dgm:pt>
    <dgm:pt modelId="{2D57C3FA-4F2E-46DF-87C6-A15E75650C26}" type="pres">
      <dgm:prSet presAssocID="{11395B6F-165D-4426-B10C-A7263F8001B7}" presName="childNode" presStyleLbl="node1" presStyleIdx="1" presStyleCnt="3" custScaleX="111858" custScaleY="111943">
        <dgm:presLayoutVars>
          <dgm:bulletEnabled val="1"/>
        </dgm:presLayoutVars>
      </dgm:prSet>
      <dgm:spPr/>
    </dgm:pt>
    <dgm:pt modelId="{5E450F6E-93E9-4F9B-A6B1-138106B5CFC9}" type="pres">
      <dgm:prSet presAssocID="{3653DF30-91DE-43DE-A8AB-0759C3626553}" presName="aSpace" presStyleCnt="0"/>
      <dgm:spPr/>
    </dgm:pt>
    <dgm:pt modelId="{F25FA990-3FFE-43DF-BA39-05D02059BFF4}" type="pres">
      <dgm:prSet presAssocID="{01F9A928-B908-4F43-9B18-179B05469591}" presName="compNode" presStyleCnt="0"/>
      <dgm:spPr/>
    </dgm:pt>
    <dgm:pt modelId="{F5CEE245-163F-46DB-B135-B4A6EB47E16C}" type="pres">
      <dgm:prSet presAssocID="{01F9A928-B908-4F43-9B18-179B05469591}" presName="aNode" presStyleLbl="bgShp" presStyleIdx="2" presStyleCnt="3"/>
      <dgm:spPr/>
    </dgm:pt>
    <dgm:pt modelId="{F10E6A1C-A98D-4BC5-A6E1-5C44D6831FC1}" type="pres">
      <dgm:prSet presAssocID="{01F9A928-B908-4F43-9B18-179B05469591}" presName="textNode" presStyleLbl="bgShp" presStyleIdx="2" presStyleCnt="3"/>
      <dgm:spPr/>
    </dgm:pt>
    <dgm:pt modelId="{5EA7CD8C-40D3-453D-ADC4-9786DA7E8085}" type="pres">
      <dgm:prSet presAssocID="{01F9A928-B908-4F43-9B18-179B05469591}" presName="compChildNode" presStyleCnt="0"/>
      <dgm:spPr/>
    </dgm:pt>
    <dgm:pt modelId="{1EDEB6D4-2D41-4474-A294-3BBCFB3C8C8A}" type="pres">
      <dgm:prSet presAssocID="{01F9A928-B908-4F43-9B18-179B05469591}" presName="theInnerList" presStyleCnt="0"/>
      <dgm:spPr/>
    </dgm:pt>
    <dgm:pt modelId="{9061796A-F52D-4954-B0FB-AFC892768EE7}" type="pres">
      <dgm:prSet presAssocID="{76093FD5-54A8-4802-96F9-9D316D2224C1}" presName="childNode" presStyleLbl="node1" presStyleIdx="2" presStyleCnt="3" custScaleX="111858" custScaleY="111943">
        <dgm:presLayoutVars>
          <dgm:bulletEnabled val="1"/>
        </dgm:presLayoutVars>
      </dgm:prSet>
      <dgm:spPr/>
    </dgm:pt>
  </dgm:ptLst>
  <dgm:cxnLst>
    <dgm:cxn modelId="{0EB63A10-F7D8-4320-B34A-3339A3E39E4E}" type="presOf" srcId="{01F9A928-B908-4F43-9B18-179B05469591}" destId="{F5CEE245-163F-46DB-B135-B4A6EB47E16C}" srcOrd="0" destOrd="0" presId="urn:microsoft.com/office/officeart/2005/8/layout/lProcess2"/>
    <dgm:cxn modelId="{A01A6418-0BFE-4273-95AB-0B8F1FA2AC8A}" type="presOf" srcId="{17A664AB-6600-407B-880F-E5EA56A741EE}" destId="{06BB4558-F267-44D9-B5DE-CDAB3159D8EC}" srcOrd="1" destOrd="0" presId="urn:microsoft.com/office/officeart/2005/8/layout/lProcess2"/>
    <dgm:cxn modelId="{C1116320-2893-4ACF-95A1-A86301E73595}" type="presOf" srcId="{3653DF30-91DE-43DE-A8AB-0759C3626553}" destId="{EE44E31E-92CD-4E7D-A9BD-12B3557B7CEB}" srcOrd="0" destOrd="0" presId="urn:microsoft.com/office/officeart/2005/8/layout/lProcess2"/>
    <dgm:cxn modelId="{959D6420-5D70-4531-8B3A-A4C49068D8CE}" type="presOf" srcId="{11395B6F-165D-4426-B10C-A7263F8001B7}" destId="{2D57C3FA-4F2E-46DF-87C6-A15E75650C26}" srcOrd="0" destOrd="0" presId="urn:microsoft.com/office/officeart/2005/8/layout/lProcess2"/>
    <dgm:cxn modelId="{17C6C224-43A7-477C-BECB-C3348462BD1D}" srcId="{B784EC62-C77C-483E-A654-C46484EA300E}" destId="{3653DF30-91DE-43DE-A8AB-0759C3626553}" srcOrd="1" destOrd="0" parTransId="{714A1270-EF69-47A1-B964-F33C393E8F2A}" sibTransId="{284EBFB5-CF19-4B0C-A245-3CC73E51FE54}"/>
    <dgm:cxn modelId="{F2244549-72EC-4235-B9CC-BD58B5F7BB2D}" srcId="{B784EC62-C77C-483E-A654-C46484EA300E}" destId="{01F9A928-B908-4F43-9B18-179B05469591}" srcOrd="2" destOrd="0" parTransId="{02AFE9AF-7064-4040-952D-7437BCE39988}" sibTransId="{2A4032CE-39D3-4F57-B9D6-9CC6D9F686F9}"/>
    <dgm:cxn modelId="{2429556E-5E46-4F20-9B0E-2675A3CD10F4}" type="presOf" srcId="{76093FD5-54A8-4802-96F9-9D316D2224C1}" destId="{9061796A-F52D-4954-B0FB-AFC892768EE7}" srcOrd="0" destOrd="0" presId="urn:microsoft.com/office/officeart/2005/8/layout/lProcess2"/>
    <dgm:cxn modelId="{029E1B7A-0206-406F-8E21-BCF04541FD31}" srcId="{17A664AB-6600-407B-880F-E5EA56A741EE}" destId="{041A989E-BCE2-4BD8-B310-B2208A067092}" srcOrd="0" destOrd="0" parTransId="{DE70DD26-639D-4797-B0B7-9225EEE6B3E8}" sibTransId="{C54C9900-23A1-4C7D-87B9-F21283B647DB}"/>
    <dgm:cxn modelId="{8B4A2C7A-2086-4E57-8A23-81FCA42B063A}" type="presOf" srcId="{B784EC62-C77C-483E-A654-C46484EA300E}" destId="{36470CC6-E0C1-4028-9A2E-DD0ADDBE8A96}" srcOrd="0" destOrd="0" presId="urn:microsoft.com/office/officeart/2005/8/layout/lProcess2"/>
    <dgm:cxn modelId="{565C6084-3284-44AF-98AD-0E1EF1A65213}" type="presOf" srcId="{17A664AB-6600-407B-880F-E5EA56A741EE}" destId="{69908586-802B-420E-ABF0-98CD67957E07}" srcOrd="0" destOrd="0" presId="urn:microsoft.com/office/officeart/2005/8/layout/lProcess2"/>
    <dgm:cxn modelId="{F1A15FB7-FB56-4BD3-A2CB-F40BC260E236}" srcId="{B784EC62-C77C-483E-A654-C46484EA300E}" destId="{17A664AB-6600-407B-880F-E5EA56A741EE}" srcOrd="0" destOrd="0" parTransId="{58E1AFF3-705D-4FD2-BE68-62A8AD806FBC}" sibTransId="{D9CD56DC-3C5E-4FE4-8343-CE049D0179D6}"/>
    <dgm:cxn modelId="{EC332ACA-C99D-4B45-B43A-62C2332A353A}" type="presOf" srcId="{01F9A928-B908-4F43-9B18-179B05469591}" destId="{F10E6A1C-A98D-4BC5-A6E1-5C44D6831FC1}" srcOrd="1" destOrd="0" presId="urn:microsoft.com/office/officeart/2005/8/layout/lProcess2"/>
    <dgm:cxn modelId="{CA9CE9CB-47E9-4BB6-B077-B82EE1E14E8D}" srcId="{3653DF30-91DE-43DE-A8AB-0759C3626553}" destId="{11395B6F-165D-4426-B10C-A7263F8001B7}" srcOrd="0" destOrd="0" parTransId="{B6BBC02D-D154-462F-B6B1-1FAAADCE6C86}" sibTransId="{EE319A68-CBDE-452F-AA5A-5988F8C1ED9D}"/>
    <dgm:cxn modelId="{1B3454D9-B1FB-4B3F-B298-50D48B88AA44}" type="presOf" srcId="{3653DF30-91DE-43DE-A8AB-0759C3626553}" destId="{B94BD0B2-9A0B-4A6B-BA3E-2699E964F848}" srcOrd="1" destOrd="0" presId="urn:microsoft.com/office/officeart/2005/8/layout/lProcess2"/>
    <dgm:cxn modelId="{A11C1EE0-D69E-4250-9777-DCE12100B26E}" srcId="{01F9A928-B908-4F43-9B18-179B05469591}" destId="{76093FD5-54A8-4802-96F9-9D316D2224C1}" srcOrd="0" destOrd="0" parTransId="{F9E525A8-EC9B-4F43-9265-B496503BE2AB}" sibTransId="{17FF0E33-3518-45F0-8347-BAE737A41CC1}"/>
    <dgm:cxn modelId="{EF9C9AF5-5B25-4D42-ABAB-71213205EDF6}" type="presOf" srcId="{041A989E-BCE2-4BD8-B310-B2208A067092}" destId="{96ECAD22-C309-4692-845A-3B34493A5F3B}" srcOrd="0" destOrd="0" presId="urn:microsoft.com/office/officeart/2005/8/layout/lProcess2"/>
    <dgm:cxn modelId="{CDB94478-F504-4EE4-A89C-6B735C96B5E1}" type="presParOf" srcId="{36470CC6-E0C1-4028-9A2E-DD0ADDBE8A96}" destId="{2C4B327F-AFA3-4C0C-8665-C98F446C5EAC}" srcOrd="0" destOrd="0" presId="urn:microsoft.com/office/officeart/2005/8/layout/lProcess2"/>
    <dgm:cxn modelId="{AAE30002-0B70-481F-8E2A-2C699B36FC07}" type="presParOf" srcId="{2C4B327F-AFA3-4C0C-8665-C98F446C5EAC}" destId="{69908586-802B-420E-ABF0-98CD67957E07}" srcOrd="0" destOrd="0" presId="urn:microsoft.com/office/officeart/2005/8/layout/lProcess2"/>
    <dgm:cxn modelId="{0FC8313A-41F2-4096-A007-9E9F5DC23408}" type="presParOf" srcId="{2C4B327F-AFA3-4C0C-8665-C98F446C5EAC}" destId="{06BB4558-F267-44D9-B5DE-CDAB3159D8EC}" srcOrd="1" destOrd="0" presId="urn:microsoft.com/office/officeart/2005/8/layout/lProcess2"/>
    <dgm:cxn modelId="{7DEC436B-60EA-4839-9ADB-EE22D5537812}" type="presParOf" srcId="{2C4B327F-AFA3-4C0C-8665-C98F446C5EAC}" destId="{31AFD2D5-51F3-456A-9273-651A1F191236}" srcOrd="2" destOrd="0" presId="urn:microsoft.com/office/officeart/2005/8/layout/lProcess2"/>
    <dgm:cxn modelId="{CF0545D4-3A5C-4B95-A050-0BF633E96C94}" type="presParOf" srcId="{31AFD2D5-51F3-456A-9273-651A1F191236}" destId="{DF525C39-63D2-4845-8485-42B13B898030}" srcOrd="0" destOrd="0" presId="urn:microsoft.com/office/officeart/2005/8/layout/lProcess2"/>
    <dgm:cxn modelId="{95B9358C-6BA4-4EB6-9985-D72E6B1EA68F}" type="presParOf" srcId="{DF525C39-63D2-4845-8485-42B13B898030}" destId="{96ECAD22-C309-4692-845A-3B34493A5F3B}" srcOrd="0" destOrd="0" presId="urn:microsoft.com/office/officeart/2005/8/layout/lProcess2"/>
    <dgm:cxn modelId="{00950A5C-6869-4ACE-B044-F7F8C910AA52}" type="presParOf" srcId="{36470CC6-E0C1-4028-9A2E-DD0ADDBE8A96}" destId="{2F025EA3-DCF5-40DE-BE15-81C43A6C4502}" srcOrd="1" destOrd="0" presId="urn:microsoft.com/office/officeart/2005/8/layout/lProcess2"/>
    <dgm:cxn modelId="{CF261A1F-CAB0-4460-93E6-702270BAE583}" type="presParOf" srcId="{36470CC6-E0C1-4028-9A2E-DD0ADDBE8A96}" destId="{B5B8F369-7F24-40CA-8B5E-932084DC643E}" srcOrd="2" destOrd="0" presId="urn:microsoft.com/office/officeart/2005/8/layout/lProcess2"/>
    <dgm:cxn modelId="{DBC506EF-47E4-46EF-9F3B-9D4E0B97820B}" type="presParOf" srcId="{B5B8F369-7F24-40CA-8B5E-932084DC643E}" destId="{EE44E31E-92CD-4E7D-A9BD-12B3557B7CEB}" srcOrd="0" destOrd="0" presId="urn:microsoft.com/office/officeart/2005/8/layout/lProcess2"/>
    <dgm:cxn modelId="{7AA636FD-6E64-4DE3-862C-10FC8C053B02}" type="presParOf" srcId="{B5B8F369-7F24-40CA-8B5E-932084DC643E}" destId="{B94BD0B2-9A0B-4A6B-BA3E-2699E964F848}" srcOrd="1" destOrd="0" presId="urn:microsoft.com/office/officeart/2005/8/layout/lProcess2"/>
    <dgm:cxn modelId="{299B9E55-B00C-4AFF-B5E2-2447B7E40C23}" type="presParOf" srcId="{B5B8F369-7F24-40CA-8B5E-932084DC643E}" destId="{48436D1B-FC79-4407-8F30-7F1A86BAC4AD}" srcOrd="2" destOrd="0" presId="urn:microsoft.com/office/officeart/2005/8/layout/lProcess2"/>
    <dgm:cxn modelId="{40A0F248-AAEA-48FA-96D2-487B5C811214}" type="presParOf" srcId="{48436D1B-FC79-4407-8F30-7F1A86BAC4AD}" destId="{C7AAE8B2-7113-46DB-8AD2-FDBB47CCDABC}" srcOrd="0" destOrd="0" presId="urn:microsoft.com/office/officeart/2005/8/layout/lProcess2"/>
    <dgm:cxn modelId="{1A79906A-3D40-4B6F-8EA3-46FE31E80FB2}" type="presParOf" srcId="{C7AAE8B2-7113-46DB-8AD2-FDBB47CCDABC}" destId="{2D57C3FA-4F2E-46DF-87C6-A15E75650C26}" srcOrd="0" destOrd="0" presId="urn:microsoft.com/office/officeart/2005/8/layout/lProcess2"/>
    <dgm:cxn modelId="{F4D9F050-5D97-42FF-A8B6-116449F909ED}" type="presParOf" srcId="{36470CC6-E0C1-4028-9A2E-DD0ADDBE8A96}" destId="{5E450F6E-93E9-4F9B-A6B1-138106B5CFC9}" srcOrd="3" destOrd="0" presId="urn:microsoft.com/office/officeart/2005/8/layout/lProcess2"/>
    <dgm:cxn modelId="{CAA717BF-1511-4E39-BD06-0EC5B46CD282}" type="presParOf" srcId="{36470CC6-E0C1-4028-9A2E-DD0ADDBE8A96}" destId="{F25FA990-3FFE-43DF-BA39-05D02059BFF4}" srcOrd="4" destOrd="0" presId="urn:microsoft.com/office/officeart/2005/8/layout/lProcess2"/>
    <dgm:cxn modelId="{80BE3278-7B7C-4295-8C6F-89331ACFF396}" type="presParOf" srcId="{F25FA990-3FFE-43DF-BA39-05D02059BFF4}" destId="{F5CEE245-163F-46DB-B135-B4A6EB47E16C}" srcOrd="0" destOrd="0" presId="urn:microsoft.com/office/officeart/2005/8/layout/lProcess2"/>
    <dgm:cxn modelId="{799169A0-88B1-4728-A458-BA14678E2D4B}" type="presParOf" srcId="{F25FA990-3FFE-43DF-BA39-05D02059BFF4}" destId="{F10E6A1C-A98D-4BC5-A6E1-5C44D6831FC1}" srcOrd="1" destOrd="0" presId="urn:microsoft.com/office/officeart/2005/8/layout/lProcess2"/>
    <dgm:cxn modelId="{BCB86B60-66C4-4937-9D88-75F76331A75E}" type="presParOf" srcId="{F25FA990-3FFE-43DF-BA39-05D02059BFF4}" destId="{5EA7CD8C-40D3-453D-ADC4-9786DA7E8085}" srcOrd="2" destOrd="0" presId="urn:microsoft.com/office/officeart/2005/8/layout/lProcess2"/>
    <dgm:cxn modelId="{3AAD510B-78A1-4B4C-817F-54BED9B6A17A}" type="presParOf" srcId="{5EA7CD8C-40D3-453D-ADC4-9786DA7E8085}" destId="{1EDEB6D4-2D41-4474-A294-3BBCFB3C8C8A}" srcOrd="0" destOrd="0" presId="urn:microsoft.com/office/officeart/2005/8/layout/lProcess2"/>
    <dgm:cxn modelId="{854DC5B3-2C6F-40D4-B6C5-7CB6A03A72D1}" type="presParOf" srcId="{1EDEB6D4-2D41-4474-A294-3BBCFB3C8C8A}" destId="{9061796A-F52D-4954-B0FB-AFC892768EE7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99C615D-7CE8-46D1-B6AE-5E435F7FF248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7072D389-8D45-4B3C-A531-BC12AF0A92CC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Segunda metade do século XIX, o Brasil era uma Monarquia centralizada e escravista. </a:t>
          </a:r>
        </a:p>
      </dgm:t>
    </dgm:pt>
    <dgm:pt modelId="{56B50F52-5F40-4DDD-92FC-4C3FD41C1A32}" type="parTrans" cxnId="{8D6D8AF8-75E9-4A28-BC6B-EE50CD6276A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C854E13-CCF5-4D3C-9199-2F1B09AD0B18}" type="sibTrans" cxnId="{8D6D8AF8-75E9-4A28-BC6B-EE50CD6276A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45538BF-BEFB-43FE-A22E-14C186E327EC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No entanto, o crescimento das cidades diversificou a sociedade brasileira.</a:t>
          </a:r>
        </a:p>
      </dgm:t>
    </dgm:pt>
    <dgm:pt modelId="{DF43EA2E-60FE-4DFD-8842-8E903CE8605A}" type="parTrans" cxnId="{D38748A2-4159-43D4-BCEB-4212238A75B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2BE126C0-B825-4B55-99E7-AB3AE3ADD0EE}" type="sibTrans" cxnId="{D38748A2-4159-43D4-BCEB-4212238A75B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C37E31D6-8BF3-4F3E-BD97-D0AC050B41A8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 mentalidade das pessoas também foi, aos poucos, se transformando. </a:t>
          </a:r>
        </a:p>
      </dgm:t>
    </dgm:pt>
    <dgm:pt modelId="{6615CE4A-B00E-4A81-9BEA-021D67EE6A50}" type="parTrans" cxnId="{D1040CC7-75A1-436D-91BE-2E22E8F9DBB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3F6FD5B3-8433-47BF-842A-64ADC29B0591}" type="sibTrans" cxnId="{D1040CC7-75A1-436D-91BE-2E22E8F9DBB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40FDC1F0-8F5A-4EA2-B5B8-F930AB079400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Movimentos que se manifestavam timidamente em épocas anteriores ganharam força no Segundo Reinado. </a:t>
          </a:r>
        </a:p>
      </dgm:t>
    </dgm:pt>
    <dgm:pt modelId="{616ABF18-BE84-4122-9835-90EF611B5BEE}" type="parTrans" cxnId="{33ABC5F9-A34D-47D7-8CE2-E7DE28F33070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6761F92-CB1E-4069-A347-4B8F16D54125}" type="sibTrans" cxnId="{33ABC5F9-A34D-47D7-8CE2-E7DE28F33070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654AD4E-FEA8-4650-B55C-B0734DFE08A4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Os militares também ansiavam por maior participação política, após o fim da Guerra do Paraguai.</a:t>
          </a:r>
        </a:p>
      </dgm:t>
    </dgm:pt>
    <dgm:pt modelId="{6F0F1955-26D5-4E7E-B87E-8D9536B4DAB2}" type="sibTrans" cxnId="{E9033B0B-5FDD-4304-91A6-F53994E53BA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0DFF4CA7-4FD2-419B-A8A5-79D282E56E9E}" type="parTrans" cxnId="{E9033B0B-5FDD-4304-91A6-F53994E53BAE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5F84EAB5-EED9-4B7F-9CF1-E54F14B0E4A6}" type="pres">
      <dgm:prSet presAssocID="{E99C615D-7CE8-46D1-B6AE-5E435F7FF248}" presName="diagram" presStyleCnt="0">
        <dgm:presLayoutVars>
          <dgm:dir/>
          <dgm:resizeHandles val="exact"/>
        </dgm:presLayoutVars>
      </dgm:prSet>
      <dgm:spPr/>
    </dgm:pt>
    <dgm:pt modelId="{5896E1B0-C2DE-499F-94FF-5C2614A011F0}" type="pres">
      <dgm:prSet presAssocID="{7072D389-8D45-4B3C-A531-BC12AF0A92CC}" presName="node" presStyleLbl="node1" presStyleIdx="0" presStyleCnt="5" custScaleX="469975">
        <dgm:presLayoutVars>
          <dgm:bulletEnabled val="1"/>
        </dgm:presLayoutVars>
      </dgm:prSet>
      <dgm:spPr/>
    </dgm:pt>
    <dgm:pt modelId="{5E813431-5DC8-41F8-95FE-1C4B148F355D}" type="pres">
      <dgm:prSet presAssocID="{5C854E13-CCF5-4D3C-9199-2F1B09AD0B18}" presName="sibTrans" presStyleCnt="0"/>
      <dgm:spPr/>
    </dgm:pt>
    <dgm:pt modelId="{7D124776-95DB-4141-8785-885036C39481}" type="pres">
      <dgm:prSet presAssocID="{645538BF-BEFB-43FE-A22E-14C186E327EC}" presName="node" presStyleLbl="node1" presStyleIdx="1" presStyleCnt="5" custScaleX="469975">
        <dgm:presLayoutVars>
          <dgm:bulletEnabled val="1"/>
        </dgm:presLayoutVars>
      </dgm:prSet>
      <dgm:spPr/>
    </dgm:pt>
    <dgm:pt modelId="{AA7D9A1F-1B95-4DD1-B520-8C2876214316}" type="pres">
      <dgm:prSet presAssocID="{2BE126C0-B825-4B55-99E7-AB3AE3ADD0EE}" presName="sibTrans" presStyleCnt="0"/>
      <dgm:spPr/>
    </dgm:pt>
    <dgm:pt modelId="{B27A64A3-92F5-4A23-8176-54CFE3811CC4}" type="pres">
      <dgm:prSet presAssocID="{C37E31D6-8BF3-4F3E-BD97-D0AC050B41A8}" presName="node" presStyleLbl="node1" presStyleIdx="2" presStyleCnt="5" custScaleX="469975">
        <dgm:presLayoutVars>
          <dgm:bulletEnabled val="1"/>
        </dgm:presLayoutVars>
      </dgm:prSet>
      <dgm:spPr/>
    </dgm:pt>
    <dgm:pt modelId="{5D783D18-5DF0-456E-9631-88A5F1C1C3CA}" type="pres">
      <dgm:prSet presAssocID="{3F6FD5B3-8433-47BF-842A-64ADC29B0591}" presName="sibTrans" presStyleCnt="0"/>
      <dgm:spPr/>
    </dgm:pt>
    <dgm:pt modelId="{969CDC28-F405-445A-93FB-E43D8AF6E012}" type="pres">
      <dgm:prSet presAssocID="{40FDC1F0-8F5A-4EA2-B5B8-F930AB079400}" presName="node" presStyleLbl="node1" presStyleIdx="3" presStyleCnt="5" custScaleX="469975">
        <dgm:presLayoutVars>
          <dgm:bulletEnabled val="1"/>
        </dgm:presLayoutVars>
      </dgm:prSet>
      <dgm:spPr/>
    </dgm:pt>
    <dgm:pt modelId="{A877A224-AC1D-4937-A8B4-89AD2BF66487}" type="pres">
      <dgm:prSet presAssocID="{66761F92-CB1E-4069-A347-4B8F16D54125}" presName="sibTrans" presStyleCnt="0"/>
      <dgm:spPr/>
    </dgm:pt>
    <dgm:pt modelId="{FB450155-E9AE-41D3-9444-55CDA0949EC8}" type="pres">
      <dgm:prSet presAssocID="{5654AD4E-FEA8-4650-B55C-B0734DFE08A4}" presName="node" presStyleLbl="node1" presStyleIdx="4" presStyleCnt="5" custScaleX="469975">
        <dgm:presLayoutVars>
          <dgm:bulletEnabled val="1"/>
        </dgm:presLayoutVars>
      </dgm:prSet>
      <dgm:spPr/>
    </dgm:pt>
  </dgm:ptLst>
  <dgm:cxnLst>
    <dgm:cxn modelId="{E9033B0B-5FDD-4304-91A6-F53994E53BAE}" srcId="{E99C615D-7CE8-46D1-B6AE-5E435F7FF248}" destId="{5654AD4E-FEA8-4650-B55C-B0734DFE08A4}" srcOrd="4" destOrd="0" parTransId="{0DFF4CA7-4FD2-419B-A8A5-79D282E56E9E}" sibTransId="{6F0F1955-26D5-4E7E-B87E-8D9536B4DAB2}"/>
    <dgm:cxn modelId="{25439A1B-B594-4489-AA3A-548B3CF3CE2C}" type="presOf" srcId="{C37E31D6-8BF3-4F3E-BD97-D0AC050B41A8}" destId="{B27A64A3-92F5-4A23-8176-54CFE3811CC4}" srcOrd="0" destOrd="0" presId="urn:microsoft.com/office/officeart/2005/8/layout/default"/>
    <dgm:cxn modelId="{39F7134D-9192-42A2-ABB3-7EDD6807BE4E}" type="presOf" srcId="{645538BF-BEFB-43FE-A22E-14C186E327EC}" destId="{7D124776-95DB-4141-8785-885036C39481}" srcOrd="0" destOrd="0" presId="urn:microsoft.com/office/officeart/2005/8/layout/default"/>
    <dgm:cxn modelId="{FFD6FA89-1BCE-49BC-890D-9974EB7E1DD8}" type="presOf" srcId="{7072D389-8D45-4B3C-A531-BC12AF0A92CC}" destId="{5896E1B0-C2DE-499F-94FF-5C2614A011F0}" srcOrd="0" destOrd="0" presId="urn:microsoft.com/office/officeart/2005/8/layout/default"/>
    <dgm:cxn modelId="{D38748A2-4159-43D4-BCEB-4212238A75B6}" srcId="{E99C615D-7CE8-46D1-B6AE-5E435F7FF248}" destId="{645538BF-BEFB-43FE-A22E-14C186E327EC}" srcOrd="1" destOrd="0" parTransId="{DF43EA2E-60FE-4DFD-8842-8E903CE8605A}" sibTransId="{2BE126C0-B825-4B55-99E7-AB3AE3ADD0EE}"/>
    <dgm:cxn modelId="{D7C94EB1-312F-42A4-8CD6-F4F0CA5CC1E4}" type="presOf" srcId="{40FDC1F0-8F5A-4EA2-B5B8-F930AB079400}" destId="{969CDC28-F405-445A-93FB-E43D8AF6E012}" srcOrd="0" destOrd="0" presId="urn:microsoft.com/office/officeart/2005/8/layout/default"/>
    <dgm:cxn modelId="{661CA0C3-CD82-4B4C-A555-582F27428656}" type="presOf" srcId="{5654AD4E-FEA8-4650-B55C-B0734DFE08A4}" destId="{FB450155-E9AE-41D3-9444-55CDA0949EC8}" srcOrd="0" destOrd="0" presId="urn:microsoft.com/office/officeart/2005/8/layout/default"/>
    <dgm:cxn modelId="{D1040CC7-75A1-436D-91BE-2E22E8F9DBBE}" srcId="{E99C615D-7CE8-46D1-B6AE-5E435F7FF248}" destId="{C37E31D6-8BF3-4F3E-BD97-D0AC050B41A8}" srcOrd="2" destOrd="0" parTransId="{6615CE4A-B00E-4A81-9BEA-021D67EE6A50}" sibTransId="{3F6FD5B3-8433-47BF-842A-64ADC29B0591}"/>
    <dgm:cxn modelId="{8D6D8AF8-75E9-4A28-BC6B-EE50CD6276AE}" srcId="{E99C615D-7CE8-46D1-B6AE-5E435F7FF248}" destId="{7072D389-8D45-4B3C-A531-BC12AF0A92CC}" srcOrd="0" destOrd="0" parTransId="{56B50F52-5F40-4DDD-92FC-4C3FD41C1A32}" sibTransId="{5C854E13-CCF5-4D3C-9199-2F1B09AD0B18}"/>
    <dgm:cxn modelId="{0C6513F9-C11C-4228-BEAA-BBA283EB8864}" type="presOf" srcId="{E99C615D-7CE8-46D1-B6AE-5E435F7FF248}" destId="{5F84EAB5-EED9-4B7F-9CF1-E54F14B0E4A6}" srcOrd="0" destOrd="0" presId="urn:microsoft.com/office/officeart/2005/8/layout/default"/>
    <dgm:cxn modelId="{33ABC5F9-A34D-47D7-8CE2-E7DE28F33070}" srcId="{E99C615D-7CE8-46D1-B6AE-5E435F7FF248}" destId="{40FDC1F0-8F5A-4EA2-B5B8-F930AB079400}" srcOrd="3" destOrd="0" parTransId="{616ABF18-BE84-4122-9835-90EF611B5BEE}" sibTransId="{66761F92-CB1E-4069-A347-4B8F16D54125}"/>
    <dgm:cxn modelId="{B8D2497A-B602-4E5D-8262-ADF976BEE0BA}" type="presParOf" srcId="{5F84EAB5-EED9-4B7F-9CF1-E54F14B0E4A6}" destId="{5896E1B0-C2DE-499F-94FF-5C2614A011F0}" srcOrd="0" destOrd="0" presId="urn:microsoft.com/office/officeart/2005/8/layout/default"/>
    <dgm:cxn modelId="{FB78A6A5-5F8C-444F-8446-AF070D61FF36}" type="presParOf" srcId="{5F84EAB5-EED9-4B7F-9CF1-E54F14B0E4A6}" destId="{5E813431-5DC8-41F8-95FE-1C4B148F355D}" srcOrd="1" destOrd="0" presId="urn:microsoft.com/office/officeart/2005/8/layout/default"/>
    <dgm:cxn modelId="{9DE0790A-0ECA-4B80-A242-664C932DD5A1}" type="presParOf" srcId="{5F84EAB5-EED9-4B7F-9CF1-E54F14B0E4A6}" destId="{7D124776-95DB-4141-8785-885036C39481}" srcOrd="2" destOrd="0" presId="urn:microsoft.com/office/officeart/2005/8/layout/default"/>
    <dgm:cxn modelId="{14BF69F5-C5AE-4B09-94AE-57DD53D00C85}" type="presParOf" srcId="{5F84EAB5-EED9-4B7F-9CF1-E54F14B0E4A6}" destId="{AA7D9A1F-1B95-4DD1-B520-8C2876214316}" srcOrd="3" destOrd="0" presId="urn:microsoft.com/office/officeart/2005/8/layout/default"/>
    <dgm:cxn modelId="{6C9CB071-1EDB-42B7-86DC-49255D8ECC77}" type="presParOf" srcId="{5F84EAB5-EED9-4B7F-9CF1-E54F14B0E4A6}" destId="{B27A64A3-92F5-4A23-8176-54CFE3811CC4}" srcOrd="4" destOrd="0" presId="urn:microsoft.com/office/officeart/2005/8/layout/default"/>
    <dgm:cxn modelId="{E8034AB9-84E7-429B-A0E6-B4543BF42B86}" type="presParOf" srcId="{5F84EAB5-EED9-4B7F-9CF1-E54F14B0E4A6}" destId="{5D783D18-5DF0-456E-9631-88A5F1C1C3CA}" srcOrd="5" destOrd="0" presId="urn:microsoft.com/office/officeart/2005/8/layout/default"/>
    <dgm:cxn modelId="{2E7DD374-AA81-4769-852C-301F9C4DBAE2}" type="presParOf" srcId="{5F84EAB5-EED9-4B7F-9CF1-E54F14B0E4A6}" destId="{969CDC28-F405-445A-93FB-E43D8AF6E012}" srcOrd="6" destOrd="0" presId="urn:microsoft.com/office/officeart/2005/8/layout/default"/>
    <dgm:cxn modelId="{5C4E9906-9657-445D-BD4D-CD310BF4305E}" type="presParOf" srcId="{5F84EAB5-EED9-4B7F-9CF1-E54F14B0E4A6}" destId="{A877A224-AC1D-4937-A8B4-89AD2BF66487}" srcOrd="7" destOrd="0" presId="urn:microsoft.com/office/officeart/2005/8/layout/default"/>
    <dgm:cxn modelId="{4C4595BB-884A-48C3-89B6-1F20E5C6A285}" type="presParOf" srcId="{5F84EAB5-EED9-4B7F-9CF1-E54F14B0E4A6}" destId="{FB450155-E9AE-41D3-9444-55CDA0949EC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945EC07-58CC-41EF-9A09-A0F9CC691F5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7776050-33F9-438B-A736-992BE96A86DC}">
      <dgm:prSet phldrT="[Texto]" custT="1"/>
      <dgm:spPr/>
      <dgm:t>
        <a:bodyPr/>
        <a:lstStyle/>
        <a:p>
          <a:pPr algn="ctr"/>
          <a:endParaRPr lang="pt-BR" sz="2800" b="1" dirty="0">
            <a:latin typeface="Roboto" pitchFamily="2" charset="0"/>
            <a:ea typeface="Roboto" pitchFamily="2" charset="0"/>
          </a:endParaRPr>
        </a:p>
        <a:p>
          <a:pPr algn="ctr"/>
          <a:endParaRPr lang="pt-BR" sz="2800" b="1" dirty="0">
            <a:latin typeface="Roboto" pitchFamily="2" charset="0"/>
            <a:ea typeface="Roboto" pitchFamily="2" charset="0"/>
          </a:endParaRPr>
        </a:p>
        <a:p>
          <a:pPr algn="ctr"/>
          <a:r>
            <a:rPr lang="pt-BR" sz="2800" b="1" dirty="0">
              <a:latin typeface="Roboto" pitchFamily="2" charset="0"/>
              <a:ea typeface="Roboto" pitchFamily="2" charset="0"/>
            </a:rPr>
            <a:t>A abolição da escravidão</a:t>
          </a:r>
          <a:endParaRPr lang="pt-BR" sz="2800" dirty="0">
            <a:latin typeface="Roboto" pitchFamily="2" charset="0"/>
            <a:ea typeface="Roboto" pitchFamily="2" charset="0"/>
          </a:endParaRPr>
        </a:p>
      </dgm:t>
    </dgm:pt>
    <dgm:pt modelId="{70246A01-2FC5-4C14-861F-ED9303172C8C}" type="parTrans" cxnId="{31B86BBE-9AFB-4B58-9395-EDEE110A28BD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9FED41AE-E9FF-458E-99B8-896FDDA033A2}" type="sibTrans" cxnId="{31B86BBE-9AFB-4B58-9395-EDEE110A28BD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43C703C1-1064-437F-B9DC-FE961C560A44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 partir da década de 1870, pessoas de diferentes grupos sociais brasileiros passaram a questionar a prática da escravidão.</a:t>
          </a:r>
        </a:p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C3E19DC4-B48B-4F36-B7E6-A4B2AE974760}" type="parTrans" cxnId="{CD1FF02E-25A4-4F30-BFD8-99C1B024F6C5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45B935B8-7455-4144-AE2F-4F8FB052E770}" type="sibTrans" cxnId="{CD1FF02E-25A4-4F30-BFD8-99C1B024F6C5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F6E6C210-B83B-4082-94C4-C8F86130198D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Desse movimento participaram tanto republicanos como monarquistas.</a:t>
          </a:r>
        </a:p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255E737A-7D5D-4259-88AC-CD3E772C6840}" type="parTrans" cxnId="{AED1BCE4-4CB1-4B1A-BFB0-D2C47CEDC916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28EB8B0B-86EE-4390-86A2-13FCA7C71A52}" type="sibTrans" cxnId="{AED1BCE4-4CB1-4B1A-BFB0-D2C47CEDC916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75312A89-F5C4-4E97-8E22-157BCA062831}">
      <dgm:prSet phldrT="[Texto]"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Seus membros eram profissionais liberais, além de estudantes, comerciantes, imigrantes europeus, escravizados e libertos.</a:t>
          </a:r>
        </a:p>
      </dgm:t>
    </dgm:pt>
    <dgm:pt modelId="{5A50C72B-9423-4AAA-83D3-BD4D5687F31D}" type="parTrans" cxnId="{44C9C34B-DE41-4283-B4CE-4A0EA8DE3020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B0C2D4D3-9400-4F6F-A3F3-60600CEFFE7B}" type="sibTrans" cxnId="{44C9C34B-DE41-4283-B4CE-4A0EA8DE3020}">
      <dgm:prSet/>
      <dgm:spPr/>
      <dgm:t>
        <a:bodyPr/>
        <a:lstStyle/>
        <a:p>
          <a:endParaRPr lang="pt-BR">
            <a:latin typeface="Roboto" pitchFamily="2" charset="0"/>
            <a:ea typeface="Roboto" pitchFamily="2" charset="0"/>
          </a:endParaRPr>
        </a:p>
      </dgm:t>
    </dgm:pt>
    <dgm:pt modelId="{44BC8322-8F0B-4D67-81B0-6C4632073388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Os abolicionistas acreditavam que a escravidão contrariava o direito de liberdade e igualdade perante a lei.</a:t>
          </a:r>
        </a:p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00434FCA-1ACB-4D8D-B6D5-F60DB6DA7270}" type="parTrans" cxnId="{175C851C-BB94-4BBF-BA10-6FBE41698EC9}">
      <dgm:prSet/>
      <dgm:spPr/>
      <dgm:t>
        <a:bodyPr/>
        <a:lstStyle/>
        <a:p>
          <a:endParaRPr lang="pt-BR"/>
        </a:p>
      </dgm:t>
    </dgm:pt>
    <dgm:pt modelId="{40FE7EE7-DB52-4AD8-A984-5D93A366C438}" type="sibTrans" cxnId="{175C851C-BB94-4BBF-BA10-6FBE41698EC9}">
      <dgm:prSet/>
      <dgm:spPr/>
      <dgm:t>
        <a:bodyPr/>
        <a:lstStyle/>
        <a:p>
          <a:endParaRPr lang="pt-BR"/>
        </a:p>
      </dgm:t>
    </dgm:pt>
    <dgm:pt modelId="{B50C8E91-A442-43DB-85B8-708C7E6562CD}">
      <dgm:prSet custT="1"/>
      <dgm:spPr/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Além disso, eles acreditavam que a sociedade não poderia se desenvolver plenamente enquanto houvesse escravizados. </a:t>
          </a:r>
        </a:p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884AB087-AEB0-4332-8947-7A3B57583165}" type="parTrans" cxnId="{F1FECF90-621E-4BA7-922A-90ABDCE5C723}">
      <dgm:prSet/>
      <dgm:spPr/>
      <dgm:t>
        <a:bodyPr/>
        <a:lstStyle/>
        <a:p>
          <a:endParaRPr lang="pt-BR"/>
        </a:p>
      </dgm:t>
    </dgm:pt>
    <dgm:pt modelId="{6163E6A2-1297-4463-B83E-97916D202418}" type="sibTrans" cxnId="{F1FECF90-621E-4BA7-922A-90ABDCE5C723}">
      <dgm:prSet/>
      <dgm:spPr/>
      <dgm:t>
        <a:bodyPr/>
        <a:lstStyle/>
        <a:p>
          <a:endParaRPr lang="pt-BR"/>
        </a:p>
      </dgm:t>
    </dgm:pt>
    <dgm:pt modelId="{6688D8E7-F4EE-4A35-9A4D-BB7AD173505B}" type="pres">
      <dgm:prSet presAssocID="{D945EC07-58CC-41EF-9A09-A0F9CC691F5D}" presName="vert0" presStyleCnt="0">
        <dgm:presLayoutVars>
          <dgm:dir/>
          <dgm:animOne val="branch"/>
          <dgm:animLvl val="lvl"/>
        </dgm:presLayoutVars>
      </dgm:prSet>
      <dgm:spPr/>
    </dgm:pt>
    <dgm:pt modelId="{F3040124-0086-4512-B4D0-5E6CDA5561C6}" type="pres">
      <dgm:prSet presAssocID="{27776050-33F9-438B-A736-992BE96A86DC}" presName="thickLine" presStyleLbl="alignNode1" presStyleIdx="0" presStyleCnt="1"/>
      <dgm:spPr/>
    </dgm:pt>
    <dgm:pt modelId="{F1038B6B-DFDE-472F-AEF9-BD4ABC611773}" type="pres">
      <dgm:prSet presAssocID="{27776050-33F9-438B-A736-992BE96A86DC}" presName="horz1" presStyleCnt="0"/>
      <dgm:spPr/>
    </dgm:pt>
    <dgm:pt modelId="{9B5BE2AB-E19E-44E1-AB44-2575381219EA}" type="pres">
      <dgm:prSet presAssocID="{27776050-33F9-438B-A736-992BE96A86DC}" presName="tx1" presStyleLbl="revTx" presStyleIdx="0" presStyleCnt="6" custScaleX="178042"/>
      <dgm:spPr/>
    </dgm:pt>
    <dgm:pt modelId="{BDD0364A-C234-4CE5-A802-84A4E1985BD9}" type="pres">
      <dgm:prSet presAssocID="{27776050-33F9-438B-A736-992BE96A86DC}" presName="vert1" presStyleCnt="0"/>
      <dgm:spPr/>
    </dgm:pt>
    <dgm:pt modelId="{4978B2E6-3776-406B-9F3E-CA33A58DD4B3}" type="pres">
      <dgm:prSet presAssocID="{43C703C1-1064-437F-B9DC-FE961C560A44}" presName="vertSpace2a" presStyleCnt="0"/>
      <dgm:spPr/>
    </dgm:pt>
    <dgm:pt modelId="{93412D15-D454-466D-98FF-A0B41B554209}" type="pres">
      <dgm:prSet presAssocID="{43C703C1-1064-437F-B9DC-FE961C560A44}" presName="horz2" presStyleCnt="0"/>
      <dgm:spPr/>
    </dgm:pt>
    <dgm:pt modelId="{3070BB3B-F357-41F0-A1D9-265F9A538E3A}" type="pres">
      <dgm:prSet presAssocID="{43C703C1-1064-437F-B9DC-FE961C560A44}" presName="horzSpace2" presStyleCnt="0"/>
      <dgm:spPr/>
    </dgm:pt>
    <dgm:pt modelId="{79F161F5-5788-4323-A9D7-C689F54AFFA3}" type="pres">
      <dgm:prSet presAssocID="{43C703C1-1064-437F-B9DC-FE961C560A44}" presName="tx2" presStyleLbl="revTx" presStyleIdx="1" presStyleCnt="6"/>
      <dgm:spPr/>
    </dgm:pt>
    <dgm:pt modelId="{290EA9AD-4530-4154-9DC5-FA146D865C5E}" type="pres">
      <dgm:prSet presAssocID="{43C703C1-1064-437F-B9DC-FE961C560A44}" presName="vert2" presStyleCnt="0"/>
      <dgm:spPr/>
    </dgm:pt>
    <dgm:pt modelId="{E5AC1169-43EA-4A1B-87D9-E3A07559130D}" type="pres">
      <dgm:prSet presAssocID="{43C703C1-1064-437F-B9DC-FE961C560A44}" presName="thinLine2b" presStyleLbl="callout" presStyleIdx="0" presStyleCnt="5"/>
      <dgm:spPr/>
    </dgm:pt>
    <dgm:pt modelId="{B860456B-5EAD-4C03-A091-39573BE7A285}" type="pres">
      <dgm:prSet presAssocID="{43C703C1-1064-437F-B9DC-FE961C560A44}" presName="vertSpace2b" presStyleCnt="0"/>
      <dgm:spPr/>
    </dgm:pt>
    <dgm:pt modelId="{F7B17FF0-1D16-4AEA-9545-CCF5546D0B86}" type="pres">
      <dgm:prSet presAssocID="{F6E6C210-B83B-4082-94C4-C8F86130198D}" presName="horz2" presStyleCnt="0"/>
      <dgm:spPr/>
    </dgm:pt>
    <dgm:pt modelId="{84BBCC36-F853-4116-BF8C-B1213E22E7C4}" type="pres">
      <dgm:prSet presAssocID="{F6E6C210-B83B-4082-94C4-C8F86130198D}" presName="horzSpace2" presStyleCnt="0"/>
      <dgm:spPr/>
    </dgm:pt>
    <dgm:pt modelId="{53193ACD-E3C1-4FBF-8314-F5C05580063C}" type="pres">
      <dgm:prSet presAssocID="{F6E6C210-B83B-4082-94C4-C8F86130198D}" presName="tx2" presStyleLbl="revTx" presStyleIdx="2" presStyleCnt="6"/>
      <dgm:spPr/>
    </dgm:pt>
    <dgm:pt modelId="{E127E9EF-8E5C-4D12-A947-35443217BA7F}" type="pres">
      <dgm:prSet presAssocID="{F6E6C210-B83B-4082-94C4-C8F86130198D}" presName="vert2" presStyleCnt="0"/>
      <dgm:spPr/>
    </dgm:pt>
    <dgm:pt modelId="{E4703AFF-B8BA-4310-BD30-7B53AA69854D}" type="pres">
      <dgm:prSet presAssocID="{F6E6C210-B83B-4082-94C4-C8F86130198D}" presName="thinLine2b" presStyleLbl="callout" presStyleIdx="1" presStyleCnt="5"/>
      <dgm:spPr/>
    </dgm:pt>
    <dgm:pt modelId="{516FB2F3-6DEB-41BC-8776-9163EE06EBEF}" type="pres">
      <dgm:prSet presAssocID="{F6E6C210-B83B-4082-94C4-C8F86130198D}" presName="vertSpace2b" presStyleCnt="0"/>
      <dgm:spPr/>
    </dgm:pt>
    <dgm:pt modelId="{6E3F5753-E27E-4199-8D28-7032A582DD5A}" type="pres">
      <dgm:prSet presAssocID="{75312A89-F5C4-4E97-8E22-157BCA062831}" presName="horz2" presStyleCnt="0"/>
      <dgm:spPr/>
    </dgm:pt>
    <dgm:pt modelId="{C5135108-78EF-471D-B8CA-91086ED1C3AF}" type="pres">
      <dgm:prSet presAssocID="{75312A89-F5C4-4E97-8E22-157BCA062831}" presName="horzSpace2" presStyleCnt="0"/>
      <dgm:spPr/>
    </dgm:pt>
    <dgm:pt modelId="{4ED5C941-2D8B-4C3C-B867-F1ADD0E44FE8}" type="pres">
      <dgm:prSet presAssocID="{75312A89-F5C4-4E97-8E22-157BCA062831}" presName="tx2" presStyleLbl="revTx" presStyleIdx="3" presStyleCnt="6"/>
      <dgm:spPr/>
    </dgm:pt>
    <dgm:pt modelId="{ED9EE191-C840-4995-9177-FFB06EA8F58F}" type="pres">
      <dgm:prSet presAssocID="{75312A89-F5C4-4E97-8E22-157BCA062831}" presName="vert2" presStyleCnt="0"/>
      <dgm:spPr/>
    </dgm:pt>
    <dgm:pt modelId="{EE42D14E-8F37-4B49-AB18-58A880780EDB}" type="pres">
      <dgm:prSet presAssocID="{75312A89-F5C4-4E97-8E22-157BCA062831}" presName="thinLine2b" presStyleLbl="callout" presStyleIdx="2" presStyleCnt="5"/>
      <dgm:spPr/>
    </dgm:pt>
    <dgm:pt modelId="{4508CFB6-3265-4CB9-82B1-D4AD1AAD5807}" type="pres">
      <dgm:prSet presAssocID="{75312A89-F5C4-4E97-8E22-157BCA062831}" presName="vertSpace2b" presStyleCnt="0"/>
      <dgm:spPr/>
    </dgm:pt>
    <dgm:pt modelId="{6BA65FAA-5CF5-45A3-B3A3-85C915A2613A}" type="pres">
      <dgm:prSet presAssocID="{44BC8322-8F0B-4D67-81B0-6C4632073388}" presName="horz2" presStyleCnt="0"/>
      <dgm:spPr/>
    </dgm:pt>
    <dgm:pt modelId="{3F2B3F97-3534-490D-A259-7830C46B86F0}" type="pres">
      <dgm:prSet presAssocID="{44BC8322-8F0B-4D67-81B0-6C4632073388}" presName="horzSpace2" presStyleCnt="0"/>
      <dgm:spPr/>
    </dgm:pt>
    <dgm:pt modelId="{3F408EA7-FDE7-4274-88B1-2C5FB51B3C95}" type="pres">
      <dgm:prSet presAssocID="{44BC8322-8F0B-4D67-81B0-6C4632073388}" presName="tx2" presStyleLbl="revTx" presStyleIdx="4" presStyleCnt="6"/>
      <dgm:spPr/>
    </dgm:pt>
    <dgm:pt modelId="{41592887-6C4E-4847-9099-9874B75807EB}" type="pres">
      <dgm:prSet presAssocID="{44BC8322-8F0B-4D67-81B0-6C4632073388}" presName="vert2" presStyleCnt="0"/>
      <dgm:spPr/>
    </dgm:pt>
    <dgm:pt modelId="{7138D9D7-6E21-43D0-AAF8-97EA30CC2B66}" type="pres">
      <dgm:prSet presAssocID="{44BC8322-8F0B-4D67-81B0-6C4632073388}" presName="thinLine2b" presStyleLbl="callout" presStyleIdx="3" presStyleCnt="5"/>
      <dgm:spPr/>
    </dgm:pt>
    <dgm:pt modelId="{81E00ADD-012B-4E50-86E2-97B39587EA00}" type="pres">
      <dgm:prSet presAssocID="{44BC8322-8F0B-4D67-81B0-6C4632073388}" presName="vertSpace2b" presStyleCnt="0"/>
      <dgm:spPr/>
    </dgm:pt>
    <dgm:pt modelId="{2C56874F-638A-4091-AB0E-39AF13A6ABC2}" type="pres">
      <dgm:prSet presAssocID="{B50C8E91-A442-43DB-85B8-708C7E6562CD}" presName="horz2" presStyleCnt="0"/>
      <dgm:spPr/>
    </dgm:pt>
    <dgm:pt modelId="{4DA47C4F-6C86-4EC3-B291-12A88C7B138D}" type="pres">
      <dgm:prSet presAssocID="{B50C8E91-A442-43DB-85B8-708C7E6562CD}" presName="horzSpace2" presStyleCnt="0"/>
      <dgm:spPr/>
    </dgm:pt>
    <dgm:pt modelId="{00DBEB2D-CE05-4D84-B3F6-588DBD44A07F}" type="pres">
      <dgm:prSet presAssocID="{B50C8E91-A442-43DB-85B8-708C7E6562CD}" presName="tx2" presStyleLbl="revTx" presStyleIdx="5" presStyleCnt="6"/>
      <dgm:spPr/>
    </dgm:pt>
    <dgm:pt modelId="{3721EB67-CBEC-4830-BDD3-603BECEC2CC0}" type="pres">
      <dgm:prSet presAssocID="{B50C8E91-A442-43DB-85B8-708C7E6562CD}" presName="vert2" presStyleCnt="0"/>
      <dgm:spPr/>
    </dgm:pt>
    <dgm:pt modelId="{DC1F8ACC-C183-4067-8038-0873930FE1B4}" type="pres">
      <dgm:prSet presAssocID="{B50C8E91-A442-43DB-85B8-708C7E6562CD}" presName="thinLine2b" presStyleLbl="callout" presStyleIdx="4" presStyleCnt="5"/>
      <dgm:spPr/>
    </dgm:pt>
    <dgm:pt modelId="{9CA92D9F-C9E0-4D33-B8F5-AB8A588A12FC}" type="pres">
      <dgm:prSet presAssocID="{B50C8E91-A442-43DB-85B8-708C7E6562CD}" presName="vertSpace2b" presStyleCnt="0"/>
      <dgm:spPr/>
    </dgm:pt>
  </dgm:ptLst>
  <dgm:cxnLst>
    <dgm:cxn modelId="{3430E702-8BD8-416C-85FB-B1D61A4E12D8}" type="presOf" srcId="{43C703C1-1064-437F-B9DC-FE961C560A44}" destId="{79F161F5-5788-4323-A9D7-C689F54AFFA3}" srcOrd="0" destOrd="0" presId="urn:microsoft.com/office/officeart/2008/layout/LinedList"/>
    <dgm:cxn modelId="{C921A209-B5D6-4976-930C-178A6229C50D}" type="presOf" srcId="{75312A89-F5C4-4E97-8E22-157BCA062831}" destId="{4ED5C941-2D8B-4C3C-B867-F1ADD0E44FE8}" srcOrd="0" destOrd="0" presId="urn:microsoft.com/office/officeart/2008/layout/LinedList"/>
    <dgm:cxn modelId="{175C851C-BB94-4BBF-BA10-6FBE41698EC9}" srcId="{27776050-33F9-438B-A736-992BE96A86DC}" destId="{44BC8322-8F0B-4D67-81B0-6C4632073388}" srcOrd="3" destOrd="0" parTransId="{00434FCA-1ACB-4D8D-B6D5-F60DB6DA7270}" sibTransId="{40FE7EE7-DB52-4AD8-A984-5D93A366C438}"/>
    <dgm:cxn modelId="{CD1FF02E-25A4-4F30-BFD8-99C1B024F6C5}" srcId="{27776050-33F9-438B-A736-992BE96A86DC}" destId="{43C703C1-1064-437F-B9DC-FE961C560A44}" srcOrd="0" destOrd="0" parTransId="{C3E19DC4-B48B-4F36-B7E6-A4B2AE974760}" sibTransId="{45B935B8-7455-4144-AE2F-4F8FB052E770}"/>
    <dgm:cxn modelId="{FD9FA647-E813-4B68-9696-43794904E606}" type="presOf" srcId="{27776050-33F9-438B-A736-992BE96A86DC}" destId="{9B5BE2AB-E19E-44E1-AB44-2575381219EA}" srcOrd="0" destOrd="0" presId="urn:microsoft.com/office/officeart/2008/layout/LinedList"/>
    <dgm:cxn modelId="{B731EC4A-A791-43AC-8CCD-DA979504E369}" type="presOf" srcId="{D945EC07-58CC-41EF-9A09-A0F9CC691F5D}" destId="{6688D8E7-F4EE-4A35-9A4D-BB7AD173505B}" srcOrd="0" destOrd="0" presId="urn:microsoft.com/office/officeart/2008/layout/LinedList"/>
    <dgm:cxn modelId="{44C9C34B-DE41-4283-B4CE-4A0EA8DE3020}" srcId="{27776050-33F9-438B-A736-992BE96A86DC}" destId="{75312A89-F5C4-4E97-8E22-157BCA062831}" srcOrd="2" destOrd="0" parTransId="{5A50C72B-9423-4AAA-83D3-BD4D5687F31D}" sibTransId="{B0C2D4D3-9400-4F6F-A3F3-60600CEFFE7B}"/>
    <dgm:cxn modelId="{F1FECF90-621E-4BA7-922A-90ABDCE5C723}" srcId="{27776050-33F9-438B-A736-992BE96A86DC}" destId="{B50C8E91-A442-43DB-85B8-708C7E6562CD}" srcOrd="4" destOrd="0" parTransId="{884AB087-AEB0-4332-8947-7A3B57583165}" sibTransId="{6163E6A2-1297-4463-B83E-97916D202418}"/>
    <dgm:cxn modelId="{9F48F893-76EA-48D7-8177-18DAD98CB51B}" type="presOf" srcId="{B50C8E91-A442-43DB-85B8-708C7E6562CD}" destId="{00DBEB2D-CE05-4D84-B3F6-588DBD44A07F}" srcOrd="0" destOrd="0" presId="urn:microsoft.com/office/officeart/2008/layout/LinedList"/>
    <dgm:cxn modelId="{C85E8FA1-7BC6-41F8-9AED-1D4158FAB6B2}" type="presOf" srcId="{44BC8322-8F0B-4D67-81B0-6C4632073388}" destId="{3F408EA7-FDE7-4274-88B1-2C5FB51B3C95}" srcOrd="0" destOrd="0" presId="urn:microsoft.com/office/officeart/2008/layout/LinedList"/>
    <dgm:cxn modelId="{31B86BBE-9AFB-4B58-9395-EDEE110A28BD}" srcId="{D945EC07-58CC-41EF-9A09-A0F9CC691F5D}" destId="{27776050-33F9-438B-A736-992BE96A86DC}" srcOrd="0" destOrd="0" parTransId="{70246A01-2FC5-4C14-861F-ED9303172C8C}" sibTransId="{9FED41AE-E9FF-458E-99B8-896FDDA033A2}"/>
    <dgm:cxn modelId="{C4F19BE3-37A1-4C13-9159-CD07B7369A49}" type="presOf" srcId="{F6E6C210-B83B-4082-94C4-C8F86130198D}" destId="{53193ACD-E3C1-4FBF-8314-F5C05580063C}" srcOrd="0" destOrd="0" presId="urn:microsoft.com/office/officeart/2008/layout/LinedList"/>
    <dgm:cxn modelId="{AED1BCE4-4CB1-4B1A-BFB0-D2C47CEDC916}" srcId="{27776050-33F9-438B-A736-992BE96A86DC}" destId="{F6E6C210-B83B-4082-94C4-C8F86130198D}" srcOrd="1" destOrd="0" parTransId="{255E737A-7D5D-4259-88AC-CD3E772C6840}" sibTransId="{28EB8B0B-86EE-4390-86A2-13FCA7C71A52}"/>
    <dgm:cxn modelId="{EE781A9F-004A-4A77-9062-0EDCF3BEF055}" type="presParOf" srcId="{6688D8E7-F4EE-4A35-9A4D-BB7AD173505B}" destId="{F3040124-0086-4512-B4D0-5E6CDA5561C6}" srcOrd="0" destOrd="0" presId="urn:microsoft.com/office/officeart/2008/layout/LinedList"/>
    <dgm:cxn modelId="{B6C407FC-E0A0-434F-86A0-D365EF089AC8}" type="presParOf" srcId="{6688D8E7-F4EE-4A35-9A4D-BB7AD173505B}" destId="{F1038B6B-DFDE-472F-AEF9-BD4ABC611773}" srcOrd="1" destOrd="0" presId="urn:microsoft.com/office/officeart/2008/layout/LinedList"/>
    <dgm:cxn modelId="{D63F2294-7A6F-4B31-91D2-DF81FA4C186D}" type="presParOf" srcId="{F1038B6B-DFDE-472F-AEF9-BD4ABC611773}" destId="{9B5BE2AB-E19E-44E1-AB44-2575381219EA}" srcOrd="0" destOrd="0" presId="urn:microsoft.com/office/officeart/2008/layout/LinedList"/>
    <dgm:cxn modelId="{10188216-3A38-4356-8F9F-0A7AE01CFC3F}" type="presParOf" srcId="{F1038B6B-DFDE-472F-AEF9-BD4ABC611773}" destId="{BDD0364A-C234-4CE5-A802-84A4E1985BD9}" srcOrd="1" destOrd="0" presId="urn:microsoft.com/office/officeart/2008/layout/LinedList"/>
    <dgm:cxn modelId="{56C94560-EB48-4EC4-B4DD-19F7E1FD4E89}" type="presParOf" srcId="{BDD0364A-C234-4CE5-A802-84A4E1985BD9}" destId="{4978B2E6-3776-406B-9F3E-CA33A58DD4B3}" srcOrd="0" destOrd="0" presId="urn:microsoft.com/office/officeart/2008/layout/LinedList"/>
    <dgm:cxn modelId="{216F7D71-3AAB-4DE5-8E7A-C56A6BE58CF5}" type="presParOf" srcId="{BDD0364A-C234-4CE5-A802-84A4E1985BD9}" destId="{93412D15-D454-466D-98FF-A0B41B554209}" srcOrd="1" destOrd="0" presId="urn:microsoft.com/office/officeart/2008/layout/LinedList"/>
    <dgm:cxn modelId="{2FA4094A-62BF-4C0C-B1AC-3CCE98D70D77}" type="presParOf" srcId="{93412D15-D454-466D-98FF-A0B41B554209}" destId="{3070BB3B-F357-41F0-A1D9-265F9A538E3A}" srcOrd="0" destOrd="0" presId="urn:microsoft.com/office/officeart/2008/layout/LinedList"/>
    <dgm:cxn modelId="{D188249C-06B2-4B32-AF8B-C02A9DEEF318}" type="presParOf" srcId="{93412D15-D454-466D-98FF-A0B41B554209}" destId="{79F161F5-5788-4323-A9D7-C689F54AFFA3}" srcOrd="1" destOrd="0" presId="urn:microsoft.com/office/officeart/2008/layout/LinedList"/>
    <dgm:cxn modelId="{4C34D51D-5A7A-4C77-A565-F05C1A625FCF}" type="presParOf" srcId="{93412D15-D454-466D-98FF-A0B41B554209}" destId="{290EA9AD-4530-4154-9DC5-FA146D865C5E}" srcOrd="2" destOrd="0" presId="urn:microsoft.com/office/officeart/2008/layout/LinedList"/>
    <dgm:cxn modelId="{595EA728-C41C-45ED-9BF6-B8D4AE7475C3}" type="presParOf" srcId="{BDD0364A-C234-4CE5-A802-84A4E1985BD9}" destId="{E5AC1169-43EA-4A1B-87D9-E3A07559130D}" srcOrd="2" destOrd="0" presId="urn:microsoft.com/office/officeart/2008/layout/LinedList"/>
    <dgm:cxn modelId="{5E659F68-0514-4808-AD73-EB57A3611683}" type="presParOf" srcId="{BDD0364A-C234-4CE5-A802-84A4E1985BD9}" destId="{B860456B-5EAD-4C03-A091-39573BE7A285}" srcOrd="3" destOrd="0" presId="urn:microsoft.com/office/officeart/2008/layout/LinedList"/>
    <dgm:cxn modelId="{B5B0627F-9121-404B-8AAE-096E8FC39469}" type="presParOf" srcId="{BDD0364A-C234-4CE5-A802-84A4E1985BD9}" destId="{F7B17FF0-1D16-4AEA-9545-CCF5546D0B86}" srcOrd="4" destOrd="0" presId="urn:microsoft.com/office/officeart/2008/layout/LinedList"/>
    <dgm:cxn modelId="{B5A617BA-28EF-43C2-99C6-3C449D2E4C9F}" type="presParOf" srcId="{F7B17FF0-1D16-4AEA-9545-CCF5546D0B86}" destId="{84BBCC36-F853-4116-BF8C-B1213E22E7C4}" srcOrd="0" destOrd="0" presId="urn:microsoft.com/office/officeart/2008/layout/LinedList"/>
    <dgm:cxn modelId="{2F0B64AE-98E2-47D9-A939-D02B85A27241}" type="presParOf" srcId="{F7B17FF0-1D16-4AEA-9545-CCF5546D0B86}" destId="{53193ACD-E3C1-4FBF-8314-F5C05580063C}" srcOrd="1" destOrd="0" presId="urn:microsoft.com/office/officeart/2008/layout/LinedList"/>
    <dgm:cxn modelId="{616F342E-B804-4815-84AF-8B936C3E2672}" type="presParOf" srcId="{F7B17FF0-1D16-4AEA-9545-CCF5546D0B86}" destId="{E127E9EF-8E5C-4D12-A947-35443217BA7F}" srcOrd="2" destOrd="0" presId="urn:microsoft.com/office/officeart/2008/layout/LinedList"/>
    <dgm:cxn modelId="{3D7E3510-D343-4DA8-8B05-FFFBB4009C3F}" type="presParOf" srcId="{BDD0364A-C234-4CE5-A802-84A4E1985BD9}" destId="{E4703AFF-B8BA-4310-BD30-7B53AA69854D}" srcOrd="5" destOrd="0" presId="urn:microsoft.com/office/officeart/2008/layout/LinedList"/>
    <dgm:cxn modelId="{F20F397A-0CD2-4F07-BA88-9CD2FE43DF68}" type="presParOf" srcId="{BDD0364A-C234-4CE5-A802-84A4E1985BD9}" destId="{516FB2F3-6DEB-41BC-8776-9163EE06EBEF}" srcOrd="6" destOrd="0" presId="urn:microsoft.com/office/officeart/2008/layout/LinedList"/>
    <dgm:cxn modelId="{59FC649E-0FB1-48AE-8CB3-F0E426C8EE1F}" type="presParOf" srcId="{BDD0364A-C234-4CE5-A802-84A4E1985BD9}" destId="{6E3F5753-E27E-4199-8D28-7032A582DD5A}" srcOrd="7" destOrd="0" presId="urn:microsoft.com/office/officeart/2008/layout/LinedList"/>
    <dgm:cxn modelId="{ED2A8019-D225-4C24-9421-12C0C790C197}" type="presParOf" srcId="{6E3F5753-E27E-4199-8D28-7032A582DD5A}" destId="{C5135108-78EF-471D-B8CA-91086ED1C3AF}" srcOrd="0" destOrd="0" presId="urn:microsoft.com/office/officeart/2008/layout/LinedList"/>
    <dgm:cxn modelId="{719F07B5-47E5-48EB-8EAA-EB735E884BEF}" type="presParOf" srcId="{6E3F5753-E27E-4199-8D28-7032A582DD5A}" destId="{4ED5C941-2D8B-4C3C-B867-F1ADD0E44FE8}" srcOrd="1" destOrd="0" presId="urn:microsoft.com/office/officeart/2008/layout/LinedList"/>
    <dgm:cxn modelId="{9259B8DE-C67E-4EED-9786-EBF69359048D}" type="presParOf" srcId="{6E3F5753-E27E-4199-8D28-7032A582DD5A}" destId="{ED9EE191-C840-4995-9177-FFB06EA8F58F}" srcOrd="2" destOrd="0" presId="urn:microsoft.com/office/officeart/2008/layout/LinedList"/>
    <dgm:cxn modelId="{AD9D1A5A-D8BE-4951-BC83-15E366DB8BDA}" type="presParOf" srcId="{BDD0364A-C234-4CE5-A802-84A4E1985BD9}" destId="{EE42D14E-8F37-4B49-AB18-58A880780EDB}" srcOrd="8" destOrd="0" presId="urn:microsoft.com/office/officeart/2008/layout/LinedList"/>
    <dgm:cxn modelId="{87145A1F-BC8C-4090-A9CE-7BCF21ED4BF1}" type="presParOf" srcId="{BDD0364A-C234-4CE5-A802-84A4E1985BD9}" destId="{4508CFB6-3265-4CB9-82B1-D4AD1AAD5807}" srcOrd="9" destOrd="0" presId="urn:microsoft.com/office/officeart/2008/layout/LinedList"/>
    <dgm:cxn modelId="{F8DF33DD-DFFC-4A86-A95D-5C6B067E34C6}" type="presParOf" srcId="{BDD0364A-C234-4CE5-A802-84A4E1985BD9}" destId="{6BA65FAA-5CF5-45A3-B3A3-85C915A2613A}" srcOrd="10" destOrd="0" presId="urn:microsoft.com/office/officeart/2008/layout/LinedList"/>
    <dgm:cxn modelId="{8CC97491-327D-41BB-87AC-45B951520F9B}" type="presParOf" srcId="{6BA65FAA-5CF5-45A3-B3A3-85C915A2613A}" destId="{3F2B3F97-3534-490D-A259-7830C46B86F0}" srcOrd="0" destOrd="0" presId="urn:microsoft.com/office/officeart/2008/layout/LinedList"/>
    <dgm:cxn modelId="{D72D776E-F6C3-477C-B802-3CFE2171C92D}" type="presParOf" srcId="{6BA65FAA-5CF5-45A3-B3A3-85C915A2613A}" destId="{3F408EA7-FDE7-4274-88B1-2C5FB51B3C95}" srcOrd="1" destOrd="0" presId="urn:microsoft.com/office/officeart/2008/layout/LinedList"/>
    <dgm:cxn modelId="{8AD249AB-2B53-45AE-984C-83380BB87BED}" type="presParOf" srcId="{6BA65FAA-5CF5-45A3-B3A3-85C915A2613A}" destId="{41592887-6C4E-4847-9099-9874B75807EB}" srcOrd="2" destOrd="0" presId="urn:microsoft.com/office/officeart/2008/layout/LinedList"/>
    <dgm:cxn modelId="{AEA509EC-05A8-4F96-A5F0-3267A005CA37}" type="presParOf" srcId="{BDD0364A-C234-4CE5-A802-84A4E1985BD9}" destId="{7138D9D7-6E21-43D0-AAF8-97EA30CC2B66}" srcOrd="11" destOrd="0" presId="urn:microsoft.com/office/officeart/2008/layout/LinedList"/>
    <dgm:cxn modelId="{0D5799C3-DA12-426F-9B15-2DB992AB4B09}" type="presParOf" srcId="{BDD0364A-C234-4CE5-A802-84A4E1985BD9}" destId="{81E00ADD-012B-4E50-86E2-97B39587EA00}" srcOrd="12" destOrd="0" presId="urn:microsoft.com/office/officeart/2008/layout/LinedList"/>
    <dgm:cxn modelId="{BB3FDBF2-5885-4F69-A807-1A392B02FF87}" type="presParOf" srcId="{BDD0364A-C234-4CE5-A802-84A4E1985BD9}" destId="{2C56874F-638A-4091-AB0E-39AF13A6ABC2}" srcOrd="13" destOrd="0" presId="urn:microsoft.com/office/officeart/2008/layout/LinedList"/>
    <dgm:cxn modelId="{DC73C396-CC58-424A-A2C2-DACF865F5F60}" type="presParOf" srcId="{2C56874F-638A-4091-AB0E-39AF13A6ABC2}" destId="{4DA47C4F-6C86-4EC3-B291-12A88C7B138D}" srcOrd="0" destOrd="0" presId="urn:microsoft.com/office/officeart/2008/layout/LinedList"/>
    <dgm:cxn modelId="{CD768468-3871-42E5-8AAB-3AFD130D1FCA}" type="presParOf" srcId="{2C56874F-638A-4091-AB0E-39AF13A6ABC2}" destId="{00DBEB2D-CE05-4D84-B3F6-588DBD44A07F}" srcOrd="1" destOrd="0" presId="urn:microsoft.com/office/officeart/2008/layout/LinedList"/>
    <dgm:cxn modelId="{E75A1CB3-C3D8-4A9D-B328-E44E4B2F2F7E}" type="presParOf" srcId="{2C56874F-638A-4091-AB0E-39AF13A6ABC2}" destId="{3721EB67-CBEC-4830-BDD3-603BECEC2CC0}" srcOrd="2" destOrd="0" presId="urn:microsoft.com/office/officeart/2008/layout/LinedList"/>
    <dgm:cxn modelId="{67F98097-6D8B-4790-B427-56D5DA9E6D4C}" type="presParOf" srcId="{BDD0364A-C234-4CE5-A802-84A4E1985BD9}" destId="{DC1F8ACC-C183-4067-8038-0873930FE1B4}" srcOrd="14" destOrd="0" presId="urn:microsoft.com/office/officeart/2008/layout/LinedList"/>
    <dgm:cxn modelId="{E90E9A17-02FB-4EF3-A5FD-1503DA180634}" type="presParOf" srcId="{BDD0364A-C234-4CE5-A802-84A4E1985BD9}" destId="{9CA92D9F-C9E0-4D33-B8F5-AB8A588A12FC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AB8776-6AC3-4442-89BA-62A879999EAB}">
      <dsp:nvSpPr>
        <dsp:cNvPr id="0" name=""/>
        <dsp:cNvSpPr/>
      </dsp:nvSpPr>
      <dsp:spPr>
        <a:xfrm>
          <a:off x="0" y="639533"/>
          <a:ext cx="10366452" cy="4536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F79AFC-D966-4367-B2B5-C00679C6228B}">
      <dsp:nvSpPr>
        <dsp:cNvPr id="0" name=""/>
        <dsp:cNvSpPr/>
      </dsp:nvSpPr>
      <dsp:spPr>
        <a:xfrm>
          <a:off x="518322" y="1641"/>
          <a:ext cx="8408343" cy="90357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279" tIns="0" rIns="274279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D. Pedro II foi coroado imperador com apenas 14 anos. Ele governou entre 1840 e 1889. </a:t>
          </a:r>
        </a:p>
      </dsp:txBody>
      <dsp:txXfrm>
        <a:off x="562431" y="45750"/>
        <a:ext cx="8320125" cy="815354"/>
      </dsp:txXfrm>
    </dsp:sp>
    <dsp:sp modelId="{3EC50A7D-4394-4B2E-80F5-26487F03371B}">
      <dsp:nvSpPr>
        <dsp:cNvPr id="0" name=""/>
        <dsp:cNvSpPr/>
      </dsp:nvSpPr>
      <dsp:spPr>
        <a:xfrm>
          <a:off x="0" y="1828226"/>
          <a:ext cx="10366452" cy="4536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B60575-90C5-49A1-8197-3DEECA026341}">
      <dsp:nvSpPr>
        <dsp:cNvPr id="0" name=""/>
        <dsp:cNvSpPr/>
      </dsp:nvSpPr>
      <dsp:spPr>
        <a:xfrm>
          <a:off x="518322" y="1190333"/>
          <a:ext cx="8408343" cy="90357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279" tIns="0" rIns="274279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Seu governo foi marcado pela alternância de partidos. </a:t>
          </a:r>
        </a:p>
      </dsp:txBody>
      <dsp:txXfrm>
        <a:off x="562431" y="1234442"/>
        <a:ext cx="8320125" cy="815354"/>
      </dsp:txXfrm>
    </dsp:sp>
    <dsp:sp modelId="{4108A0D1-EEA1-469C-89F6-ABD877C38D63}">
      <dsp:nvSpPr>
        <dsp:cNvPr id="0" name=""/>
        <dsp:cNvSpPr/>
      </dsp:nvSpPr>
      <dsp:spPr>
        <a:xfrm>
          <a:off x="0" y="3016918"/>
          <a:ext cx="10366452" cy="4536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F58A8E-B998-465D-A107-92B456513176}">
      <dsp:nvSpPr>
        <dsp:cNvPr id="0" name=""/>
        <dsp:cNvSpPr/>
      </dsp:nvSpPr>
      <dsp:spPr>
        <a:xfrm>
          <a:off x="518322" y="2379026"/>
          <a:ext cx="8408343" cy="90357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279" tIns="0" rIns="274279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D. Pedro II também utilizava do Poder Moderador para dissolver uma Câmara ou Ministério e convocar novas eleições.</a:t>
          </a:r>
        </a:p>
      </dsp:txBody>
      <dsp:txXfrm>
        <a:off x="562431" y="2423135"/>
        <a:ext cx="8320125" cy="8153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360643-2269-475C-900C-01C5563E1EEE}">
      <dsp:nvSpPr>
        <dsp:cNvPr id="0" name=""/>
        <dsp:cNvSpPr/>
      </dsp:nvSpPr>
      <dsp:spPr>
        <a:xfrm>
          <a:off x="5053981" y="828091"/>
          <a:ext cx="450460" cy="4842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5230" y="0"/>
              </a:lnTo>
              <a:lnTo>
                <a:pt x="225230" y="484244"/>
              </a:lnTo>
              <a:lnTo>
                <a:pt x="450460" y="484244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541453-F173-4DD2-AF5D-1F592129A4BE}">
      <dsp:nvSpPr>
        <dsp:cNvPr id="0" name=""/>
        <dsp:cNvSpPr/>
      </dsp:nvSpPr>
      <dsp:spPr>
        <a:xfrm>
          <a:off x="5053981" y="343847"/>
          <a:ext cx="450460" cy="484244"/>
        </a:xfrm>
        <a:custGeom>
          <a:avLst/>
          <a:gdLst/>
          <a:ahLst/>
          <a:cxnLst/>
          <a:rect l="0" t="0" r="0" b="0"/>
          <a:pathLst>
            <a:path>
              <a:moveTo>
                <a:pt x="0" y="484244"/>
              </a:moveTo>
              <a:lnTo>
                <a:pt x="225230" y="484244"/>
              </a:lnTo>
              <a:lnTo>
                <a:pt x="225230" y="0"/>
              </a:lnTo>
              <a:lnTo>
                <a:pt x="450460" y="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925DBC-81B5-4FAF-95A3-FDEC3BFE068E}">
      <dsp:nvSpPr>
        <dsp:cNvPr id="0" name=""/>
        <dsp:cNvSpPr/>
      </dsp:nvSpPr>
      <dsp:spPr>
        <a:xfrm>
          <a:off x="1031350" y="484616"/>
          <a:ext cx="4022630" cy="6869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Partidos políticos</a:t>
          </a:r>
        </a:p>
      </dsp:txBody>
      <dsp:txXfrm>
        <a:off x="1031350" y="484616"/>
        <a:ext cx="4022630" cy="686951"/>
      </dsp:txXfrm>
    </dsp:sp>
    <dsp:sp modelId="{D0B82D70-CB91-41E9-A0E9-DB293675E88C}">
      <dsp:nvSpPr>
        <dsp:cNvPr id="0" name=""/>
        <dsp:cNvSpPr/>
      </dsp:nvSpPr>
      <dsp:spPr>
        <a:xfrm>
          <a:off x="5504441" y="371"/>
          <a:ext cx="4022630" cy="6869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Partido Liberal</a:t>
          </a:r>
        </a:p>
      </dsp:txBody>
      <dsp:txXfrm>
        <a:off x="5504441" y="371"/>
        <a:ext cx="4022630" cy="686951"/>
      </dsp:txXfrm>
    </dsp:sp>
    <dsp:sp modelId="{339E0D45-9D8A-43D1-BD65-AD409E40802A}">
      <dsp:nvSpPr>
        <dsp:cNvPr id="0" name=""/>
        <dsp:cNvSpPr/>
      </dsp:nvSpPr>
      <dsp:spPr>
        <a:xfrm>
          <a:off x="5504441" y="968860"/>
          <a:ext cx="4022630" cy="6869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Partido Conservador</a:t>
          </a:r>
        </a:p>
      </dsp:txBody>
      <dsp:txXfrm>
        <a:off x="5504441" y="968860"/>
        <a:ext cx="4022630" cy="6869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F3C092-9505-4E22-820F-C22E60284DC6}">
      <dsp:nvSpPr>
        <dsp:cNvPr id="0" name=""/>
        <dsp:cNvSpPr/>
      </dsp:nvSpPr>
      <dsp:spPr>
        <a:xfrm>
          <a:off x="53" y="5856"/>
          <a:ext cx="5113205" cy="18720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Estradas de ferro </a:t>
          </a:r>
        </a:p>
      </dsp:txBody>
      <dsp:txXfrm>
        <a:off x="53" y="5856"/>
        <a:ext cx="5113205" cy="1872000"/>
      </dsp:txXfrm>
    </dsp:sp>
    <dsp:sp modelId="{744327DF-C710-4734-AA52-593D8E0A2845}">
      <dsp:nvSpPr>
        <dsp:cNvPr id="0" name=""/>
        <dsp:cNvSpPr/>
      </dsp:nvSpPr>
      <dsp:spPr>
        <a:xfrm>
          <a:off x="53" y="1883713"/>
          <a:ext cx="5113205" cy="330086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Introduzido no país com o objetivo de escoar a produção agrícola do interior para a costa.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Sua construção foi investida por fazendeiros e políticos.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1854 - Primeira estrada de ferro construída no Brasil, localizada no Rio de Janeiro.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1867 - Inauguração da São Paulo Railway, mais conhecida como Santos-Jundiaí.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1872 - Início do funcionamento da Jundiaí-Campinas.</a:t>
          </a:r>
        </a:p>
      </dsp:txBody>
      <dsp:txXfrm>
        <a:off x="53" y="1883713"/>
        <a:ext cx="5113205" cy="3300862"/>
      </dsp:txXfrm>
    </dsp:sp>
    <dsp:sp modelId="{669AB2CB-FF35-45E0-8FF8-BD83E7371A03}">
      <dsp:nvSpPr>
        <dsp:cNvPr id="0" name=""/>
        <dsp:cNvSpPr/>
      </dsp:nvSpPr>
      <dsp:spPr>
        <a:xfrm>
          <a:off x="5829107" y="5856"/>
          <a:ext cx="5113205" cy="1872000"/>
        </a:xfrm>
        <a:prstGeom prst="rect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Reformas urbanas</a:t>
          </a:r>
        </a:p>
      </dsp:txBody>
      <dsp:txXfrm>
        <a:off x="5829107" y="5856"/>
        <a:ext cx="5113205" cy="1872000"/>
      </dsp:txXfrm>
    </dsp:sp>
    <dsp:sp modelId="{94E393CA-223C-40BB-A5F1-28951E223FDB}">
      <dsp:nvSpPr>
        <dsp:cNvPr id="0" name=""/>
        <dsp:cNvSpPr/>
      </dsp:nvSpPr>
      <dsp:spPr>
        <a:xfrm>
          <a:off x="5829107" y="1883713"/>
          <a:ext cx="5113205" cy="3300862"/>
        </a:xfrm>
        <a:prstGeom prst="rect">
          <a:avLst/>
        </a:prstGeom>
        <a:solidFill>
          <a:schemeClr val="accent4">
            <a:tint val="40000"/>
            <a:alpha val="90000"/>
            <a:hueOff val="10861925"/>
            <a:satOff val="-51245"/>
            <a:lumOff val="-1851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0861925"/>
              <a:satOff val="-51245"/>
              <a:lumOff val="-18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Rio de Janeiro, cidade apresentada como uma vitrine do progresso.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Houve melhorias em outras províncias, porém foram poucas as mudanças.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 modernização não favorecia os bairros ricos e pobres igualmente.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Os pobres eram obrigados a viver em cortiços superlotados e insalubres.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No centro do Rio de Janeiro havia muitos cortiços. </a:t>
          </a:r>
        </a:p>
      </dsp:txBody>
      <dsp:txXfrm>
        <a:off x="5829107" y="1883713"/>
        <a:ext cx="5113205" cy="33008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59E058-4C3E-4A43-9DA1-D2C700CA2E17}">
      <dsp:nvSpPr>
        <dsp:cNvPr id="0" name=""/>
        <dsp:cNvSpPr/>
      </dsp:nvSpPr>
      <dsp:spPr>
        <a:xfrm>
          <a:off x="0" y="0"/>
          <a:ext cx="4896544" cy="4896544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9CB421-B05B-4451-8EDB-B96492D49FC6}">
      <dsp:nvSpPr>
        <dsp:cNvPr id="0" name=""/>
        <dsp:cNvSpPr/>
      </dsp:nvSpPr>
      <dsp:spPr>
        <a:xfrm>
          <a:off x="2448272" y="0"/>
          <a:ext cx="8686065" cy="48965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Considerado o maior conflito da história da América do Sul. </a:t>
          </a:r>
        </a:p>
      </dsp:txBody>
      <dsp:txXfrm>
        <a:off x="2448272" y="0"/>
        <a:ext cx="8686065" cy="1040515"/>
      </dsp:txXfrm>
    </dsp:sp>
    <dsp:sp modelId="{FDBB86C6-63E6-4C49-B4EB-7FA86CB36BED}">
      <dsp:nvSpPr>
        <dsp:cNvPr id="0" name=""/>
        <dsp:cNvSpPr/>
      </dsp:nvSpPr>
      <dsp:spPr>
        <a:xfrm>
          <a:off x="642671" y="1040515"/>
          <a:ext cx="3611201" cy="3611201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E1AF1D-C7B4-41E9-A8A3-0FB9FC59B5AA}">
      <dsp:nvSpPr>
        <dsp:cNvPr id="0" name=""/>
        <dsp:cNvSpPr/>
      </dsp:nvSpPr>
      <dsp:spPr>
        <a:xfrm>
          <a:off x="2448272" y="1040515"/>
          <a:ext cx="8686065" cy="361120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 Guerra do Paraguai estendeu-se de 1864 a 1870.</a:t>
          </a:r>
        </a:p>
      </dsp:txBody>
      <dsp:txXfrm>
        <a:off x="2448272" y="1040515"/>
        <a:ext cx="8686065" cy="1040515"/>
      </dsp:txXfrm>
    </dsp:sp>
    <dsp:sp modelId="{BDB179CB-880F-4B95-8D7C-2C7783B05A2F}">
      <dsp:nvSpPr>
        <dsp:cNvPr id="0" name=""/>
        <dsp:cNvSpPr/>
      </dsp:nvSpPr>
      <dsp:spPr>
        <a:xfrm>
          <a:off x="1285342" y="2081031"/>
          <a:ext cx="2325858" cy="2325858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95F4B0-4363-4881-8AD0-CC7592C7E3B5}">
      <dsp:nvSpPr>
        <dsp:cNvPr id="0" name=""/>
        <dsp:cNvSpPr/>
      </dsp:nvSpPr>
      <dsp:spPr>
        <a:xfrm>
          <a:off x="2448272" y="2081031"/>
          <a:ext cx="8686065" cy="232585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Envolveu o Brasil, a Argentina e o Uruguai (Tríplice Aliança) e o Paraguai.</a:t>
          </a:r>
        </a:p>
      </dsp:txBody>
      <dsp:txXfrm>
        <a:off x="2448272" y="2081031"/>
        <a:ext cx="8686065" cy="1040515"/>
      </dsp:txXfrm>
    </dsp:sp>
    <dsp:sp modelId="{284F60FC-0ADF-4188-A7FD-31F14704BB6F}">
      <dsp:nvSpPr>
        <dsp:cNvPr id="0" name=""/>
        <dsp:cNvSpPr/>
      </dsp:nvSpPr>
      <dsp:spPr>
        <a:xfrm>
          <a:off x="1928014" y="3121546"/>
          <a:ext cx="1040515" cy="1040515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1054DC-295C-447F-B315-1C4951F3D3C1}">
      <dsp:nvSpPr>
        <dsp:cNvPr id="0" name=""/>
        <dsp:cNvSpPr/>
      </dsp:nvSpPr>
      <dsp:spPr>
        <a:xfrm>
          <a:off x="2448272" y="3121546"/>
          <a:ext cx="8686065" cy="10405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Uma das motivações para o conflito foi a questão mal resolvida sobre a demarcação de fronteiras da América do Sul.</a:t>
          </a:r>
        </a:p>
      </dsp:txBody>
      <dsp:txXfrm>
        <a:off x="2448272" y="3121546"/>
        <a:ext cx="8686065" cy="10405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ADBD95-F08F-424B-95E6-2F763B3AD244}">
      <dsp:nvSpPr>
        <dsp:cNvPr id="0" name=""/>
        <dsp:cNvSpPr/>
      </dsp:nvSpPr>
      <dsp:spPr>
        <a:xfrm>
          <a:off x="0" y="243819"/>
          <a:ext cx="2591613" cy="508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1" kern="1200" dirty="0">
              <a:latin typeface="Roboto" pitchFamily="2" charset="0"/>
              <a:ea typeface="Roboto" pitchFamily="2" charset="0"/>
            </a:rPr>
            <a:t>Antes da Guerra do Paraguai</a:t>
          </a:r>
        </a:p>
      </dsp:txBody>
      <dsp:txXfrm>
        <a:off x="0" y="243819"/>
        <a:ext cx="2591613" cy="508474"/>
      </dsp:txXfrm>
    </dsp:sp>
    <dsp:sp modelId="{F6551FC3-8251-40D3-A403-BD7CE48357FF}">
      <dsp:nvSpPr>
        <dsp:cNvPr id="0" name=""/>
        <dsp:cNvSpPr/>
      </dsp:nvSpPr>
      <dsp:spPr>
        <a:xfrm>
          <a:off x="2591612" y="100810"/>
          <a:ext cx="518322" cy="794491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46419F-CB85-48B9-8BCE-4A4FBB2E170E}">
      <dsp:nvSpPr>
        <dsp:cNvPr id="0" name=""/>
        <dsp:cNvSpPr/>
      </dsp:nvSpPr>
      <dsp:spPr>
        <a:xfrm>
          <a:off x="3317264" y="1721"/>
          <a:ext cx="7049187" cy="992669"/>
        </a:xfrm>
        <a:prstGeom prst="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As Forças Armadas brasileiras eram compostas de cerca de 18 mil militares despreparados e sem armamentos.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3317264" y="1721"/>
        <a:ext cx="7049187" cy="992669"/>
      </dsp:txXfrm>
    </dsp:sp>
    <dsp:sp modelId="{E8C05D40-0168-4B43-9598-8D237E8A3AEB}">
      <dsp:nvSpPr>
        <dsp:cNvPr id="0" name=""/>
        <dsp:cNvSpPr/>
      </dsp:nvSpPr>
      <dsp:spPr>
        <a:xfrm>
          <a:off x="0" y="2704958"/>
          <a:ext cx="2589082" cy="7976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1" kern="1200" dirty="0">
              <a:latin typeface="Roboto" pitchFamily="2" charset="0"/>
              <a:ea typeface="Roboto" pitchFamily="2" charset="0"/>
            </a:rPr>
            <a:t>Durante a Guerra do Paraguai</a:t>
          </a:r>
        </a:p>
        <a:p>
          <a:pPr marL="0" lvl="0" indent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0" y="2704958"/>
        <a:ext cx="2589082" cy="797607"/>
      </dsp:txXfrm>
    </dsp:sp>
    <dsp:sp modelId="{A4ABE5F5-87F6-40C7-9E1C-C9D0B23CA715}">
      <dsp:nvSpPr>
        <dsp:cNvPr id="0" name=""/>
        <dsp:cNvSpPr/>
      </dsp:nvSpPr>
      <dsp:spPr>
        <a:xfrm>
          <a:off x="2589082" y="2131677"/>
          <a:ext cx="517816" cy="1944168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974360-438F-47BB-9D74-A8042DD3A4D5}">
      <dsp:nvSpPr>
        <dsp:cNvPr id="0" name=""/>
        <dsp:cNvSpPr/>
      </dsp:nvSpPr>
      <dsp:spPr>
        <a:xfrm>
          <a:off x="3314025" y="1008893"/>
          <a:ext cx="7042303" cy="4189736"/>
        </a:xfrm>
        <a:prstGeom prst="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Criação da força especial Voluntários da Pátria.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Essa força chegou a receber 55 mil homens de diferentes origens sociais.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Recrutamento de cerca de 60 mil homens da Guarda Nacional.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1866 - Aprovação de lei que concedia liberdade aos escravizados dispostos a lutar na guerra.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Mulheres também participaram da guerra.</a:t>
          </a:r>
        </a:p>
      </dsp:txBody>
      <dsp:txXfrm>
        <a:off x="3314025" y="1008893"/>
        <a:ext cx="7042303" cy="41897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F95A2D-3C80-4BD7-BB6C-528CE30D0220}">
      <dsp:nvSpPr>
        <dsp:cNvPr id="0" name=""/>
        <dsp:cNvSpPr/>
      </dsp:nvSpPr>
      <dsp:spPr>
        <a:xfrm rot="16200000">
          <a:off x="-91927" y="92939"/>
          <a:ext cx="5128344" cy="4942464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0650" bIns="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1" kern="1200" dirty="0">
              <a:latin typeface="Roboto" pitchFamily="2" charset="0"/>
              <a:ea typeface="Roboto" pitchFamily="2" charset="0"/>
            </a:rPr>
            <a:t>Imigração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Pensada como alternativa para a mão de obra escrava.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Teorias racistas estimulavam o desejo de imigração europeia.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Objetivo da imigração era fornecer trabalhadores para as fazendas brasileiras.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Além disso, promover o branqueamento da população do país. </a:t>
          </a:r>
        </a:p>
      </dsp:txBody>
      <dsp:txXfrm rot="5400000">
        <a:off x="1013" y="1025668"/>
        <a:ext cx="4942464" cy="3077006"/>
      </dsp:txXfrm>
    </dsp:sp>
    <dsp:sp modelId="{524C2C97-C4AD-4F90-BAA0-4D5773468844}">
      <dsp:nvSpPr>
        <dsp:cNvPr id="0" name=""/>
        <dsp:cNvSpPr/>
      </dsp:nvSpPr>
      <dsp:spPr>
        <a:xfrm rot="16200000">
          <a:off x="5611578" y="-297416"/>
          <a:ext cx="5128344" cy="5723176"/>
        </a:xfrm>
        <a:prstGeom prst="flowChartManualOperati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0650" bIns="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1" kern="1200" dirty="0">
              <a:latin typeface="Roboto" pitchFamily="2" charset="0"/>
              <a:ea typeface="Roboto" pitchFamily="2" charset="0"/>
            </a:rPr>
            <a:t>Lei de Terra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Lei visava impedir que libertos, imigrantes e pobres se instalassem em terras devolutas.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Oficializou o latifúndio e proibiu a venda de terras a prazo.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Estabeleceu que somente após dois anos residindo no país o imigrante poderia comprar terras.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Muitos indígenas perderam o direito que tinham sobre as terras em que viviam.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 rot="5400000">
        <a:off x="5314162" y="1025669"/>
        <a:ext cx="5723176" cy="307700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908586-802B-420E-ABF0-98CD67957E07}">
      <dsp:nvSpPr>
        <dsp:cNvPr id="0" name=""/>
        <dsp:cNvSpPr/>
      </dsp:nvSpPr>
      <dsp:spPr>
        <a:xfrm>
          <a:off x="1394" y="0"/>
          <a:ext cx="3625239" cy="5272360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1" kern="1200" dirty="0">
              <a:latin typeface="Roboto" pitchFamily="2" charset="0"/>
              <a:ea typeface="Roboto" pitchFamily="2" charset="0"/>
            </a:rPr>
            <a:t>Literatura</a:t>
          </a:r>
        </a:p>
      </dsp:txBody>
      <dsp:txXfrm>
        <a:off x="1394" y="0"/>
        <a:ext cx="3625239" cy="1581708"/>
      </dsp:txXfrm>
    </dsp:sp>
    <dsp:sp modelId="{96ECAD22-C309-4692-845A-3B34493A5F3B}">
      <dsp:nvSpPr>
        <dsp:cNvPr id="0" name=""/>
        <dsp:cNvSpPr/>
      </dsp:nvSpPr>
      <dsp:spPr>
        <a:xfrm>
          <a:off x="191965" y="1582947"/>
          <a:ext cx="3244096" cy="342455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Grande parte da literatura do Segundo Reinado apresentava o ideal de construção e de exaltação da pátria.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Exploração de temas ligados à natureza, ao índio e também às denúncias sociais. </a:t>
          </a:r>
        </a:p>
      </dsp:txBody>
      <dsp:txXfrm>
        <a:off x="286981" y="1677963"/>
        <a:ext cx="3054064" cy="3234523"/>
      </dsp:txXfrm>
    </dsp:sp>
    <dsp:sp modelId="{EE44E31E-92CD-4E7D-A9BD-12B3557B7CEB}">
      <dsp:nvSpPr>
        <dsp:cNvPr id="0" name=""/>
        <dsp:cNvSpPr/>
      </dsp:nvSpPr>
      <dsp:spPr>
        <a:xfrm>
          <a:off x="3898527" y="0"/>
          <a:ext cx="3625239" cy="5272360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1" kern="1200" dirty="0">
              <a:latin typeface="Roboto" pitchFamily="2" charset="0"/>
              <a:ea typeface="Roboto" pitchFamily="2" charset="0"/>
            </a:rPr>
            <a:t>Pintura</a:t>
          </a:r>
        </a:p>
      </dsp:txBody>
      <dsp:txXfrm>
        <a:off x="3898527" y="0"/>
        <a:ext cx="3625239" cy="1581708"/>
      </dsp:txXfrm>
    </dsp:sp>
    <dsp:sp modelId="{2D57C3FA-4F2E-46DF-87C6-A15E75650C26}">
      <dsp:nvSpPr>
        <dsp:cNvPr id="0" name=""/>
        <dsp:cNvSpPr/>
      </dsp:nvSpPr>
      <dsp:spPr>
        <a:xfrm>
          <a:off x="4089098" y="1583115"/>
          <a:ext cx="3244096" cy="3424219"/>
        </a:xfrm>
        <a:prstGeom prst="roundRect">
          <a:avLst>
            <a:gd name="adj" fmla="val 1000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Destacavam-se temas religiosos e históricos. Alguns pintores receberam patrocínio do governo para estudar na Europa. </a:t>
          </a:r>
        </a:p>
      </dsp:txBody>
      <dsp:txXfrm>
        <a:off x="4184114" y="1678131"/>
        <a:ext cx="3054064" cy="3234187"/>
      </dsp:txXfrm>
    </dsp:sp>
    <dsp:sp modelId="{F5CEE245-163F-46DB-B135-B4A6EB47E16C}">
      <dsp:nvSpPr>
        <dsp:cNvPr id="0" name=""/>
        <dsp:cNvSpPr/>
      </dsp:nvSpPr>
      <dsp:spPr>
        <a:xfrm>
          <a:off x="7795659" y="0"/>
          <a:ext cx="3625239" cy="5272360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1" kern="1200" dirty="0">
              <a:latin typeface="Roboto" pitchFamily="2" charset="0"/>
              <a:ea typeface="Roboto" pitchFamily="2" charset="0"/>
            </a:rPr>
            <a:t>Música</a:t>
          </a:r>
        </a:p>
      </dsp:txBody>
      <dsp:txXfrm>
        <a:off x="7795659" y="0"/>
        <a:ext cx="3625239" cy="1581708"/>
      </dsp:txXfrm>
    </dsp:sp>
    <dsp:sp modelId="{9061796A-F52D-4954-B0FB-AFC892768EE7}">
      <dsp:nvSpPr>
        <dsp:cNvPr id="0" name=""/>
        <dsp:cNvSpPr/>
      </dsp:nvSpPr>
      <dsp:spPr>
        <a:xfrm>
          <a:off x="7986231" y="1583115"/>
          <a:ext cx="3244096" cy="3424219"/>
        </a:xfrm>
        <a:prstGeom prst="roundRect">
          <a:avLst>
            <a:gd name="adj" fmla="val 1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36195" rIns="48260" bIns="3619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 música erudita não foi a única expressão musical durante o Segundo Reinado. Diferentes ritmos e danças, como o frevo e o maxixe, ganharam espaço nas ruas e salões.  </a:t>
          </a:r>
        </a:p>
      </dsp:txBody>
      <dsp:txXfrm>
        <a:off x="8081247" y="1678131"/>
        <a:ext cx="3054064" cy="323418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96E1B0-C2DE-499F-94FF-5C2614A011F0}">
      <dsp:nvSpPr>
        <dsp:cNvPr id="0" name=""/>
        <dsp:cNvSpPr/>
      </dsp:nvSpPr>
      <dsp:spPr>
        <a:xfrm>
          <a:off x="712034" y="772"/>
          <a:ext cx="6766256" cy="86382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Segunda metade do século XIX, o Brasil era uma Monarquia centralizada e escravista. </a:t>
          </a:r>
        </a:p>
      </dsp:txBody>
      <dsp:txXfrm>
        <a:off x="712034" y="772"/>
        <a:ext cx="6766256" cy="863823"/>
      </dsp:txXfrm>
    </dsp:sp>
    <dsp:sp modelId="{7D124776-95DB-4141-8785-885036C39481}">
      <dsp:nvSpPr>
        <dsp:cNvPr id="0" name=""/>
        <dsp:cNvSpPr/>
      </dsp:nvSpPr>
      <dsp:spPr>
        <a:xfrm>
          <a:off x="712034" y="1008566"/>
          <a:ext cx="6766256" cy="863823"/>
        </a:xfrm>
        <a:prstGeom prst="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No entanto, o crescimento das cidades diversificou a sociedade brasileira.</a:t>
          </a:r>
        </a:p>
      </dsp:txBody>
      <dsp:txXfrm>
        <a:off x="712034" y="1008566"/>
        <a:ext cx="6766256" cy="863823"/>
      </dsp:txXfrm>
    </dsp:sp>
    <dsp:sp modelId="{B27A64A3-92F5-4A23-8176-54CFE3811CC4}">
      <dsp:nvSpPr>
        <dsp:cNvPr id="0" name=""/>
        <dsp:cNvSpPr/>
      </dsp:nvSpPr>
      <dsp:spPr>
        <a:xfrm>
          <a:off x="712034" y="2016360"/>
          <a:ext cx="6766256" cy="863823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 mentalidade das pessoas também foi, aos poucos, se transformando. </a:t>
          </a:r>
        </a:p>
      </dsp:txBody>
      <dsp:txXfrm>
        <a:off x="712034" y="2016360"/>
        <a:ext cx="6766256" cy="863823"/>
      </dsp:txXfrm>
    </dsp:sp>
    <dsp:sp modelId="{969CDC28-F405-445A-93FB-E43D8AF6E012}">
      <dsp:nvSpPr>
        <dsp:cNvPr id="0" name=""/>
        <dsp:cNvSpPr/>
      </dsp:nvSpPr>
      <dsp:spPr>
        <a:xfrm>
          <a:off x="712034" y="3024154"/>
          <a:ext cx="6766256" cy="863823"/>
        </a:xfrm>
        <a:prstGeom prst="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Movimentos que se manifestavam timidamente em épocas anteriores ganharam força no Segundo Reinado. </a:t>
          </a:r>
        </a:p>
      </dsp:txBody>
      <dsp:txXfrm>
        <a:off x="712034" y="3024154"/>
        <a:ext cx="6766256" cy="863823"/>
      </dsp:txXfrm>
    </dsp:sp>
    <dsp:sp modelId="{FB450155-E9AE-41D3-9444-55CDA0949EC8}">
      <dsp:nvSpPr>
        <dsp:cNvPr id="0" name=""/>
        <dsp:cNvSpPr/>
      </dsp:nvSpPr>
      <dsp:spPr>
        <a:xfrm>
          <a:off x="712034" y="4031948"/>
          <a:ext cx="6766256" cy="863823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Os militares também ansiavam por maior participação política, após o fim da Guerra do Paraguai.</a:t>
          </a:r>
        </a:p>
      </dsp:txBody>
      <dsp:txXfrm>
        <a:off x="712034" y="4031948"/>
        <a:ext cx="6766256" cy="86382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040124-0086-4512-B4D0-5E6CDA5561C6}">
      <dsp:nvSpPr>
        <dsp:cNvPr id="0" name=""/>
        <dsp:cNvSpPr/>
      </dsp:nvSpPr>
      <dsp:spPr>
        <a:xfrm>
          <a:off x="0" y="0"/>
          <a:ext cx="1132630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5BE2AB-E19E-44E1-AB44-2575381219EA}">
      <dsp:nvSpPr>
        <dsp:cNvPr id="0" name=""/>
        <dsp:cNvSpPr/>
      </dsp:nvSpPr>
      <dsp:spPr>
        <a:xfrm>
          <a:off x="0" y="0"/>
          <a:ext cx="3485652" cy="6048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800" b="1" kern="1200" dirty="0">
            <a:latin typeface="Roboto" pitchFamily="2" charset="0"/>
            <a:ea typeface="Roboto" pitchFamily="2" charset="0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800" b="1" kern="1200" dirty="0">
            <a:latin typeface="Roboto" pitchFamily="2" charset="0"/>
            <a:ea typeface="Roboto" pitchFamily="2" charset="0"/>
          </a:endParaRP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>
              <a:latin typeface="Roboto" pitchFamily="2" charset="0"/>
              <a:ea typeface="Roboto" pitchFamily="2" charset="0"/>
            </a:rPr>
            <a:t>A abolição da escravidão</a:t>
          </a:r>
          <a:endParaRPr lang="pt-BR" sz="2800" kern="1200" dirty="0">
            <a:latin typeface="Roboto" pitchFamily="2" charset="0"/>
            <a:ea typeface="Roboto" pitchFamily="2" charset="0"/>
          </a:endParaRPr>
        </a:p>
      </dsp:txBody>
      <dsp:txXfrm>
        <a:off x="0" y="0"/>
        <a:ext cx="3485652" cy="6048672"/>
      </dsp:txXfrm>
    </dsp:sp>
    <dsp:sp modelId="{79F161F5-5788-4323-A9D7-C689F54AFFA3}">
      <dsp:nvSpPr>
        <dsp:cNvPr id="0" name=""/>
        <dsp:cNvSpPr/>
      </dsp:nvSpPr>
      <dsp:spPr>
        <a:xfrm>
          <a:off x="3632485" y="57001"/>
          <a:ext cx="7684247" cy="1140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 partir da década de 1870, pessoas de diferentes grupos sociais brasileiros passaram a questionar a prática da escravidão.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3632485" y="57001"/>
        <a:ext cx="7684247" cy="1140032"/>
      </dsp:txXfrm>
    </dsp:sp>
    <dsp:sp modelId="{E5AC1169-43EA-4A1B-87D9-E3A07559130D}">
      <dsp:nvSpPr>
        <dsp:cNvPr id="0" name=""/>
        <dsp:cNvSpPr/>
      </dsp:nvSpPr>
      <dsp:spPr>
        <a:xfrm>
          <a:off x="3485652" y="1197034"/>
          <a:ext cx="78310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193ACD-E3C1-4FBF-8314-F5C05580063C}">
      <dsp:nvSpPr>
        <dsp:cNvPr id="0" name=""/>
        <dsp:cNvSpPr/>
      </dsp:nvSpPr>
      <dsp:spPr>
        <a:xfrm>
          <a:off x="3632485" y="1254036"/>
          <a:ext cx="7684247" cy="1140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Desse movimento participaram tanto republicanos como monarquistas.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3632485" y="1254036"/>
        <a:ext cx="7684247" cy="1140032"/>
      </dsp:txXfrm>
    </dsp:sp>
    <dsp:sp modelId="{E4703AFF-B8BA-4310-BD30-7B53AA69854D}">
      <dsp:nvSpPr>
        <dsp:cNvPr id="0" name=""/>
        <dsp:cNvSpPr/>
      </dsp:nvSpPr>
      <dsp:spPr>
        <a:xfrm>
          <a:off x="3485652" y="2394069"/>
          <a:ext cx="78310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D5C941-2D8B-4C3C-B867-F1ADD0E44FE8}">
      <dsp:nvSpPr>
        <dsp:cNvPr id="0" name=""/>
        <dsp:cNvSpPr/>
      </dsp:nvSpPr>
      <dsp:spPr>
        <a:xfrm>
          <a:off x="3632485" y="2451070"/>
          <a:ext cx="7684247" cy="1140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Seus membros eram profissionais liberais, além de estudantes, comerciantes, imigrantes europeus, escravizados e libertos.</a:t>
          </a:r>
        </a:p>
      </dsp:txBody>
      <dsp:txXfrm>
        <a:off x="3632485" y="2451070"/>
        <a:ext cx="7684247" cy="1140032"/>
      </dsp:txXfrm>
    </dsp:sp>
    <dsp:sp modelId="{EE42D14E-8F37-4B49-AB18-58A880780EDB}">
      <dsp:nvSpPr>
        <dsp:cNvPr id="0" name=""/>
        <dsp:cNvSpPr/>
      </dsp:nvSpPr>
      <dsp:spPr>
        <a:xfrm>
          <a:off x="3485652" y="3591103"/>
          <a:ext cx="78310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408EA7-FDE7-4274-88B1-2C5FB51B3C95}">
      <dsp:nvSpPr>
        <dsp:cNvPr id="0" name=""/>
        <dsp:cNvSpPr/>
      </dsp:nvSpPr>
      <dsp:spPr>
        <a:xfrm>
          <a:off x="3632485" y="3648105"/>
          <a:ext cx="7684247" cy="1140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Os abolicionistas acreditavam que a escravidão contrariava o direito de liberdade e igualdade perante a lei.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3632485" y="3648105"/>
        <a:ext cx="7684247" cy="1140032"/>
      </dsp:txXfrm>
    </dsp:sp>
    <dsp:sp modelId="{7138D9D7-6E21-43D0-AAF8-97EA30CC2B66}">
      <dsp:nvSpPr>
        <dsp:cNvPr id="0" name=""/>
        <dsp:cNvSpPr/>
      </dsp:nvSpPr>
      <dsp:spPr>
        <a:xfrm>
          <a:off x="3485652" y="4788138"/>
          <a:ext cx="78310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DBEB2D-CE05-4D84-B3F6-588DBD44A07F}">
      <dsp:nvSpPr>
        <dsp:cNvPr id="0" name=""/>
        <dsp:cNvSpPr/>
      </dsp:nvSpPr>
      <dsp:spPr>
        <a:xfrm>
          <a:off x="3632485" y="4845139"/>
          <a:ext cx="7684247" cy="1140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Além disso, eles acreditavam que a sociedade não poderia se desenvolver plenamente enquanto houvesse escravizados. 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3632485" y="4845139"/>
        <a:ext cx="7684247" cy="1140032"/>
      </dsp:txXfrm>
    </dsp:sp>
    <dsp:sp modelId="{DC1F8ACC-C183-4067-8038-0873930FE1B4}">
      <dsp:nvSpPr>
        <dsp:cNvPr id="0" name=""/>
        <dsp:cNvSpPr/>
      </dsp:nvSpPr>
      <dsp:spPr>
        <a:xfrm>
          <a:off x="3485652" y="5985172"/>
          <a:ext cx="78310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diagrams.loki3.com/BracketList+Icon">
  <dgm:title val="Lista de Colchetes Verticais"/>
  <dgm:desc val="Use para mostrar blocos de informações agrupadas. Funciona bem com grandes quantidades de texto do Nível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CA433-51D3-45F9-B76F-E7187652FD3E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2BC99-DC96-4B50-83B3-28463F2571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4265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9C909-E8BE-4219-A716-293957608DA6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3186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CCCD94-7EE4-42A8-863E-69E4C1FC71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78629B1-D28B-4B54-88F3-5F7EFEDCDB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DA3FF51-BC48-49B4-A21E-B9E510F34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EA92-09B5-44D1-AE0E-9394F85D5D47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EFA17CD-B8DB-44C5-9872-77387A113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02DBD31-5478-4C07-BD0C-5BBA8B96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4D97-74BE-4B7D-958E-5B00D2BFCE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364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A13D70-B85E-4E78-89BF-7F7EBB195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44C44DC-A602-4B38-A705-439ACF4E5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51AB4AC-7574-4C8E-99B2-5E6182E3F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EA92-09B5-44D1-AE0E-9394F85D5D47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78FB92-8953-48D2-9B9F-B10DA7E91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61AE742-B922-4180-ADD7-1D8030218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4D97-74BE-4B7D-958E-5B00D2BFCE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709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5606077-5277-4EEA-BF00-9C80DAA26F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84A5AE8-840D-4278-AF3A-BD96A27F7A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30FC92-56E1-4F2D-8557-C2A118DFD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EA92-09B5-44D1-AE0E-9394F85D5D47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236D4A9-B8B4-40CC-915B-97B71BA0F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4207993-0D07-47D3-9FCF-FF40E4342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4D97-74BE-4B7D-958E-5B00D2BFCE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3431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872319-F438-4120-B280-72817B156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7DF56C9-2C51-437A-BBE0-EE32DA2A7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831774B-260F-4CD9-B707-29EFEC5A9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EA92-09B5-44D1-AE0E-9394F85D5D47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34FCAA5-4A06-40F5-BA66-1E1020E8B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93BF1A9-B231-4FF2-89C8-CD6261DA3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4D97-74BE-4B7D-958E-5B00D2BFCE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0859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1C9328-7F2A-4AB6-9DBC-61CD5F9F4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8A32EF3-69FC-4698-B8B0-A900E213B1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458164-F3C5-4738-A25F-A633359CD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EA92-09B5-44D1-AE0E-9394F85D5D47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6723F3D-5AE3-4D91-8E4B-12ECA1DF6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212BBDA-11B7-4A90-B6A7-3CDEEF00A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4D97-74BE-4B7D-958E-5B00D2BFCE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2565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1A8C99-1972-47DE-9F8D-2BEEFDDC0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58F6166-6A5A-47C3-9AC9-C752972D13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D748873-4F30-4C84-9781-77D545F29C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11B5AED-32B6-42D4-8493-363915516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EA92-09B5-44D1-AE0E-9394F85D5D47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0880D0D-31C8-4496-A6CC-1CB9DCBB4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D69CF75-9B21-44E8-91DD-0D1E37368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4D97-74BE-4B7D-958E-5B00D2BFCE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7106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28813B-1674-4D1F-B92E-7783E36D8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631D2C0-C42E-42B3-A3AC-FB7710A07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9D35365-BF0A-457A-B29F-A7ABAEDA3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7D3BC87-C6D4-4622-863A-BA5162CA32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6AEDC29-8E0D-4E2B-B9E8-771F3D741C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2572F77-C2E0-4B4A-A03B-AB0D3F7DE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EA92-09B5-44D1-AE0E-9394F85D5D47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B6FC795-2FB0-4C96-B53C-C5DAC6CB8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DB1A068-BC3F-4BE6-A99F-FE523E820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4D97-74BE-4B7D-958E-5B00D2BFCE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4554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715766-40D8-4E31-9E78-2623BF2A3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BE15CCD-DA3A-49B9-A365-545E4E94F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EA92-09B5-44D1-AE0E-9394F85D5D47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0DD48CD-9B13-466F-9E47-4BCA2752D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A2C0F1F-8476-4FD2-B7FB-A1C998A72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4D97-74BE-4B7D-958E-5B00D2BFCE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3736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F9F6A0A-3D4E-4686-BC28-681E7DF8C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EA92-09B5-44D1-AE0E-9394F85D5D47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94AACE0-7DF8-4CB4-AB65-A2D5C14F4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E89A1E8-D496-4953-B101-DD6E3B563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4D97-74BE-4B7D-958E-5B00D2BFCE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514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94A4E-7894-4A27-90D1-588F6820E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D52984-F7DE-4D6B-B5C0-E8E6AC7FD5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A8318C5-A22B-4BB0-B261-FB8E505C1E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E0B96FA-5DA9-4412-94A8-8481DB01B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EA92-09B5-44D1-AE0E-9394F85D5D47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2F9D563-A76E-4AFA-95F9-6613C8F96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0ACB86F-8E80-4409-89DD-6BF802163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4D97-74BE-4B7D-958E-5B00D2BFCE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0637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668FFE-6A60-47C0-8F8C-EA43972F8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AB6B13C-8293-415D-9D76-AD28D323F7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C3BAE4D-8051-4B92-826B-D58A2B3D5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A5B8489-5699-42F4-96CB-EA13D6D87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BEA92-09B5-44D1-AE0E-9394F85D5D47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6CFA0B5-D0E1-4C72-B06B-2F8F28A78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2DFEC81-6383-4039-A3E2-BDBB1F11C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4D97-74BE-4B7D-958E-5B00D2BFCE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3008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9B8B958-01CE-4D2E-AF77-2EDA896AE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015B7D3-4EED-401C-BC8A-1F60A640D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7CB866D-D51F-4AD8-A194-27BBB3DD4D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BEA92-09B5-44D1-AE0E-9394F85D5D47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3846F35-418A-4E8E-892E-9C3B3323A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F366C29-FA72-438F-AC51-CFD0F2577E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E4D97-74BE-4B7D-958E-5B00D2BFCE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8784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896" y="332656"/>
            <a:ext cx="12066937" cy="2160240"/>
          </a:xfrm>
        </p:spPr>
        <p:txBody>
          <a:bodyPr>
            <a:normAutofit/>
          </a:bodyPr>
          <a:lstStyle/>
          <a:p>
            <a:r>
              <a:rPr lang="pt-BR" b="1" dirty="0">
                <a:latin typeface="Roboto" pitchFamily="2" charset="0"/>
                <a:ea typeface="Roboto" pitchFamily="2" charset="0"/>
              </a:rPr>
              <a:t> </a:t>
            </a:r>
            <a:r>
              <a:rPr lang="pt-BR" sz="2400" dirty="0">
                <a:latin typeface="Roboto" pitchFamily="2" charset="0"/>
                <a:ea typeface="Roboto" pitchFamily="2" charset="0"/>
              </a:rPr>
              <a:t>Apresentação 7</a:t>
            </a:r>
            <a:br>
              <a:rPr lang="pt-BR" sz="2400" dirty="0">
                <a:latin typeface="Roboto" pitchFamily="2" charset="0"/>
                <a:ea typeface="Roboto" pitchFamily="2" charset="0"/>
              </a:rPr>
            </a:br>
            <a:r>
              <a:rPr lang="pt-BR" b="1" dirty="0">
                <a:latin typeface="Roboto" pitchFamily="2" charset="0"/>
                <a:ea typeface="Roboto" pitchFamily="2" charset="0"/>
              </a:rPr>
              <a:t>Brasil: Segundo Reinado, construção da identidade nacional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008763" y="2658394"/>
            <a:ext cx="9790536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pt-BR" sz="2400" dirty="0">
                <a:latin typeface="Roboto" pitchFamily="2" charset="0"/>
                <a:ea typeface="Roboto" pitchFamily="2" charset="0"/>
              </a:rPr>
              <a:t>O Brasil do Segundo Reinado: política e economia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400" dirty="0">
                <a:latin typeface="Roboto" pitchFamily="2" charset="0"/>
                <a:ea typeface="Roboto" pitchFamily="2" charset="0"/>
              </a:rPr>
              <a:t>A Lei de Terras e seus desdobramentos na política do Segundo Reinado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400" dirty="0">
                <a:latin typeface="Roboto" pitchFamily="2" charset="0"/>
                <a:ea typeface="Roboto" pitchFamily="2" charset="0"/>
              </a:rPr>
              <a:t>Territórios e fronteiras: a Guerra do Paraguai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400" dirty="0">
                <a:latin typeface="Roboto" pitchFamily="2" charset="0"/>
                <a:ea typeface="Roboto" pitchFamily="2" charset="0"/>
              </a:rPr>
              <a:t>O café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400" dirty="0">
                <a:latin typeface="Roboto" pitchFamily="2" charset="0"/>
                <a:ea typeface="Roboto" pitchFamily="2" charset="0"/>
              </a:rPr>
              <a:t>Modernização e suas contradições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400" dirty="0">
                <a:latin typeface="Roboto" pitchFamily="2" charset="0"/>
                <a:ea typeface="Roboto" pitchFamily="2" charset="0"/>
              </a:rPr>
              <a:t>Fronteiras em disputa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400" dirty="0">
                <a:latin typeface="Roboto" pitchFamily="2" charset="0"/>
                <a:ea typeface="Roboto" pitchFamily="2" charset="0"/>
              </a:rPr>
              <a:t>O Exército brasileiro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400" dirty="0">
                <a:latin typeface="Roboto" pitchFamily="2" charset="0"/>
                <a:ea typeface="Roboto" pitchFamily="2" charset="0"/>
              </a:rPr>
              <a:t>A crise do Império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2400" dirty="0">
                <a:latin typeface="Roboto" pitchFamily="2" charset="0"/>
                <a:ea typeface="Roboto" pitchFamily="2" charset="0"/>
              </a:rPr>
              <a:t>A produção do imaginário nacional brasileiro: cultura popular, representações visuais, letras e o Romantismo no Brasil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1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2830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/>
        </p:nvGraphicFramePr>
        <p:xfrm>
          <a:off x="432847" y="692696"/>
          <a:ext cx="11326308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10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2280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 Segundo Reinado</a:t>
            </a:r>
          </a:p>
        </p:txBody>
      </p:sp>
      <p:graphicFrame>
        <p:nvGraphicFramePr>
          <p:cNvPr id="5" name="Diagrama 4"/>
          <p:cNvGraphicFramePr/>
          <p:nvPr/>
        </p:nvGraphicFramePr>
        <p:xfrm>
          <a:off x="1296717" y="1268760"/>
          <a:ext cx="10366452" cy="347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a 5"/>
          <p:cNvGraphicFramePr/>
          <p:nvPr/>
        </p:nvGraphicFramePr>
        <p:xfrm>
          <a:off x="1104747" y="4941168"/>
          <a:ext cx="10558423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2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2456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 café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446" y="2751540"/>
            <a:ext cx="9069967" cy="3925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104746" y="1484784"/>
            <a:ext cx="1027046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pt-BR" sz="1900" dirty="0">
                <a:latin typeface="Roboto" pitchFamily="2" charset="0"/>
                <a:ea typeface="Roboto" pitchFamily="2" charset="0"/>
              </a:rPr>
              <a:t>Principal produto cultivado no Brasil durante o Segundo Reinado.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1900" dirty="0">
                <a:latin typeface="Roboto" pitchFamily="2" charset="0"/>
                <a:ea typeface="Roboto" pitchFamily="2" charset="0"/>
              </a:rPr>
              <a:t>Além do café, produziam-se cana-de-açúcar, algodão, tabaco etc.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pt-BR" sz="1900" dirty="0">
                <a:latin typeface="Roboto" pitchFamily="2" charset="0"/>
                <a:ea typeface="Roboto" pitchFamily="2" charset="0"/>
              </a:rPr>
              <a:t>Boa parte da produção cafeeira era exportada.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18094" y="5661006"/>
            <a:ext cx="23996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>
                <a:latin typeface="Roboto" pitchFamily="2" charset="0"/>
                <a:ea typeface="Roboto" pitchFamily="2" charset="0"/>
              </a:rPr>
              <a:t>Fonte: ARRUDA, José Jobson de A. </a:t>
            </a:r>
            <a:r>
              <a:rPr lang="pt-BR" sz="1200" b="1" dirty="0">
                <a:latin typeface="Roboto" pitchFamily="2" charset="0"/>
                <a:ea typeface="Roboto" pitchFamily="2" charset="0"/>
              </a:rPr>
              <a:t>Atlas histórico básico</a:t>
            </a:r>
            <a:r>
              <a:rPr lang="pt-BR" sz="1200" dirty="0">
                <a:latin typeface="Roboto" pitchFamily="2" charset="0"/>
                <a:ea typeface="Roboto" pitchFamily="2" charset="0"/>
              </a:rPr>
              <a:t>. São Paulo: Ática, 1999. p. 43.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3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6887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4818" y="269776"/>
            <a:ext cx="10969943" cy="1143000"/>
          </a:xfrm>
        </p:spPr>
        <p:txBody>
          <a:bodyPr>
            <a:noAutofit/>
          </a:bodyPr>
          <a:lstStyle/>
          <a:p>
            <a:r>
              <a:rPr lang="pt-BR" sz="4000" b="1" dirty="0">
                <a:latin typeface="Roboto" pitchFamily="2" charset="0"/>
                <a:ea typeface="Roboto" pitchFamily="2" charset="0"/>
              </a:rPr>
              <a:t>Modernização e suas contradições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624818" y="1556792"/>
          <a:ext cx="1094236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4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207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Guerra do Paraguai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432847" y="1628800"/>
          <a:ext cx="11134337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5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9232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O Exército brasileiro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528832" y="1397000"/>
          <a:ext cx="10366452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6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9394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Lei de Terra e Imigração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624819" y="1397000"/>
          <a:ext cx="11038351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7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6225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O imaginário nacional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336861" y="1397000"/>
          <a:ext cx="11422294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8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2676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030" y="413792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A crise no Império</a:t>
            </a:r>
          </a:p>
        </p:txBody>
      </p:sp>
      <p:graphicFrame>
        <p:nvGraphicFramePr>
          <p:cNvPr id="4" name="Diagrama 3"/>
          <p:cNvGraphicFramePr/>
          <p:nvPr/>
        </p:nvGraphicFramePr>
        <p:xfrm>
          <a:off x="2033060" y="1700808"/>
          <a:ext cx="8190325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E82F-7008-4A71-8DF8-59079F66000D}" type="slidenum">
              <a:rPr lang="pt-BR" smtClean="0"/>
              <a:t>9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588" y="1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02151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832</Words>
  <Application>Microsoft Office PowerPoint</Application>
  <PresentationFormat>Widescreen</PresentationFormat>
  <Paragraphs>93</Paragraphs>
  <Slides>10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Roboto</vt:lpstr>
      <vt:lpstr>Wingdings</vt:lpstr>
      <vt:lpstr>Tema do Office</vt:lpstr>
      <vt:lpstr> Apresentação 7 Brasil: Segundo Reinado, construção da identidade nacional </vt:lpstr>
      <vt:lpstr>O Segundo Reinado</vt:lpstr>
      <vt:lpstr>O café</vt:lpstr>
      <vt:lpstr>Modernização e suas contradições</vt:lpstr>
      <vt:lpstr>Guerra do Paraguai</vt:lpstr>
      <vt:lpstr>O Exército brasileiro</vt:lpstr>
      <vt:lpstr>Lei de Terra e Imigração</vt:lpstr>
      <vt:lpstr>O imaginário nacional</vt:lpstr>
      <vt:lpstr>A crise no Império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7 Brasil: Segundo Reinado, construção da identidade nacional</dc:title>
  <dc:creator>João Paulo Bortoluci</dc:creator>
  <cp:lastModifiedBy>João Paulo Bortoluci</cp:lastModifiedBy>
  <cp:revision>2</cp:revision>
  <dcterms:created xsi:type="dcterms:W3CDTF">2020-04-03T13:15:37Z</dcterms:created>
  <dcterms:modified xsi:type="dcterms:W3CDTF">2020-04-03T14:04:12Z</dcterms:modified>
</cp:coreProperties>
</file>