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80" r:id="rId4"/>
    <p:sldId id="281" r:id="rId5"/>
    <p:sldId id="282" r:id="rId6"/>
    <p:sldId id="283" r:id="rId7"/>
    <p:sldId id="28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81292-77BD-4FE2-ADCB-01DC1516B1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014369-707C-46B2-B77B-B84B12E8E495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Com uma proposta</a:t>
          </a:r>
        </a:p>
      </dgm:t>
    </dgm:pt>
    <dgm:pt modelId="{90973C44-5331-4D45-A717-5760F074AF21}" type="parTrans" cxnId="{092C6FA3-CE81-4249-8506-753C371ED811}">
      <dgm:prSet/>
      <dgm:spPr/>
      <dgm:t>
        <a:bodyPr/>
        <a:lstStyle/>
        <a:p>
          <a:endParaRPr lang="pt-BR"/>
        </a:p>
      </dgm:t>
    </dgm:pt>
    <dgm:pt modelId="{B59C4E19-9905-4047-9B70-F1F3FB771F1A}" type="sibTrans" cxnId="{092C6FA3-CE81-4249-8506-753C371ED811}">
      <dgm:prSet/>
      <dgm:spPr/>
      <dgm:t>
        <a:bodyPr/>
        <a:lstStyle/>
        <a:p>
          <a:endParaRPr lang="pt-BR"/>
        </a:p>
      </dgm:t>
    </dgm:pt>
    <dgm:pt modelId="{946F8D29-2969-4FC0-A908-E5B57F38C3B5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Com uma síntese</a:t>
          </a:r>
        </a:p>
      </dgm:t>
    </dgm:pt>
    <dgm:pt modelId="{843DA159-6787-4812-85AE-5986B96F9FBE}" type="parTrans" cxnId="{DC9FE5DD-4769-4C4B-B2A4-3BAE0EF0C695}">
      <dgm:prSet/>
      <dgm:spPr/>
      <dgm:t>
        <a:bodyPr/>
        <a:lstStyle/>
        <a:p>
          <a:endParaRPr lang="pt-BR"/>
        </a:p>
      </dgm:t>
    </dgm:pt>
    <dgm:pt modelId="{E0C3A9CE-5C3F-4A3B-8ED3-7ECB4E90D845}" type="sibTrans" cxnId="{DC9FE5DD-4769-4C4B-B2A4-3BAE0EF0C695}">
      <dgm:prSet/>
      <dgm:spPr/>
      <dgm:t>
        <a:bodyPr/>
        <a:lstStyle/>
        <a:p>
          <a:endParaRPr lang="pt-BR"/>
        </a:p>
      </dgm:t>
    </dgm:pt>
    <dgm:pt modelId="{4B47E788-3E5C-4712-B11D-864CB03D7531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Com uma surpresa</a:t>
          </a:r>
        </a:p>
      </dgm:t>
    </dgm:pt>
    <dgm:pt modelId="{19A6516E-DBDD-4186-8F31-97D16DF0796C}" type="parTrans" cxnId="{D1A5CF79-F2FC-4807-8FF6-896CFFE82F55}">
      <dgm:prSet/>
      <dgm:spPr/>
      <dgm:t>
        <a:bodyPr/>
        <a:lstStyle/>
        <a:p>
          <a:endParaRPr lang="pt-BR"/>
        </a:p>
      </dgm:t>
    </dgm:pt>
    <dgm:pt modelId="{E7D76C8C-B9CF-46A9-B777-3FCEE5518755}" type="sibTrans" cxnId="{D1A5CF79-F2FC-4807-8FF6-896CFFE82F55}">
      <dgm:prSet/>
      <dgm:spPr/>
      <dgm:t>
        <a:bodyPr/>
        <a:lstStyle/>
        <a:p>
          <a:endParaRPr lang="pt-BR"/>
        </a:p>
      </dgm:t>
    </dgm:pt>
    <dgm:pt modelId="{6B3B04AB-9D41-4172-9867-2C1064093602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pt-BR" dirty="0"/>
            <a:t>Indica uma direção a ser seguida para tentar solucionar o problema abordado.</a:t>
          </a:r>
        </a:p>
      </dgm:t>
    </dgm:pt>
    <dgm:pt modelId="{E576A3F5-070C-48B3-AA89-D1CE39C460E5}" type="parTrans" cxnId="{58A0C2C3-5A60-438A-9FA8-E8A89271ABA0}">
      <dgm:prSet/>
      <dgm:spPr/>
      <dgm:t>
        <a:bodyPr/>
        <a:lstStyle/>
        <a:p>
          <a:endParaRPr lang="pt-BR"/>
        </a:p>
      </dgm:t>
    </dgm:pt>
    <dgm:pt modelId="{58930522-1BD7-472D-8BE9-6ADBF6AAF390}" type="sibTrans" cxnId="{58A0C2C3-5A60-438A-9FA8-E8A89271ABA0}">
      <dgm:prSet/>
      <dgm:spPr/>
      <dgm:t>
        <a:bodyPr/>
        <a:lstStyle/>
        <a:p>
          <a:endParaRPr lang="pt-BR"/>
        </a:p>
      </dgm:t>
    </dgm:pt>
    <dgm:pt modelId="{1BFA4EA7-D236-49A7-AC96-A14125CF792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Os principais aspectos são retomados de forma sucinta para esclarecer a opinião do autor.</a:t>
          </a:r>
        </a:p>
      </dgm:t>
    </dgm:pt>
    <dgm:pt modelId="{D89AC67E-5BDF-40D4-AAC7-90B5453DC7F0}" type="parTrans" cxnId="{EDBC5D40-A671-4408-B170-8065BF462A04}">
      <dgm:prSet/>
      <dgm:spPr/>
      <dgm:t>
        <a:bodyPr/>
        <a:lstStyle/>
        <a:p>
          <a:endParaRPr lang="pt-BR"/>
        </a:p>
      </dgm:t>
    </dgm:pt>
    <dgm:pt modelId="{DCEAFD6F-9AB6-4328-9697-FF5C56C723B3}" type="sibTrans" cxnId="{EDBC5D40-A671-4408-B170-8065BF462A04}">
      <dgm:prSet/>
      <dgm:spPr/>
      <dgm:t>
        <a:bodyPr/>
        <a:lstStyle/>
        <a:p>
          <a:endParaRPr lang="pt-BR"/>
        </a:p>
      </dgm:t>
    </dgm:pt>
    <dgm:pt modelId="{9691E789-1F91-4553-B263-EAAF6049ABBF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Apresentada por meio de uma informação impactante, que visa impressionar o leitor e fazê--lo apoiar a ideia defendida.</a:t>
          </a:r>
        </a:p>
      </dgm:t>
    </dgm:pt>
    <dgm:pt modelId="{90C231D8-D9DA-491B-A30E-4FC3F0EC907B}" type="parTrans" cxnId="{ABDDC45B-2025-440C-822A-087A445B3CD6}">
      <dgm:prSet/>
      <dgm:spPr/>
      <dgm:t>
        <a:bodyPr/>
        <a:lstStyle/>
        <a:p>
          <a:endParaRPr lang="pt-BR"/>
        </a:p>
      </dgm:t>
    </dgm:pt>
    <dgm:pt modelId="{A83681D1-C454-436C-9786-92E662B08C8F}" type="sibTrans" cxnId="{ABDDC45B-2025-440C-822A-087A445B3CD6}">
      <dgm:prSet/>
      <dgm:spPr/>
      <dgm:t>
        <a:bodyPr/>
        <a:lstStyle/>
        <a:p>
          <a:endParaRPr lang="pt-BR"/>
        </a:p>
      </dgm:t>
    </dgm:pt>
    <dgm:pt modelId="{63135F26-6AE3-413C-8F66-68EBE4F5D509}" type="pres">
      <dgm:prSet presAssocID="{45881292-77BD-4FE2-ADCB-01DC1516B198}" presName="diagram" presStyleCnt="0">
        <dgm:presLayoutVars>
          <dgm:dir/>
          <dgm:resizeHandles val="exact"/>
        </dgm:presLayoutVars>
      </dgm:prSet>
      <dgm:spPr/>
    </dgm:pt>
    <dgm:pt modelId="{9D0A592D-3EF5-48B3-B5F5-D076979FA346}" type="pres">
      <dgm:prSet presAssocID="{9B014369-707C-46B2-B77B-B84B12E8E495}" presName="node" presStyleLbl="node1" presStyleIdx="0" presStyleCnt="6">
        <dgm:presLayoutVars>
          <dgm:bulletEnabled val="1"/>
        </dgm:presLayoutVars>
      </dgm:prSet>
      <dgm:spPr/>
    </dgm:pt>
    <dgm:pt modelId="{22F47BDC-628C-4B77-8FFA-CF1FA7DE5BD4}" type="pres">
      <dgm:prSet presAssocID="{B59C4E19-9905-4047-9B70-F1F3FB771F1A}" presName="sibTrans" presStyleCnt="0"/>
      <dgm:spPr/>
    </dgm:pt>
    <dgm:pt modelId="{0DF442AC-9078-492C-8456-24DE9CEB6ED2}" type="pres">
      <dgm:prSet presAssocID="{946F8D29-2969-4FC0-A908-E5B57F38C3B5}" presName="node" presStyleLbl="node1" presStyleIdx="1" presStyleCnt="6">
        <dgm:presLayoutVars>
          <dgm:bulletEnabled val="1"/>
        </dgm:presLayoutVars>
      </dgm:prSet>
      <dgm:spPr/>
    </dgm:pt>
    <dgm:pt modelId="{56DC8AB9-4C7E-4B67-A92A-4AB1C4904FF6}" type="pres">
      <dgm:prSet presAssocID="{E0C3A9CE-5C3F-4A3B-8ED3-7ECB4E90D845}" presName="sibTrans" presStyleCnt="0"/>
      <dgm:spPr/>
    </dgm:pt>
    <dgm:pt modelId="{1BE60A05-7F05-46DB-8EEE-F9E13CD43F25}" type="pres">
      <dgm:prSet presAssocID="{4B47E788-3E5C-4712-B11D-864CB03D7531}" presName="node" presStyleLbl="node1" presStyleIdx="2" presStyleCnt="6">
        <dgm:presLayoutVars>
          <dgm:bulletEnabled val="1"/>
        </dgm:presLayoutVars>
      </dgm:prSet>
      <dgm:spPr/>
    </dgm:pt>
    <dgm:pt modelId="{0DED8C9A-840C-4DFB-8A12-B53F42E2ECDC}" type="pres">
      <dgm:prSet presAssocID="{E7D76C8C-B9CF-46A9-B777-3FCEE5518755}" presName="sibTrans" presStyleCnt="0"/>
      <dgm:spPr/>
    </dgm:pt>
    <dgm:pt modelId="{710CD88C-4994-4E21-9B9B-28F0C3224899}" type="pres">
      <dgm:prSet presAssocID="{6B3B04AB-9D41-4172-9867-2C1064093602}" presName="node" presStyleLbl="node1" presStyleIdx="3" presStyleCnt="6">
        <dgm:presLayoutVars>
          <dgm:bulletEnabled val="1"/>
        </dgm:presLayoutVars>
      </dgm:prSet>
      <dgm:spPr/>
    </dgm:pt>
    <dgm:pt modelId="{030B341F-E5EB-4E97-8DEC-F87FDFDC0095}" type="pres">
      <dgm:prSet presAssocID="{58930522-1BD7-472D-8BE9-6ADBF6AAF390}" presName="sibTrans" presStyleCnt="0"/>
      <dgm:spPr/>
    </dgm:pt>
    <dgm:pt modelId="{EF5C01D4-F294-46F7-99A3-C6D1C57B741A}" type="pres">
      <dgm:prSet presAssocID="{1BFA4EA7-D236-49A7-AC96-A14125CF792B}" presName="node" presStyleLbl="node1" presStyleIdx="4" presStyleCnt="6">
        <dgm:presLayoutVars>
          <dgm:bulletEnabled val="1"/>
        </dgm:presLayoutVars>
      </dgm:prSet>
      <dgm:spPr/>
    </dgm:pt>
    <dgm:pt modelId="{059D504C-050C-44E0-AD3F-C0B753217216}" type="pres">
      <dgm:prSet presAssocID="{DCEAFD6F-9AB6-4328-9697-FF5C56C723B3}" presName="sibTrans" presStyleCnt="0"/>
      <dgm:spPr/>
    </dgm:pt>
    <dgm:pt modelId="{A49D1A68-8EC7-456B-A4F9-AFDCC20E4860}" type="pres">
      <dgm:prSet presAssocID="{9691E789-1F91-4553-B263-EAAF6049ABBF}" presName="node" presStyleLbl="node1" presStyleIdx="5" presStyleCnt="6">
        <dgm:presLayoutVars>
          <dgm:bulletEnabled val="1"/>
        </dgm:presLayoutVars>
      </dgm:prSet>
      <dgm:spPr/>
    </dgm:pt>
  </dgm:ptLst>
  <dgm:cxnLst>
    <dgm:cxn modelId="{EDBC5D40-A671-4408-B170-8065BF462A04}" srcId="{45881292-77BD-4FE2-ADCB-01DC1516B198}" destId="{1BFA4EA7-D236-49A7-AC96-A14125CF792B}" srcOrd="4" destOrd="0" parTransId="{D89AC67E-5BDF-40D4-AAC7-90B5453DC7F0}" sibTransId="{DCEAFD6F-9AB6-4328-9697-FF5C56C723B3}"/>
    <dgm:cxn modelId="{ABDDC45B-2025-440C-822A-087A445B3CD6}" srcId="{45881292-77BD-4FE2-ADCB-01DC1516B198}" destId="{9691E789-1F91-4553-B263-EAAF6049ABBF}" srcOrd="5" destOrd="0" parTransId="{90C231D8-D9DA-491B-A30E-4FC3F0EC907B}" sibTransId="{A83681D1-C454-436C-9786-92E662B08C8F}"/>
    <dgm:cxn modelId="{D1A5CF79-F2FC-4807-8FF6-896CFFE82F55}" srcId="{45881292-77BD-4FE2-ADCB-01DC1516B198}" destId="{4B47E788-3E5C-4712-B11D-864CB03D7531}" srcOrd="2" destOrd="0" parTransId="{19A6516E-DBDD-4186-8F31-97D16DF0796C}" sibTransId="{E7D76C8C-B9CF-46A9-B777-3FCEE5518755}"/>
    <dgm:cxn modelId="{07314997-7C6F-40D3-95B3-9E12E4CEC957}" type="presOf" srcId="{9691E789-1F91-4553-B263-EAAF6049ABBF}" destId="{A49D1A68-8EC7-456B-A4F9-AFDCC20E4860}" srcOrd="0" destOrd="0" presId="urn:microsoft.com/office/officeart/2005/8/layout/default"/>
    <dgm:cxn modelId="{AA4EC6A2-BA58-4000-97A9-9C7103701660}" type="presOf" srcId="{6B3B04AB-9D41-4172-9867-2C1064093602}" destId="{710CD88C-4994-4E21-9B9B-28F0C3224899}" srcOrd="0" destOrd="0" presId="urn:microsoft.com/office/officeart/2005/8/layout/default"/>
    <dgm:cxn modelId="{092C6FA3-CE81-4249-8506-753C371ED811}" srcId="{45881292-77BD-4FE2-ADCB-01DC1516B198}" destId="{9B014369-707C-46B2-B77B-B84B12E8E495}" srcOrd="0" destOrd="0" parTransId="{90973C44-5331-4D45-A717-5760F074AF21}" sibTransId="{B59C4E19-9905-4047-9B70-F1F3FB771F1A}"/>
    <dgm:cxn modelId="{942C59A8-722A-482F-80CE-FBEDCA2408CD}" type="presOf" srcId="{1BFA4EA7-D236-49A7-AC96-A14125CF792B}" destId="{EF5C01D4-F294-46F7-99A3-C6D1C57B741A}" srcOrd="0" destOrd="0" presId="urn:microsoft.com/office/officeart/2005/8/layout/default"/>
    <dgm:cxn modelId="{60B20CB5-7B13-49AC-AFAD-451F47CD3EF2}" type="presOf" srcId="{45881292-77BD-4FE2-ADCB-01DC1516B198}" destId="{63135F26-6AE3-413C-8F66-68EBE4F5D509}" srcOrd="0" destOrd="0" presId="urn:microsoft.com/office/officeart/2005/8/layout/default"/>
    <dgm:cxn modelId="{1368E4B8-FD2F-4D8B-9DCC-0CCA8CFFDB18}" type="presOf" srcId="{9B014369-707C-46B2-B77B-B84B12E8E495}" destId="{9D0A592D-3EF5-48B3-B5F5-D076979FA346}" srcOrd="0" destOrd="0" presId="urn:microsoft.com/office/officeart/2005/8/layout/default"/>
    <dgm:cxn modelId="{58A0C2C3-5A60-438A-9FA8-E8A89271ABA0}" srcId="{45881292-77BD-4FE2-ADCB-01DC1516B198}" destId="{6B3B04AB-9D41-4172-9867-2C1064093602}" srcOrd="3" destOrd="0" parTransId="{E576A3F5-070C-48B3-AA89-D1CE39C460E5}" sibTransId="{58930522-1BD7-472D-8BE9-6ADBF6AAF390}"/>
    <dgm:cxn modelId="{292461C4-9D92-4913-BDB1-0CA9208D3FED}" type="presOf" srcId="{946F8D29-2969-4FC0-A908-E5B57F38C3B5}" destId="{0DF442AC-9078-492C-8456-24DE9CEB6ED2}" srcOrd="0" destOrd="0" presId="urn:microsoft.com/office/officeart/2005/8/layout/default"/>
    <dgm:cxn modelId="{475103DA-D6C4-431A-91AE-70AC50173893}" type="presOf" srcId="{4B47E788-3E5C-4712-B11D-864CB03D7531}" destId="{1BE60A05-7F05-46DB-8EEE-F9E13CD43F25}" srcOrd="0" destOrd="0" presId="urn:microsoft.com/office/officeart/2005/8/layout/default"/>
    <dgm:cxn modelId="{DC9FE5DD-4769-4C4B-B2A4-3BAE0EF0C695}" srcId="{45881292-77BD-4FE2-ADCB-01DC1516B198}" destId="{946F8D29-2969-4FC0-A908-E5B57F38C3B5}" srcOrd="1" destOrd="0" parTransId="{843DA159-6787-4812-85AE-5986B96F9FBE}" sibTransId="{E0C3A9CE-5C3F-4A3B-8ED3-7ECB4E90D845}"/>
    <dgm:cxn modelId="{D9B25DBE-FA8F-4E60-BF55-D262EC5C70BC}" type="presParOf" srcId="{63135F26-6AE3-413C-8F66-68EBE4F5D509}" destId="{9D0A592D-3EF5-48B3-B5F5-D076979FA346}" srcOrd="0" destOrd="0" presId="urn:microsoft.com/office/officeart/2005/8/layout/default"/>
    <dgm:cxn modelId="{6EB06783-7829-4C9B-9683-01D88C0B63DE}" type="presParOf" srcId="{63135F26-6AE3-413C-8F66-68EBE4F5D509}" destId="{22F47BDC-628C-4B77-8FFA-CF1FA7DE5BD4}" srcOrd="1" destOrd="0" presId="urn:microsoft.com/office/officeart/2005/8/layout/default"/>
    <dgm:cxn modelId="{F506D4D9-6259-485D-8806-190FA18D0F51}" type="presParOf" srcId="{63135F26-6AE3-413C-8F66-68EBE4F5D509}" destId="{0DF442AC-9078-492C-8456-24DE9CEB6ED2}" srcOrd="2" destOrd="0" presId="urn:microsoft.com/office/officeart/2005/8/layout/default"/>
    <dgm:cxn modelId="{8EA2ABEB-6016-49AD-84B9-A719C310152D}" type="presParOf" srcId="{63135F26-6AE3-413C-8F66-68EBE4F5D509}" destId="{56DC8AB9-4C7E-4B67-A92A-4AB1C4904FF6}" srcOrd="3" destOrd="0" presId="urn:microsoft.com/office/officeart/2005/8/layout/default"/>
    <dgm:cxn modelId="{B7152499-A282-4E13-AFA0-3E8D01E8F5FA}" type="presParOf" srcId="{63135F26-6AE3-413C-8F66-68EBE4F5D509}" destId="{1BE60A05-7F05-46DB-8EEE-F9E13CD43F25}" srcOrd="4" destOrd="0" presId="urn:microsoft.com/office/officeart/2005/8/layout/default"/>
    <dgm:cxn modelId="{B825B0F0-DC81-4915-810F-A67071F0A274}" type="presParOf" srcId="{63135F26-6AE3-413C-8F66-68EBE4F5D509}" destId="{0DED8C9A-840C-4DFB-8A12-B53F42E2ECDC}" srcOrd="5" destOrd="0" presId="urn:microsoft.com/office/officeart/2005/8/layout/default"/>
    <dgm:cxn modelId="{9EA93027-FFE9-4E09-9173-8BEAE8C28DB9}" type="presParOf" srcId="{63135F26-6AE3-413C-8F66-68EBE4F5D509}" destId="{710CD88C-4994-4E21-9B9B-28F0C3224899}" srcOrd="6" destOrd="0" presId="urn:microsoft.com/office/officeart/2005/8/layout/default"/>
    <dgm:cxn modelId="{96C43FBD-37DB-4725-A555-6F2AFD515B42}" type="presParOf" srcId="{63135F26-6AE3-413C-8F66-68EBE4F5D509}" destId="{030B341F-E5EB-4E97-8DEC-F87FDFDC0095}" srcOrd="7" destOrd="0" presId="urn:microsoft.com/office/officeart/2005/8/layout/default"/>
    <dgm:cxn modelId="{956C171A-B5F0-4602-ADD1-830BA9C85EDE}" type="presParOf" srcId="{63135F26-6AE3-413C-8F66-68EBE4F5D509}" destId="{EF5C01D4-F294-46F7-99A3-C6D1C57B741A}" srcOrd="8" destOrd="0" presId="urn:microsoft.com/office/officeart/2005/8/layout/default"/>
    <dgm:cxn modelId="{AAA2FAA7-B6FC-4B63-BF88-980826F1BF0F}" type="presParOf" srcId="{63135F26-6AE3-413C-8F66-68EBE4F5D509}" destId="{059D504C-050C-44E0-AD3F-C0B753217216}" srcOrd="9" destOrd="0" presId="urn:microsoft.com/office/officeart/2005/8/layout/default"/>
    <dgm:cxn modelId="{0566109B-911F-4EC0-B702-AF4F64F7A2E4}" type="presParOf" srcId="{63135F26-6AE3-413C-8F66-68EBE4F5D509}" destId="{A49D1A68-8EC7-456B-A4F9-AFDCC20E486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592D-3EF5-48B3-B5F5-D076979FA346}">
      <dsp:nvSpPr>
        <dsp:cNvPr id="0" name=""/>
        <dsp:cNvSpPr/>
      </dsp:nvSpPr>
      <dsp:spPr>
        <a:xfrm>
          <a:off x="328612" y="1755"/>
          <a:ext cx="3080742" cy="184844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Com uma proposta</a:t>
          </a:r>
        </a:p>
      </dsp:txBody>
      <dsp:txXfrm>
        <a:off x="328612" y="1755"/>
        <a:ext cx="3080742" cy="1848445"/>
      </dsp:txXfrm>
    </dsp:sp>
    <dsp:sp modelId="{0DF442AC-9078-492C-8456-24DE9CEB6ED2}">
      <dsp:nvSpPr>
        <dsp:cNvPr id="0" name=""/>
        <dsp:cNvSpPr/>
      </dsp:nvSpPr>
      <dsp:spPr>
        <a:xfrm>
          <a:off x="3717428" y="1755"/>
          <a:ext cx="3080742" cy="184844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Com uma síntese</a:t>
          </a:r>
        </a:p>
      </dsp:txBody>
      <dsp:txXfrm>
        <a:off x="3717428" y="1755"/>
        <a:ext cx="3080742" cy="1848445"/>
      </dsp:txXfrm>
    </dsp:sp>
    <dsp:sp modelId="{1BE60A05-7F05-46DB-8EEE-F9E13CD43F25}">
      <dsp:nvSpPr>
        <dsp:cNvPr id="0" name=""/>
        <dsp:cNvSpPr/>
      </dsp:nvSpPr>
      <dsp:spPr>
        <a:xfrm>
          <a:off x="7106245" y="1755"/>
          <a:ext cx="3080742" cy="184844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Com uma surpresa</a:t>
          </a:r>
        </a:p>
      </dsp:txBody>
      <dsp:txXfrm>
        <a:off x="7106245" y="1755"/>
        <a:ext cx="3080742" cy="1848445"/>
      </dsp:txXfrm>
    </dsp:sp>
    <dsp:sp modelId="{710CD88C-4994-4E21-9B9B-28F0C3224899}">
      <dsp:nvSpPr>
        <dsp:cNvPr id="0" name=""/>
        <dsp:cNvSpPr/>
      </dsp:nvSpPr>
      <dsp:spPr>
        <a:xfrm>
          <a:off x="328612" y="2158274"/>
          <a:ext cx="3080742" cy="184844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Indica uma direção a ser seguida para tentar solucionar o problema abordado.</a:t>
          </a:r>
        </a:p>
      </dsp:txBody>
      <dsp:txXfrm>
        <a:off x="328612" y="2158274"/>
        <a:ext cx="3080742" cy="1848445"/>
      </dsp:txXfrm>
    </dsp:sp>
    <dsp:sp modelId="{EF5C01D4-F294-46F7-99A3-C6D1C57B741A}">
      <dsp:nvSpPr>
        <dsp:cNvPr id="0" name=""/>
        <dsp:cNvSpPr/>
      </dsp:nvSpPr>
      <dsp:spPr>
        <a:xfrm>
          <a:off x="3717428" y="2158274"/>
          <a:ext cx="3080742" cy="184844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Os principais aspectos são retomados de forma sucinta para esclarecer a opinião do autor.</a:t>
          </a:r>
        </a:p>
      </dsp:txBody>
      <dsp:txXfrm>
        <a:off x="3717428" y="2158274"/>
        <a:ext cx="3080742" cy="1848445"/>
      </dsp:txXfrm>
    </dsp:sp>
    <dsp:sp modelId="{A49D1A68-8EC7-456B-A4F9-AFDCC20E4860}">
      <dsp:nvSpPr>
        <dsp:cNvPr id="0" name=""/>
        <dsp:cNvSpPr/>
      </dsp:nvSpPr>
      <dsp:spPr>
        <a:xfrm>
          <a:off x="7106245" y="2158274"/>
          <a:ext cx="3080742" cy="184844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Apresentada por meio de uma informação impactante, que visa impressionar o leitor e fazê--lo apoiar a ideia defendida.</a:t>
          </a:r>
        </a:p>
      </dsp:txBody>
      <dsp:txXfrm>
        <a:off x="7106245" y="2158274"/>
        <a:ext cx="3080742" cy="1848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5BBE9-437B-4879-9F42-45BE751CD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318F4C-A5E6-4FD0-8DD6-8DB40040A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3C9578-40B7-4061-BA1C-B63A5E72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96B116-2C49-43A1-A686-D972108B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8C7F88-FF9B-43F0-A449-DC86515C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17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870B8-AF86-4D5B-9CFD-9BEE4F39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00A839-5AB8-480A-9280-C2B2C53A9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75F8D3-0557-4799-8EF0-7C6647AD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FEC1CC-0381-4EAC-BA55-523551D3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781953-64F7-4673-A221-AEAB60E5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65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A7AA7D-C42C-470F-A65F-A1F0C30F8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7CF6BE-4313-4E39-8975-F512EA1AF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8BCB50-0FD4-4689-B7FB-C9E78A56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6116D3-5367-4AD8-9BEA-B442F838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08FFE5-596E-4F24-B1E5-DCD9FD51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00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41D44-89B6-4EE5-8427-35F088F0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DCFD28-5D3D-4496-BDDB-F1C95940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480987-686B-4BEC-9076-7F242C03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CEADF1-1CEF-4861-9412-60B04BFD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32C80C-7F26-4EFE-9E57-20E5E1A8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76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D643E-1DD0-4F99-9E10-C07E113C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EC72F8-9CEC-489A-B255-3B4A19DC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CEE194-7C2D-4320-B1AD-D388487D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5E2037-0A03-43AB-BAB9-300B7B24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80DAF-7F1B-4E66-A725-BA73B733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30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DF4F2-E117-490E-9186-EA17D0AB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A18CFA-039E-4CBB-BBE1-338106B42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CDB0CF-A414-4756-B947-B69EF60FA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FDDD8F-334D-45F8-94AF-E1FCB23E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1577AE-C571-4506-99C6-E01FDAE1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0C4942-0CD2-4380-8915-AE364208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23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D4987-775D-4D92-98C8-AE848CDA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9D5893-0AA4-4D23-AB71-37E9FBBA2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D0521D-D5A8-420E-A796-2007913D3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C16DD8-81BC-402F-974B-A7309FDAE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D45CB5-EBA8-4F6F-94CB-ADB4582F7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9B05C6-683E-4370-8717-72B90928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6997C7-6C5C-4FC5-A632-CD142205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78972A-81C7-42BB-AABB-A7A08F74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54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80E5-DC83-4C83-8945-D21DD30F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F06C701-5AE9-4CB4-9501-0B5F97B3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72FCC5-9762-447D-85F4-115C0ADE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3F8DC4-CDA6-46F6-AD41-32C9E7D5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18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623BCD-E11B-4BB0-A034-115168D6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DFD968-AE62-4AB5-A76C-4FFDC4EA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78FB45-BCB8-4B7A-81EB-472AB951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1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4C14A-2C01-43F0-9D1C-699CAF9F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E5E67A-11A5-4E48-A288-E1B24F8B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57C6EE-6816-4EB6-A923-428F6CD1B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A1B3FF-FB87-4F5E-9048-069D0A9C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1E87F3-0597-422E-A8D4-DDBAB2FE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0EBBBC-1EC6-4D19-BB91-BA59C1AE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6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D91A2-C33C-4AEC-87AF-13252735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972B6E-885C-4181-A047-7C5C62A36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63B29E-2E54-45C2-9727-BC3C38B7F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B20FA5-0F3D-44BA-985B-353164ED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9D0E65-6276-4FEA-9C11-C13C8C62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445D53-78E7-44C5-9937-FF2420A1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87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2F62A03-2363-4CA9-B889-E52FFA1E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A08E51-4ACF-445A-A4BA-602FC1E3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B595E7-0D94-4FE0-94BA-45BDC2DE4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C49A3-36C5-4C5A-BC34-1FE40718672C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CA0B84-CE62-44D3-8E84-3D4B2A4DE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846E10-4BE9-495B-A54D-18EEB150A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4DD4D-ECAF-4738-9C63-454910EE5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9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Unidade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</a:t>
            </a:fld>
            <a:endParaRPr lang="pt-BR" dirty="0"/>
          </a:p>
        </p:txBody>
      </p:sp>
      <p:pic>
        <p:nvPicPr>
          <p:cNvPr id="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7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Artigo de opinião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588"/>
            <a:ext cx="6689651" cy="4351338"/>
          </a:xfrm>
        </p:spPr>
        <p:txBody>
          <a:bodyPr>
            <a:noAutofit/>
          </a:bodyPr>
          <a:lstStyle/>
          <a:p>
            <a:r>
              <a:rPr lang="pt-BR" dirty="0"/>
              <a:t>É um gênero argumentativo escrito por um articulista e publicado, geralmente, em jornais e revistas, com a finalidade de apresentar o posicionamento de uma pessoa sobre um assunto socialmente relevante. </a:t>
            </a:r>
          </a:p>
          <a:p>
            <a:r>
              <a:rPr lang="pt-BR" dirty="0"/>
              <a:t>Para convencer o leitor de suas ideias, o articulista emprega diversas estratégias argumentativas.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074324" y="4130143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TrasandinaBook"/>
              </a:rPr>
              <a:t>Lytvynova</a:t>
            </a:r>
            <a:r>
              <a:rPr lang="pt-BR" dirty="0"/>
              <a:t> </a:t>
            </a:r>
            <a:r>
              <a:rPr lang="pt-BR" sz="800" dirty="0">
                <a:latin typeface="TrasandinaBook"/>
              </a:rPr>
              <a:t>Alina/Shutterstock.com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0" b="92938" l="9434" r="89434">
                        <a14:backgroundMark x1="3019" y1="24294" x2="3019" y2="24294"/>
                        <a14:backgroundMark x1="3019" y1="24011" x2="3396" y2="38701"/>
                        <a14:backgroundMark x1="2264" y1="31638" x2="0" y2="31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64" y="1874769"/>
            <a:ext cx="2484297" cy="33186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62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Artigo de opinião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588"/>
            <a:ext cx="10474842" cy="609226"/>
          </a:xfrm>
        </p:spPr>
        <p:txBody>
          <a:bodyPr>
            <a:noAutofit/>
          </a:bodyPr>
          <a:lstStyle/>
          <a:p>
            <a:r>
              <a:rPr lang="pt-BR" dirty="0"/>
              <a:t>Um artigo de opinião pode ser concluído das seguintes formas:</a:t>
            </a:r>
          </a:p>
          <a:p>
            <a:endParaRPr lang="pt-BR" dirty="0"/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D61882B6-311C-47E6-8ADC-875209034490}"/>
              </a:ext>
            </a:extLst>
          </p:cNvPr>
          <p:cNvGraphicFramePr>
            <a:graphicFrameLocks/>
          </p:cNvGraphicFramePr>
          <p:nvPr/>
        </p:nvGraphicFramePr>
        <p:xfrm>
          <a:off x="838200" y="2424222"/>
          <a:ext cx="10515600" cy="400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85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Verbo de ligação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05B1B-5AC3-47C2-8AA0-DB0F70D4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394" y="2314280"/>
            <a:ext cx="4019550" cy="4351338"/>
          </a:xfrm>
        </p:spPr>
        <p:txBody>
          <a:bodyPr/>
          <a:lstStyle/>
          <a:p>
            <a:r>
              <a:rPr lang="pt-BR" dirty="0"/>
              <a:t>O </a:t>
            </a:r>
            <a:r>
              <a:rPr lang="pt-BR" b="1" dirty="0"/>
              <a:t>verbo de ligação</a:t>
            </a:r>
            <a:r>
              <a:rPr lang="pt-BR" dirty="0"/>
              <a:t> conecta o sujeito e seu predicado, que pode anunciar uma característica ou um estado atribuídos ao sujeito ou, ainda, uma mudança de estado.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36" y="2230663"/>
            <a:ext cx="4864628" cy="37069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96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Predicativo do sujeito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14747"/>
          </a:xfrm>
        </p:spPr>
        <p:txBody>
          <a:bodyPr/>
          <a:lstStyle/>
          <a:p>
            <a:r>
              <a:rPr lang="pt-BR" dirty="0"/>
              <a:t>O </a:t>
            </a:r>
            <a:r>
              <a:rPr lang="pt-BR" b="1" dirty="0"/>
              <a:t>predicativo do sujeito</a:t>
            </a:r>
            <a:r>
              <a:rPr lang="pt-BR" dirty="0"/>
              <a:t> ocorre quando são atribuídas algumas características ao sujeito. </a:t>
            </a:r>
          </a:p>
          <a:p>
            <a:r>
              <a:rPr lang="pt-BR" dirty="0"/>
              <a:t>Dessa forma, ele assume a função de </a:t>
            </a:r>
            <a:r>
              <a:rPr lang="pt-BR" b="1" dirty="0"/>
              <a:t>núcleo do predicado</a:t>
            </a:r>
            <a:r>
              <a:rPr lang="pt-BR" dirty="0"/>
              <a:t>, ao contrário do que ocorre em orações com verbos significativos, nas quais o verbo é o núcleo.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4196160"/>
            <a:ext cx="10560916" cy="16428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42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Carta de solicitação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197149" y="2349262"/>
            <a:ext cx="8167283" cy="3086617"/>
          </a:xfrm>
        </p:spPr>
        <p:txBody>
          <a:bodyPr/>
          <a:lstStyle/>
          <a:p>
            <a:r>
              <a:rPr lang="pt-BR" dirty="0"/>
              <a:t>É um tipo de correspondência comercial produzida com o objetivo de fazer um pedido, uma solicitação de algo a um destinatário. </a:t>
            </a:r>
          </a:p>
          <a:p>
            <a:r>
              <a:rPr lang="pt-BR" dirty="0"/>
              <a:t>Apresenta nome da empresa ou instituição, número da carta, local e data, remetente, destinatário, assunto, saudação, corpo da carta, despedida e assinatura.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6" y="2765522"/>
            <a:ext cx="1855346" cy="157284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267290" y="3784849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Camila Ferreira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8" y="5877039"/>
            <a:ext cx="10354011" cy="6109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27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28" y="3384403"/>
            <a:ext cx="2639213" cy="236789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Acentuação das formas verbais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157176" y="1942583"/>
            <a:ext cx="10243265" cy="1364143"/>
          </a:xfrm>
        </p:spPr>
        <p:txBody>
          <a:bodyPr>
            <a:normAutofit/>
          </a:bodyPr>
          <a:lstStyle/>
          <a:p>
            <a:r>
              <a:rPr lang="pt-BR" dirty="0"/>
              <a:t>As formas verbais </a:t>
            </a:r>
            <a:r>
              <a:rPr lang="pt-BR" b="1" dirty="0"/>
              <a:t>ter</a:t>
            </a:r>
            <a:r>
              <a:rPr lang="pt-BR" dirty="0"/>
              <a:t> e </a:t>
            </a:r>
            <a:r>
              <a:rPr lang="pt-BR" b="1" dirty="0"/>
              <a:t>vir</a:t>
            </a:r>
            <a:r>
              <a:rPr lang="pt-BR" dirty="0"/>
              <a:t>, na 3ª pessoa do plural do presente do indicativo, são acentuadas (eles têm/elas vêm), diferenciando-se das formas verbais no singular (ele tem/ela vem).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108855" y="5245264"/>
            <a:ext cx="7986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Daniel Zeppo</a:t>
            </a:r>
            <a:endParaRPr lang="pt-BR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BEAB03A5-A636-4858-9637-C28B61CCE0D0}"/>
              </a:ext>
            </a:extLst>
          </p:cNvPr>
          <p:cNvSpPr txBox="1">
            <a:spLocks/>
          </p:cNvSpPr>
          <p:nvPr/>
        </p:nvSpPr>
        <p:spPr>
          <a:xfrm>
            <a:off x="1157171" y="3468114"/>
            <a:ext cx="7423304" cy="306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Os verbos derivados de </a:t>
            </a:r>
            <a:r>
              <a:rPr lang="pt-BR" b="1" dirty="0"/>
              <a:t>ter</a:t>
            </a:r>
            <a:r>
              <a:rPr lang="pt-BR" dirty="0"/>
              <a:t> (</a:t>
            </a:r>
            <a:r>
              <a:rPr lang="pt-BR" b="1" dirty="0"/>
              <a:t>manter</a:t>
            </a:r>
            <a:r>
              <a:rPr lang="pt-BR" dirty="0"/>
              <a:t>,</a:t>
            </a:r>
            <a:r>
              <a:rPr lang="pt-BR" b="1" dirty="0"/>
              <a:t> conter</a:t>
            </a:r>
            <a:r>
              <a:rPr lang="pt-BR" dirty="0"/>
              <a:t>, </a:t>
            </a:r>
            <a:r>
              <a:rPr lang="pt-BR" b="1" dirty="0"/>
              <a:t>reter</a:t>
            </a:r>
            <a:r>
              <a:rPr lang="pt-BR" dirty="0"/>
              <a:t>,</a:t>
            </a:r>
            <a:r>
              <a:rPr lang="pt-BR" b="1" dirty="0"/>
              <a:t> obter</a:t>
            </a:r>
            <a:r>
              <a:rPr lang="pt-BR" dirty="0"/>
              <a:t>,</a:t>
            </a:r>
            <a:r>
              <a:rPr lang="pt-BR" b="1" dirty="0"/>
              <a:t> entreter</a:t>
            </a:r>
            <a:r>
              <a:rPr lang="pt-BR" dirty="0"/>
              <a:t>,</a:t>
            </a:r>
            <a:r>
              <a:rPr lang="pt-BR" b="1" dirty="0"/>
              <a:t> deter</a:t>
            </a:r>
            <a:r>
              <a:rPr lang="pt-BR" dirty="0"/>
              <a:t>) e de </a:t>
            </a:r>
            <a:r>
              <a:rPr lang="pt-BR" b="1" dirty="0"/>
              <a:t>vir</a:t>
            </a:r>
            <a:r>
              <a:rPr lang="pt-BR" dirty="0"/>
              <a:t> (</a:t>
            </a:r>
            <a:r>
              <a:rPr lang="pt-BR" b="1" dirty="0"/>
              <a:t>provir</a:t>
            </a:r>
            <a:r>
              <a:rPr lang="pt-BR" dirty="0"/>
              <a:t>, </a:t>
            </a:r>
            <a:r>
              <a:rPr lang="pt-BR" b="1" dirty="0"/>
              <a:t>intervir</a:t>
            </a:r>
            <a:r>
              <a:rPr lang="pt-BR" dirty="0"/>
              <a:t>, </a:t>
            </a:r>
            <a:r>
              <a:rPr lang="pt-BR" b="1" dirty="0"/>
              <a:t>convir</a:t>
            </a:r>
            <a:r>
              <a:rPr lang="pt-BR" dirty="0"/>
              <a:t>), quando conjugados na 3ª pessoa do presente do indicativo, recebem acento agudo no singular e acento circunflexo no plural.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382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376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TrasandinaBook</vt:lpstr>
      <vt:lpstr>Tema do Office</vt:lpstr>
      <vt:lpstr> Unidade 2</vt:lpstr>
      <vt:lpstr>Artigo de opinião</vt:lpstr>
      <vt:lpstr>Artigo de opinião</vt:lpstr>
      <vt:lpstr>Verbo de ligação</vt:lpstr>
      <vt:lpstr>Predicativo do sujeito</vt:lpstr>
      <vt:lpstr>Carta de solicitação</vt:lpstr>
      <vt:lpstr>Acentuação das formas verbais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Unidade 2</dc:title>
  <dc:creator>João Paulo Bortoluci</dc:creator>
  <cp:lastModifiedBy>João Paulo Bortoluci</cp:lastModifiedBy>
  <cp:revision>1</cp:revision>
  <dcterms:created xsi:type="dcterms:W3CDTF">2020-04-03T02:12:58Z</dcterms:created>
  <dcterms:modified xsi:type="dcterms:W3CDTF">2020-04-03T02:14:58Z</dcterms:modified>
</cp:coreProperties>
</file>