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8" r:id="rId2"/>
    <p:sldId id="319" r:id="rId3"/>
    <p:sldId id="320" r:id="rId4"/>
    <p:sldId id="323" r:id="rId5"/>
    <p:sldId id="321" r:id="rId6"/>
    <p:sldId id="324" r:id="rId7"/>
    <p:sldId id="325" r:id="rId8"/>
    <p:sldId id="329" r:id="rId9"/>
    <p:sldId id="326" r:id="rId10"/>
    <p:sldId id="32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F01A9-CB66-45CA-97B8-7BC9502827D8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FC228BC-8236-46BC-AE5C-009181774EE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Reino de Gana </a:t>
          </a:r>
        </a:p>
      </dgm:t>
    </dgm:pt>
    <dgm:pt modelId="{2B97E3E6-378D-4420-9124-DEC6310F216D}" type="parTrans" cxnId="{D730F803-C955-472D-9989-DD0D204C82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42CE4E-E99B-4822-ACDE-C570694CB23B}" type="sibTrans" cxnId="{D730F803-C955-472D-9989-DD0D204C82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6E7C920-EB3A-4BD7-B085-DFF537950B8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aldeias se ligavam a um rei, conhecido como gana.</a:t>
          </a:r>
        </a:p>
      </dgm:t>
    </dgm:pt>
    <dgm:pt modelId="{FB5F5342-4A6B-43D0-B22D-F7FFD7A95B38}" type="parTrans" cxnId="{0994EA9F-82AC-4D8D-A2FB-23832A9928A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6A00383-6372-4FBE-A33E-B7892A464B3D}" type="sibTrans" cxnId="{0994EA9F-82AC-4D8D-A2FB-23832A9928A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9631FE1-1414-4328-B016-72D7F431CA0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Reino de Mali </a:t>
          </a:r>
        </a:p>
      </dgm:t>
    </dgm:pt>
    <dgm:pt modelId="{AF34E631-F705-44C2-B821-16E093A2C0F9}" type="parTrans" cxnId="{AA945ABC-695B-488C-9035-64612AA74DB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B640A7F-A11E-40FF-82A9-E765DA8028E2}" type="sibTrans" cxnId="{AA945ABC-695B-488C-9035-64612AA74DB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74CF9DE-75DE-4234-9B47-83D948C73C7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 No século XIII, a região entre os rios Níger e Senegal era povoada por aldeias dos povos mandingas, as quais passaram a ser lideradas por Sundiata Keita no século XIII.</a:t>
          </a:r>
        </a:p>
      </dgm:t>
    </dgm:pt>
    <dgm:pt modelId="{5B956FB4-93E8-4AF8-AD9F-A4EDC41E3FEA}" type="parTrans" cxnId="{661C495F-C693-4A3A-99F2-FDC7A97C1F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0F76DEC-7120-4B5C-A626-7ABBE7F6CF69}" type="sibTrans" cxnId="{661C495F-C693-4A3A-99F2-FDC7A97C1F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4680969-C6EB-4DCB-8284-7DCFF47280C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Para estender sua influência, o rei podia casar-se com várias mulheres ou promover guerras.</a:t>
          </a:r>
        </a:p>
      </dgm:t>
    </dgm:pt>
    <dgm:pt modelId="{2382929E-A3AD-42DA-9167-C72E1EEF6C4F}" type="parTrans" cxnId="{802346CD-42AF-4103-BDEC-CAB6EE53696C}">
      <dgm:prSet/>
      <dgm:spPr/>
      <dgm:t>
        <a:bodyPr/>
        <a:lstStyle/>
        <a:p>
          <a:endParaRPr lang="pt-BR" sz="1900"/>
        </a:p>
      </dgm:t>
    </dgm:pt>
    <dgm:pt modelId="{6CB9FF50-0D96-4F59-A74F-DBAE0889B2F5}" type="sibTrans" cxnId="{802346CD-42AF-4103-BDEC-CAB6EE53696C}">
      <dgm:prSet/>
      <dgm:spPr/>
      <dgm:t>
        <a:bodyPr/>
        <a:lstStyle/>
        <a:p>
          <a:endParaRPr lang="pt-BR" sz="1900"/>
        </a:p>
      </dgm:t>
    </dgm:pt>
    <dgm:pt modelId="{CCBF3FCE-AF72-43C9-88F5-F0EBEC05AA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Formado a partir da união de vários povos instalados na região atual Mauritânia. </a:t>
          </a:r>
        </a:p>
      </dgm:t>
    </dgm:pt>
    <dgm:pt modelId="{0AD17A0E-B338-46D1-B65E-8BDACA451989}" type="sibTrans" cxnId="{116DF4F9-61E4-4B75-8CA5-67A35342F41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1F4D35-11D4-48C4-A71E-6ABCF4B4E294}" type="parTrans" cxnId="{116DF4F9-61E4-4B75-8CA5-67A35342F41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6775AD-7649-4EB5-B4F2-AF8606CDAC9C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89C4875-2876-468A-AE5B-CFB904FE8003}" type="parTrans" cxnId="{18A43B5F-DB08-4CB5-A2F2-A9FA05ABE8A9}">
      <dgm:prSet/>
      <dgm:spPr/>
      <dgm:t>
        <a:bodyPr/>
        <a:lstStyle/>
        <a:p>
          <a:endParaRPr lang="pt-BR" sz="1900"/>
        </a:p>
      </dgm:t>
    </dgm:pt>
    <dgm:pt modelId="{AE14AA52-63E5-49F3-B3EF-83BBCCE21C39}" type="sibTrans" cxnId="{18A43B5F-DB08-4CB5-A2F2-A9FA05ABE8A9}">
      <dgm:prSet/>
      <dgm:spPr/>
      <dgm:t>
        <a:bodyPr/>
        <a:lstStyle/>
        <a:p>
          <a:endParaRPr lang="pt-BR" sz="1900"/>
        </a:p>
      </dgm:t>
    </dgm:pt>
    <dgm:pt modelId="{A7ED1F99-08AA-4CF8-A9FC-3EF5EF57E01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Dominava a metalurgia. </a:t>
          </a:r>
        </a:p>
      </dgm:t>
    </dgm:pt>
    <dgm:pt modelId="{197F6A72-F33B-4F07-A050-D7B7ED773CCD}" type="parTrans" cxnId="{5E786754-D5E5-4CB6-928A-258C0C950630}">
      <dgm:prSet/>
      <dgm:spPr/>
      <dgm:t>
        <a:bodyPr/>
        <a:lstStyle/>
        <a:p>
          <a:endParaRPr lang="pt-BR" sz="1900"/>
        </a:p>
      </dgm:t>
    </dgm:pt>
    <dgm:pt modelId="{D48A91D8-0587-4233-8650-4C27D84B7F4A}" type="sibTrans" cxnId="{5E786754-D5E5-4CB6-928A-258C0C950630}">
      <dgm:prSet/>
      <dgm:spPr/>
      <dgm:t>
        <a:bodyPr/>
        <a:lstStyle/>
        <a:p>
          <a:endParaRPr lang="pt-BR" sz="1900"/>
        </a:p>
      </dgm:t>
    </dgm:pt>
    <dgm:pt modelId="{6A73E992-2404-464D-A723-579AD2CD37F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antigos chefes exerciam o poder local, mas cederam o título de mansa (rei) a Sundiata Keita.</a:t>
          </a:r>
        </a:p>
      </dgm:t>
    </dgm:pt>
    <dgm:pt modelId="{515E7A91-2950-4711-91C0-AE88793D6B96}" type="parTrans" cxnId="{7CCC5686-950F-4A0F-976E-E314B2F3C0F7}">
      <dgm:prSet/>
      <dgm:spPr/>
      <dgm:t>
        <a:bodyPr/>
        <a:lstStyle/>
        <a:p>
          <a:endParaRPr lang="pt-BR" sz="1900"/>
        </a:p>
      </dgm:t>
    </dgm:pt>
    <dgm:pt modelId="{314D0E04-B72E-4B17-865C-F021A826570C}" type="sibTrans" cxnId="{7CCC5686-950F-4A0F-976E-E314B2F3C0F7}">
      <dgm:prSet/>
      <dgm:spPr/>
      <dgm:t>
        <a:bodyPr/>
        <a:lstStyle/>
        <a:p>
          <a:endParaRPr lang="pt-BR" sz="1900"/>
        </a:p>
      </dgm:t>
    </dgm:pt>
    <dgm:pt modelId="{74E6923D-4B43-4514-8BB9-3BD21169A47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Unidade do reino era relativamente frágil.</a:t>
          </a:r>
        </a:p>
      </dgm:t>
    </dgm:pt>
    <dgm:pt modelId="{76CA10CE-5234-43B9-8A02-D325DE973534}" type="parTrans" cxnId="{027CA4E7-C3C8-4D0B-8829-8D6F8F4E3AA5}">
      <dgm:prSet/>
      <dgm:spPr/>
      <dgm:t>
        <a:bodyPr/>
        <a:lstStyle/>
        <a:p>
          <a:endParaRPr lang="pt-BR" sz="1900"/>
        </a:p>
      </dgm:t>
    </dgm:pt>
    <dgm:pt modelId="{671B210D-E731-49A2-A0D3-3A621543269D}" type="sibTrans" cxnId="{027CA4E7-C3C8-4D0B-8829-8D6F8F4E3AA5}">
      <dgm:prSet/>
      <dgm:spPr/>
      <dgm:t>
        <a:bodyPr/>
        <a:lstStyle/>
        <a:p>
          <a:endParaRPr lang="pt-BR" sz="1900"/>
        </a:p>
      </dgm:t>
    </dgm:pt>
    <dgm:pt modelId="{968F9D69-0144-457C-8ABC-BB8F40C80BB6}" type="pres">
      <dgm:prSet presAssocID="{46EF01A9-CB66-45CA-97B8-7BC9502827D8}" presName="Name0" presStyleCnt="0">
        <dgm:presLayoutVars>
          <dgm:dir/>
          <dgm:animLvl val="lvl"/>
          <dgm:resizeHandles/>
        </dgm:presLayoutVars>
      </dgm:prSet>
      <dgm:spPr/>
    </dgm:pt>
    <dgm:pt modelId="{2A48A983-0307-4CA1-AEBE-BDB8EBA03604}" type="pres">
      <dgm:prSet presAssocID="{7FC228BC-8236-46BC-AE5C-009181774EE8}" presName="linNode" presStyleCnt="0"/>
      <dgm:spPr/>
    </dgm:pt>
    <dgm:pt modelId="{16AD4807-DED8-462E-BD42-F2136B4AF25F}" type="pres">
      <dgm:prSet presAssocID="{7FC228BC-8236-46BC-AE5C-009181774EE8}" presName="parentShp" presStyleLbl="node1" presStyleIdx="0" presStyleCnt="2" custScaleX="57209">
        <dgm:presLayoutVars>
          <dgm:bulletEnabled val="1"/>
        </dgm:presLayoutVars>
      </dgm:prSet>
      <dgm:spPr/>
    </dgm:pt>
    <dgm:pt modelId="{3A8F4E46-5C78-43F6-BB6D-19E76D520437}" type="pres">
      <dgm:prSet presAssocID="{7FC228BC-8236-46BC-AE5C-009181774EE8}" presName="childShp" presStyleLbl="bgAccFollowNode1" presStyleIdx="0" presStyleCnt="2" custScaleX="125071" custScaleY="110637">
        <dgm:presLayoutVars>
          <dgm:bulletEnabled val="1"/>
        </dgm:presLayoutVars>
      </dgm:prSet>
      <dgm:spPr/>
    </dgm:pt>
    <dgm:pt modelId="{2A04585A-7A8D-45C6-8935-702C6B0440BE}" type="pres">
      <dgm:prSet presAssocID="{BB42CE4E-E99B-4822-ACDE-C570694CB23B}" presName="spacing" presStyleCnt="0"/>
      <dgm:spPr/>
    </dgm:pt>
    <dgm:pt modelId="{AD22E61D-AD95-4E79-8970-D0243FB92C8E}" type="pres">
      <dgm:prSet presAssocID="{69631FE1-1414-4328-B016-72D7F431CA02}" presName="linNode" presStyleCnt="0"/>
      <dgm:spPr/>
    </dgm:pt>
    <dgm:pt modelId="{7D9AF887-6D0D-4C23-9535-C47C9ABD2B26}" type="pres">
      <dgm:prSet presAssocID="{69631FE1-1414-4328-B016-72D7F431CA02}" presName="parentShp" presStyleLbl="node1" presStyleIdx="1" presStyleCnt="2" custScaleX="57209">
        <dgm:presLayoutVars>
          <dgm:bulletEnabled val="1"/>
        </dgm:presLayoutVars>
      </dgm:prSet>
      <dgm:spPr/>
    </dgm:pt>
    <dgm:pt modelId="{12F1B3A2-012B-4244-AEB2-257AB8FD47A3}" type="pres">
      <dgm:prSet presAssocID="{69631FE1-1414-4328-B016-72D7F431CA02}" presName="childShp" presStyleLbl="bgAccFollowNode1" presStyleIdx="1" presStyleCnt="2" custScaleX="125071" custScaleY="117771">
        <dgm:presLayoutVars>
          <dgm:bulletEnabled val="1"/>
        </dgm:presLayoutVars>
      </dgm:prSet>
      <dgm:spPr/>
    </dgm:pt>
  </dgm:ptLst>
  <dgm:cxnLst>
    <dgm:cxn modelId="{BABA9400-EE15-4A51-910F-04903E68A84B}" type="presOf" srcId="{46EF01A9-CB66-45CA-97B8-7BC9502827D8}" destId="{968F9D69-0144-457C-8ABC-BB8F40C80BB6}" srcOrd="0" destOrd="0" presId="urn:microsoft.com/office/officeart/2005/8/layout/vList6"/>
    <dgm:cxn modelId="{D730F803-C955-472D-9989-DD0D204C8270}" srcId="{46EF01A9-CB66-45CA-97B8-7BC9502827D8}" destId="{7FC228BC-8236-46BC-AE5C-009181774EE8}" srcOrd="0" destOrd="0" parTransId="{2B97E3E6-378D-4420-9124-DEC6310F216D}" sibTransId="{BB42CE4E-E99B-4822-ACDE-C570694CB23B}"/>
    <dgm:cxn modelId="{680F9416-DF9E-41A9-9864-FBA8EEFA3693}" type="presOf" srcId="{14680969-C6EB-4DCB-8284-7DCFF47280CC}" destId="{3A8F4E46-5C78-43F6-BB6D-19E76D520437}" srcOrd="0" destOrd="2" presId="urn:microsoft.com/office/officeart/2005/8/layout/vList6"/>
    <dgm:cxn modelId="{F2CDF720-407A-4845-BAFF-7D05680D662D}" type="presOf" srcId="{4D6775AD-7649-4EB5-B4F2-AF8606CDAC9C}" destId="{3A8F4E46-5C78-43F6-BB6D-19E76D520437}" srcOrd="0" destOrd="4" presId="urn:microsoft.com/office/officeart/2005/8/layout/vList6"/>
    <dgm:cxn modelId="{298F3230-5108-4F85-9242-21DAB18BD6A9}" type="presOf" srcId="{A7ED1F99-08AA-4CF8-A9FC-3EF5EF57E018}" destId="{3A8F4E46-5C78-43F6-BB6D-19E76D520437}" srcOrd="0" destOrd="3" presId="urn:microsoft.com/office/officeart/2005/8/layout/vList6"/>
    <dgm:cxn modelId="{DE0CF05C-EE41-4704-8560-4BFE9334E8E7}" type="presOf" srcId="{7FC228BC-8236-46BC-AE5C-009181774EE8}" destId="{16AD4807-DED8-462E-BD42-F2136B4AF25F}" srcOrd="0" destOrd="0" presId="urn:microsoft.com/office/officeart/2005/8/layout/vList6"/>
    <dgm:cxn modelId="{18A43B5F-DB08-4CB5-A2F2-A9FA05ABE8A9}" srcId="{7FC228BC-8236-46BC-AE5C-009181774EE8}" destId="{4D6775AD-7649-4EB5-B4F2-AF8606CDAC9C}" srcOrd="4" destOrd="0" parTransId="{D89C4875-2876-468A-AE5B-CFB904FE8003}" sibTransId="{AE14AA52-63E5-49F3-B3EF-83BBCCE21C39}"/>
    <dgm:cxn modelId="{661C495F-C693-4A3A-99F2-FDC7A97C1F0E}" srcId="{69631FE1-1414-4328-B016-72D7F431CA02}" destId="{074CF9DE-75DE-4234-9B47-83D948C73C77}" srcOrd="0" destOrd="0" parTransId="{5B956FB4-93E8-4AF8-AD9F-A4EDC41E3FEA}" sibTransId="{00F76DEC-7120-4B5C-A626-7ABBE7F6CF69}"/>
    <dgm:cxn modelId="{A19FCF42-D0BF-47DF-9B0C-FCC46FDEF510}" type="presOf" srcId="{CCBF3FCE-AF72-43C9-88F5-F0EBEC05AABE}" destId="{3A8F4E46-5C78-43F6-BB6D-19E76D520437}" srcOrd="0" destOrd="0" presId="urn:microsoft.com/office/officeart/2005/8/layout/vList6"/>
    <dgm:cxn modelId="{80811350-67B4-4547-88B4-DCDDF242AEEA}" type="presOf" srcId="{074CF9DE-75DE-4234-9B47-83D948C73C77}" destId="{12F1B3A2-012B-4244-AEB2-257AB8FD47A3}" srcOrd="0" destOrd="0" presId="urn:microsoft.com/office/officeart/2005/8/layout/vList6"/>
    <dgm:cxn modelId="{5E786754-D5E5-4CB6-928A-258C0C950630}" srcId="{7FC228BC-8236-46BC-AE5C-009181774EE8}" destId="{A7ED1F99-08AA-4CF8-A9FC-3EF5EF57E018}" srcOrd="3" destOrd="0" parTransId="{197F6A72-F33B-4F07-A050-D7B7ED773CCD}" sibTransId="{D48A91D8-0587-4233-8650-4C27D84B7F4A}"/>
    <dgm:cxn modelId="{7CCC5686-950F-4A0F-976E-E314B2F3C0F7}" srcId="{69631FE1-1414-4328-B016-72D7F431CA02}" destId="{6A73E992-2404-464D-A723-579AD2CD37F8}" srcOrd="1" destOrd="0" parTransId="{515E7A91-2950-4711-91C0-AE88793D6B96}" sibTransId="{314D0E04-B72E-4B17-865C-F021A826570C}"/>
    <dgm:cxn modelId="{93238D99-A31D-4C35-85CE-8F25D4378B4A}" type="presOf" srcId="{6A73E992-2404-464D-A723-579AD2CD37F8}" destId="{12F1B3A2-012B-4244-AEB2-257AB8FD47A3}" srcOrd="0" destOrd="1" presId="urn:microsoft.com/office/officeart/2005/8/layout/vList6"/>
    <dgm:cxn modelId="{0994EA9F-82AC-4D8D-A2FB-23832A9928A9}" srcId="{7FC228BC-8236-46BC-AE5C-009181774EE8}" destId="{56E7C920-EB3A-4BD7-B085-DFF537950B85}" srcOrd="1" destOrd="0" parTransId="{FB5F5342-4A6B-43D0-B22D-F7FFD7A95B38}" sibTransId="{E6A00383-6372-4FBE-A33E-B7892A464B3D}"/>
    <dgm:cxn modelId="{AA945ABC-695B-488C-9035-64612AA74DB4}" srcId="{46EF01A9-CB66-45CA-97B8-7BC9502827D8}" destId="{69631FE1-1414-4328-B016-72D7F431CA02}" srcOrd="1" destOrd="0" parTransId="{AF34E631-F705-44C2-B821-16E093A2C0F9}" sibTransId="{9B640A7F-A11E-40FF-82A9-E765DA8028E2}"/>
    <dgm:cxn modelId="{686652C3-359B-436E-82FC-DE0AC6C9A2E2}" type="presOf" srcId="{56E7C920-EB3A-4BD7-B085-DFF537950B85}" destId="{3A8F4E46-5C78-43F6-BB6D-19E76D520437}" srcOrd="0" destOrd="1" presId="urn:microsoft.com/office/officeart/2005/8/layout/vList6"/>
    <dgm:cxn modelId="{48C4AECC-D910-4E4E-96EC-D8B8D7D3D2C8}" type="presOf" srcId="{74E6923D-4B43-4514-8BB9-3BD21169A477}" destId="{12F1B3A2-012B-4244-AEB2-257AB8FD47A3}" srcOrd="0" destOrd="2" presId="urn:microsoft.com/office/officeart/2005/8/layout/vList6"/>
    <dgm:cxn modelId="{802346CD-42AF-4103-BDEC-CAB6EE53696C}" srcId="{7FC228BC-8236-46BC-AE5C-009181774EE8}" destId="{14680969-C6EB-4DCB-8284-7DCFF47280CC}" srcOrd="2" destOrd="0" parTransId="{2382929E-A3AD-42DA-9167-C72E1EEF6C4F}" sibTransId="{6CB9FF50-0D96-4F59-A74F-DBAE0889B2F5}"/>
    <dgm:cxn modelId="{F85898DC-D5F2-46DA-AE2B-390F5306AF2C}" type="presOf" srcId="{69631FE1-1414-4328-B016-72D7F431CA02}" destId="{7D9AF887-6D0D-4C23-9535-C47C9ABD2B26}" srcOrd="0" destOrd="0" presId="urn:microsoft.com/office/officeart/2005/8/layout/vList6"/>
    <dgm:cxn modelId="{027CA4E7-C3C8-4D0B-8829-8D6F8F4E3AA5}" srcId="{69631FE1-1414-4328-B016-72D7F431CA02}" destId="{74E6923D-4B43-4514-8BB9-3BD21169A477}" srcOrd="2" destOrd="0" parTransId="{76CA10CE-5234-43B9-8A02-D325DE973534}" sibTransId="{671B210D-E731-49A2-A0D3-3A621543269D}"/>
    <dgm:cxn modelId="{116DF4F9-61E4-4B75-8CA5-67A35342F413}" srcId="{7FC228BC-8236-46BC-AE5C-009181774EE8}" destId="{CCBF3FCE-AF72-43C9-88F5-F0EBEC05AABE}" srcOrd="0" destOrd="0" parTransId="{361F4D35-11D4-48C4-A71E-6ABCF4B4E294}" sibTransId="{0AD17A0E-B338-46D1-B65E-8BDACA451989}"/>
    <dgm:cxn modelId="{ACD453A2-15E1-4C78-ACAE-846932EC9A39}" type="presParOf" srcId="{968F9D69-0144-457C-8ABC-BB8F40C80BB6}" destId="{2A48A983-0307-4CA1-AEBE-BDB8EBA03604}" srcOrd="0" destOrd="0" presId="urn:microsoft.com/office/officeart/2005/8/layout/vList6"/>
    <dgm:cxn modelId="{F0DEC47D-BDAD-497F-9946-B97EE39FDA59}" type="presParOf" srcId="{2A48A983-0307-4CA1-AEBE-BDB8EBA03604}" destId="{16AD4807-DED8-462E-BD42-F2136B4AF25F}" srcOrd="0" destOrd="0" presId="urn:microsoft.com/office/officeart/2005/8/layout/vList6"/>
    <dgm:cxn modelId="{2172578B-613E-4DE2-91FC-64DAF89814B8}" type="presParOf" srcId="{2A48A983-0307-4CA1-AEBE-BDB8EBA03604}" destId="{3A8F4E46-5C78-43F6-BB6D-19E76D520437}" srcOrd="1" destOrd="0" presId="urn:microsoft.com/office/officeart/2005/8/layout/vList6"/>
    <dgm:cxn modelId="{D3ED389E-8DA7-475E-81F0-4DF875BDEB5D}" type="presParOf" srcId="{968F9D69-0144-457C-8ABC-BB8F40C80BB6}" destId="{2A04585A-7A8D-45C6-8935-702C6B0440BE}" srcOrd="1" destOrd="0" presId="urn:microsoft.com/office/officeart/2005/8/layout/vList6"/>
    <dgm:cxn modelId="{994BC41C-6DDF-4161-9BDD-F8BEF1A53B79}" type="presParOf" srcId="{968F9D69-0144-457C-8ABC-BB8F40C80BB6}" destId="{AD22E61D-AD95-4E79-8970-D0243FB92C8E}" srcOrd="2" destOrd="0" presId="urn:microsoft.com/office/officeart/2005/8/layout/vList6"/>
    <dgm:cxn modelId="{F9A9CE99-275A-4B39-9D9A-599218A3F410}" type="presParOf" srcId="{AD22E61D-AD95-4E79-8970-D0243FB92C8E}" destId="{7D9AF887-6D0D-4C23-9535-C47C9ABD2B26}" srcOrd="0" destOrd="0" presId="urn:microsoft.com/office/officeart/2005/8/layout/vList6"/>
    <dgm:cxn modelId="{F528A69D-20B3-4CD3-87D1-2E8267B28E0F}" type="presParOf" srcId="{AD22E61D-AD95-4E79-8970-D0243FB92C8E}" destId="{12F1B3A2-012B-4244-AEB2-257AB8FD47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F01A9-CB66-45CA-97B8-7BC9502827D8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C228BC-8236-46BC-AE5C-009181774EE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Império Songai</a:t>
          </a:r>
        </a:p>
      </dgm:t>
    </dgm:pt>
    <dgm:pt modelId="{2B97E3E6-378D-4420-9124-DEC6310F216D}" type="parTrans" cxnId="{D730F803-C955-472D-9989-DD0D204C82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42CE4E-E99B-4822-ACDE-C570694CB23B}" type="sibTrans" cxnId="{D730F803-C955-472D-9989-DD0D204C82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9631FE1-1414-4328-B016-72D7F431CA0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Reino do Congo</a:t>
          </a:r>
        </a:p>
      </dgm:t>
    </dgm:pt>
    <dgm:pt modelId="{AF34E631-F705-44C2-B821-16E093A2C0F9}" type="parTrans" cxnId="{AA945ABC-695B-488C-9035-64612AA74DB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B640A7F-A11E-40FF-82A9-E765DA8028E2}" type="sibTrans" cxnId="{AA945ABC-695B-488C-9035-64612AA74DB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74CF9DE-75DE-4234-9B47-83D948C73C7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Foi fundado próximo ao rio Congo, no final do século XIV. </a:t>
          </a:r>
        </a:p>
      </dgm:t>
    </dgm:pt>
    <dgm:pt modelId="{5B956FB4-93E8-4AF8-AD9F-A4EDC41E3FEA}" type="parTrans" cxnId="{661C495F-C693-4A3A-99F2-FDC7A97C1F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0F76DEC-7120-4B5C-A626-7ABBE7F6CF69}" type="sibTrans" cxnId="{661C495F-C693-4A3A-99F2-FDC7A97C1F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CBF3FCE-AF72-43C9-88F5-F0EBEC05AA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povo songai conquistou o Reino do Mali e formou um poderoso império na região do rio Níger.</a:t>
          </a:r>
        </a:p>
      </dgm:t>
    </dgm:pt>
    <dgm:pt modelId="{0AD17A0E-B338-46D1-B65E-8BDACA451989}" type="sibTrans" cxnId="{116DF4F9-61E4-4B75-8CA5-67A35342F41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1F4D35-11D4-48C4-A71E-6ABCF4B4E294}" type="parTrans" cxnId="{116DF4F9-61E4-4B75-8CA5-67A35342F41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6775AD-7649-4EB5-B4F2-AF8606CDAC9C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89C4875-2876-468A-AE5B-CFB904FE8003}" type="parTrans" cxnId="{18A43B5F-DB08-4CB5-A2F2-A9FA05ABE8A9}">
      <dgm:prSet/>
      <dgm:spPr/>
      <dgm:t>
        <a:bodyPr/>
        <a:lstStyle/>
        <a:p>
          <a:endParaRPr lang="pt-BR" sz="1900"/>
        </a:p>
      </dgm:t>
    </dgm:pt>
    <dgm:pt modelId="{AE14AA52-63E5-49F3-B3EF-83BBCCE21C39}" type="sibTrans" cxnId="{18A43B5F-DB08-4CB5-A2F2-A9FA05ABE8A9}">
      <dgm:prSet/>
      <dgm:spPr/>
      <dgm:t>
        <a:bodyPr/>
        <a:lstStyle/>
        <a:p>
          <a:endParaRPr lang="pt-BR" sz="1900"/>
        </a:p>
      </dgm:t>
    </dgm:pt>
    <dgm:pt modelId="{E9B890A4-D398-4626-B7B6-2994BDF7F5F9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663A57F-F12B-4033-B7E2-CBA5CCD5C7AA}" type="parTrans" cxnId="{1AD01138-4A37-4C5C-BE0C-E9B8EB49CB07}">
      <dgm:prSet/>
      <dgm:spPr/>
      <dgm:t>
        <a:bodyPr/>
        <a:lstStyle/>
        <a:p>
          <a:endParaRPr lang="pt-BR"/>
        </a:p>
      </dgm:t>
    </dgm:pt>
    <dgm:pt modelId="{DEE24636-FFC1-48B4-81C9-31BD46731D47}" type="sibTrans" cxnId="{1AD01138-4A37-4C5C-BE0C-E9B8EB49CB07}">
      <dgm:prSet/>
      <dgm:spPr/>
      <dgm:t>
        <a:bodyPr/>
        <a:lstStyle/>
        <a:p>
          <a:endParaRPr lang="pt-BR"/>
        </a:p>
      </dgm:t>
    </dgm:pt>
    <dgm:pt modelId="{9A20F1DA-048B-45BC-9075-3683A102A79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Melhoraram o abastecimento de água em Tombuctu, possibilitando uma agricultura maior e mais estável.  </a:t>
          </a:r>
        </a:p>
      </dgm:t>
    </dgm:pt>
    <dgm:pt modelId="{15467459-E919-4324-BB2A-90659668C38C}" type="parTrans" cxnId="{D8C6C27C-843F-42C4-A511-92EBAED6CD22}">
      <dgm:prSet/>
      <dgm:spPr/>
      <dgm:t>
        <a:bodyPr/>
        <a:lstStyle/>
        <a:p>
          <a:endParaRPr lang="pt-BR"/>
        </a:p>
      </dgm:t>
    </dgm:pt>
    <dgm:pt modelId="{F05C21EF-05FB-44DA-97F0-8C939A35FF14}" type="sibTrans" cxnId="{D8C6C27C-843F-42C4-A511-92EBAED6CD22}">
      <dgm:prSet/>
      <dgm:spPr/>
      <dgm:t>
        <a:bodyPr/>
        <a:lstStyle/>
        <a:p>
          <a:endParaRPr lang="pt-BR"/>
        </a:p>
      </dgm:t>
    </dgm:pt>
    <dgm:pt modelId="{F246EBC8-8A7D-42BA-B55C-E551ECE3749E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capital desse reino era chamada Banza Congo, e nela vivia o </a:t>
          </a:r>
          <a:r>
            <a:rPr lang="pt-BR" sz="1900" i="1" dirty="0">
              <a:latin typeface="Roboto" pitchFamily="2" charset="0"/>
              <a:ea typeface="Roboto" pitchFamily="2" charset="0"/>
            </a:rPr>
            <a:t>mani</a:t>
          </a:r>
          <a:r>
            <a:rPr lang="pt-BR" sz="1900" dirty="0">
              <a:latin typeface="Roboto" pitchFamily="2" charset="0"/>
              <a:ea typeface="Roboto" pitchFamily="2" charset="0"/>
            </a:rPr>
            <a:t> Congo, seu principal governante. </a:t>
          </a:r>
        </a:p>
      </dgm:t>
    </dgm:pt>
    <dgm:pt modelId="{1ED19A70-2CB2-4AFA-A878-1865B023EA71}" type="parTrans" cxnId="{BA0EF427-63EC-4AB3-B797-5B1C6409F22B}">
      <dgm:prSet/>
      <dgm:spPr/>
      <dgm:t>
        <a:bodyPr/>
        <a:lstStyle/>
        <a:p>
          <a:endParaRPr lang="pt-BR"/>
        </a:p>
      </dgm:t>
    </dgm:pt>
    <dgm:pt modelId="{E53DC239-C7C0-4F5C-8BAF-1B9C0498053A}" type="sibTrans" cxnId="{BA0EF427-63EC-4AB3-B797-5B1C6409F22B}">
      <dgm:prSet/>
      <dgm:spPr/>
      <dgm:t>
        <a:bodyPr/>
        <a:lstStyle/>
        <a:p>
          <a:endParaRPr lang="pt-BR"/>
        </a:p>
      </dgm:t>
    </dgm:pt>
    <dgm:pt modelId="{C04A0927-D4B7-4653-9C09-9031C78A256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reino era muito forte e estava dividido em províncias</a:t>
          </a:r>
        </a:p>
      </dgm:t>
    </dgm:pt>
    <dgm:pt modelId="{5D75C8C9-7831-4104-9F42-8B3EB03DC255}" type="parTrans" cxnId="{FFACD8D2-5B2D-40D6-8833-FD2FF77CFB4F}">
      <dgm:prSet/>
      <dgm:spPr/>
      <dgm:t>
        <a:bodyPr/>
        <a:lstStyle/>
        <a:p>
          <a:endParaRPr lang="pt-BR"/>
        </a:p>
      </dgm:t>
    </dgm:pt>
    <dgm:pt modelId="{3D578183-8776-44E5-8698-A138554B62B2}" type="sibTrans" cxnId="{FFACD8D2-5B2D-40D6-8833-FD2FF77CFB4F}">
      <dgm:prSet/>
      <dgm:spPr/>
      <dgm:t>
        <a:bodyPr/>
        <a:lstStyle/>
        <a:p>
          <a:endParaRPr lang="pt-BR"/>
        </a:p>
      </dgm:t>
    </dgm:pt>
    <dgm:pt modelId="{DD7638C0-23CC-4CA8-9858-10C886BFB6F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Reino do Congo havia enormes mercados. </a:t>
          </a:r>
        </a:p>
      </dgm:t>
    </dgm:pt>
    <dgm:pt modelId="{57EA2F0E-C74E-4806-A65C-FE36C6BE09E1}" type="parTrans" cxnId="{630C51B0-2515-4A42-BE17-523A6C1B6CB1}">
      <dgm:prSet/>
      <dgm:spPr/>
      <dgm:t>
        <a:bodyPr/>
        <a:lstStyle/>
        <a:p>
          <a:endParaRPr lang="pt-BR"/>
        </a:p>
      </dgm:t>
    </dgm:pt>
    <dgm:pt modelId="{3219F862-A3C7-4112-A143-4B2936235171}" type="sibTrans" cxnId="{630C51B0-2515-4A42-BE17-523A6C1B6CB1}">
      <dgm:prSet/>
      <dgm:spPr/>
      <dgm:t>
        <a:bodyPr/>
        <a:lstStyle/>
        <a:p>
          <a:endParaRPr lang="pt-BR"/>
        </a:p>
      </dgm:t>
    </dgm:pt>
    <dgm:pt modelId="{51D8F65D-CAA1-4BC7-8EF9-FF0FA92E5331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929939D-6AD0-4C80-AAAA-74D045796E49}" type="parTrans" cxnId="{90FC12A5-F014-45E7-B8A2-5A91DF409565}">
      <dgm:prSet/>
      <dgm:spPr/>
      <dgm:t>
        <a:bodyPr/>
        <a:lstStyle/>
        <a:p>
          <a:endParaRPr lang="pt-BR"/>
        </a:p>
      </dgm:t>
    </dgm:pt>
    <dgm:pt modelId="{3DD3AAE7-F3A0-4CB8-AA91-70842A218577}" type="sibTrans" cxnId="{90FC12A5-F014-45E7-B8A2-5A91DF409565}">
      <dgm:prSet/>
      <dgm:spPr/>
      <dgm:t>
        <a:bodyPr/>
        <a:lstStyle/>
        <a:p>
          <a:endParaRPr lang="pt-BR"/>
        </a:p>
      </dgm:t>
    </dgm:pt>
    <dgm:pt modelId="{B5CC4AF4-CD6E-47A7-8475-E4DE78332FD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4676668-FBF4-420C-A758-D366E4711ACC}" type="parTrans" cxnId="{37C77308-5B3E-46AE-8725-98FD90383D9D}">
      <dgm:prSet/>
      <dgm:spPr/>
      <dgm:t>
        <a:bodyPr/>
        <a:lstStyle/>
        <a:p>
          <a:endParaRPr lang="pt-BR"/>
        </a:p>
      </dgm:t>
    </dgm:pt>
    <dgm:pt modelId="{E480108C-4FAD-42EA-85D4-1D8C06C7A0A5}" type="sibTrans" cxnId="{37C77308-5B3E-46AE-8725-98FD90383D9D}">
      <dgm:prSet/>
      <dgm:spPr/>
      <dgm:t>
        <a:bodyPr/>
        <a:lstStyle/>
        <a:p>
          <a:endParaRPr lang="pt-BR"/>
        </a:p>
      </dgm:t>
    </dgm:pt>
    <dgm:pt modelId="{968F9D69-0144-457C-8ABC-BB8F40C80BB6}" type="pres">
      <dgm:prSet presAssocID="{46EF01A9-CB66-45CA-97B8-7BC9502827D8}" presName="Name0" presStyleCnt="0">
        <dgm:presLayoutVars>
          <dgm:dir/>
          <dgm:animLvl val="lvl"/>
          <dgm:resizeHandles/>
        </dgm:presLayoutVars>
      </dgm:prSet>
      <dgm:spPr/>
    </dgm:pt>
    <dgm:pt modelId="{2A48A983-0307-4CA1-AEBE-BDB8EBA03604}" type="pres">
      <dgm:prSet presAssocID="{7FC228BC-8236-46BC-AE5C-009181774EE8}" presName="linNode" presStyleCnt="0"/>
      <dgm:spPr/>
    </dgm:pt>
    <dgm:pt modelId="{16AD4807-DED8-462E-BD42-F2136B4AF25F}" type="pres">
      <dgm:prSet presAssocID="{7FC228BC-8236-46BC-AE5C-009181774EE8}" presName="parentShp" presStyleLbl="node1" presStyleIdx="0" presStyleCnt="2" custScaleX="57209">
        <dgm:presLayoutVars>
          <dgm:bulletEnabled val="1"/>
        </dgm:presLayoutVars>
      </dgm:prSet>
      <dgm:spPr/>
    </dgm:pt>
    <dgm:pt modelId="{3A8F4E46-5C78-43F6-BB6D-19E76D520437}" type="pres">
      <dgm:prSet presAssocID="{7FC228BC-8236-46BC-AE5C-009181774EE8}" presName="childShp" presStyleLbl="bgAccFollowNode1" presStyleIdx="0" presStyleCnt="2" custScaleX="125071" custScaleY="110637" custLinFactNeighborY="1386">
        <dgm:presLayoutVars>
          <dgm:bulletEnabled val="1"/>
        </dgm:presLayoutVars>
      </dgm:prSet>
      <dgm:spPr/>
    </dgm:pt>
    <dgm:pt modelId="{2A04585A-7A8D-45C6-8935-702C6B0440BE}" type="pres">
      <dgm:prSet presAssocID="{BB42CE4E-E99B-4822-ACDE-C570694CB23B}" presName="spacing" presStyleCnt="0"/>
      <dgm:spPr/>
    </dgm:pt>
    <dgm:pt modelId="{AD22E61D-AD95-4E79-8970-D0243FB92C8E}" type="pres">
      <dgm:prSet presAssocID="{69631FE1-1414-4328-B016-72D7F431CA02}" presName="linNode" presStyleCnt="0"/>
      <dgm:spPr/>
    </dgm:pt>
    <dgm:pt modelId="{7D9AF887-6D0D-4C23-9535-C47C9ABD2B26}" type="pres">
      <dgm:prSet presAssocID="{69631FE1-1414-4328-B016-72D7F431CA02}" presName="parentShp" presStyleLbl="node1" presStyleIdx="1" presStyleCnt="2" custScaleX="57209">
        <dgm:presLayoutVars>
          <dgm:bulletEnabled val="1"/>
        </dgm:presLayoutVars>
      </dgm:prSet>
      <dgm:spPr/>
    </dgm:pt>
    <dgm:pt modelId="{12F1B3A2-012B-4244-AEB2-257AB8FD47A3}" type="pres">
      <dgm:prSet presAssocID="{69631FE1-1414-4328-B016-72D7F431CA02}" presName="childShp" presStyleLbl="bgAccFollowNode1" presStyleIdx="1" presStyleCnt="2" custScaleX="125071" custScaleY="117771">
        <dgm:presLayoutVars>
          <dgm:bulletEnabled val="1"/>
        </dgm:presLayoutVars>
      </dgm:prSet>
      <dgm:spPr/>
    </dgm:pt>
  </dgm:ptLst>
  <dgm:cxnLst>
    <dgm:cxn modelId="{D730F803-C955-472D-9989-DD0D204C8270}" srcId="{46EF01A9-CB66-45CA-97B8-7BC9502827D8}" destId="{7FC228BC-8236-46BC-AE5C-009181774EE8}" srcOrd="0" destOrd="0" parTransId="{2B97E3E6-378D-4420-9124-DEC6310F216D}" sibTransId="{BB42CE4E-E99B-4822-ACDE-C570694CB23B}"/>
    <dgm:cxn modelId="{37C77308-5B3E-46AE-8725-98FD90383D9D}" srcId="{69631FE1-1414-4328-B016-72D7F431CA02}" destId="{B5CC4AF4-CD6E-47A7-8475-E4DE78332FD4}" srcOrd="5" destOrd="0" parTransId="{04676668-FBF4-420C-A758-D366E4711ACC}" sibTransId="{E480108C-4FAD-42EA-85D4-1D8C06C7A0A5}"/>
    <dgm:cxn modelId="{70460820-7C8B-49C1-8D65-2E974A157395}" type="presOf" srcId="{E9B890A4-D398-4626-B7B6-2994BDF7F5F9}" destId="{3A8F4E46-5C78-43F6-BB6D-19E76D520437}" srcOrd="0" destOrd="2" presId="urn:microsoft.com/office/officeart/2005/8/layout/vList6"/>
    <dgm:cxn modelId="{BA0EF427-63EC-4AB3-B797-5B1C6409F22B}" srcId="{69631FE1-1414-4328-B016-72D7F431CA02}" destId="{F246EBC8-8A7D-42BA-B55C-E551ECE3749E}" srcOrd="1" destOrd="0" parTransId="{1ED19A70-2CB2-4AFA-A878-1865B023EA71}" sibTransId="{E53DC239-C7C0-4F5C-8BAF-1B9C0498053A}"/>
    <dgm:cxn modelId="{1AD01138-4A37-4C5C-BE0C-E9B8EB49CB07}" srcId="{7FC228BC-8236-46BC-AE5C-009181774EE8}" destId="{E9B890A4-D398-4626-B7B6-2994BDF7F5F9}" srcOrd="2" destOrd="0" parTransId="{C663A57F-F12B-4033-B7E2-CBA5CCD5C7AA}" sibTransId="{DEE24636-FFC1-48B4-81C9-31BD46731D47}"/>
    <dgm:cxn modelId="{FCD1F55E-4751-4BD0-BB95-6207C94C92D4}" type="presOf" srcId="{B5CC4AF4-CD6E-47A7-8475-E4DE78332FD4}" destId="{12F1B3A2-012B-4244-AEB2-257AB8FD47A3}" srcOrd="0" destOrd="5" presId="urn:microsoft.com/office/officeart/2005/8/layout/vList6"/>
    <dgm:cxn modelId="{18A43B5F-DB08-4CB5-A2F2-A9FA05ABE8A9}" srcId="{7FC228BC-8236-46BC-AE5C-009181774EE8}" destId="{4D6775AD-7649-4EB5-B4F2-AF8606CDAC9C}" srcOrd="3" destOrd="0" parTransId="{D89C4875-2876-468A-AE5B-CFB904FE8003}" sibTransId="{AE14AA52-63E5-49F3-B3EF-83BBCCE21C39}"/>
    <dgm:cxn modelId="{661C495F-C693-4A3A-99F2-FDC7A97C1F0E}" srcId="{69631FE1-1414-4328-B016-72D7F431CA02}" destId="{074CF9DE-75DE-4234-9B47-83D948C73C77}" srcOrd="0" destOrd="0" parTransId="{5B956FB4-93E8-4AF8-AD9F-A4EDC41E3FEA}" sibTransId="{00F76DEC-7120-4B5C-A626-7ABBE7F6CF69}"/>
    <dgm:cxn modelId="{5BDFF465-54D7-44A2-840D-88A19D15810E}" type="presOf" srcId="{69631FE1-1414-4328-B016-72D7F431CA02}" destId="{7D9AF887-6D0D-4C23-9535-C47C9ABD2B26}" srcOrd="0" destOrd="0" presId="urn:microsoft.com/office/officeart/2005/8/layout/vList6"/>
    <dgm:cxn modelId="{B638DB6C-D4F9-4DB7-BE05-D4A2D3DB50C8}" type="presOf" srcId="{074CF9DE-75DE-4234-9B47-83D948C73C77}" destId="{12F1B3A2-012B-4244-AEB2-257AB8FD47A3}" srcOrd="0" destOrd="0" presId="urn:microsoft.com/office/officeart/2005/8/layout/vList6"/>
    <dgm:cxn modelId="{E7DC5E4E-7163-4939-B528-CF5CCB86948E}" type="presOf" srcId="{7FC228BC-8236-46BC-AE5C-009181774EE8}" destId="{16AD4807-DED8-462E-BD42-F2136B4AF25F}" srcOrd="0" destOrd="0" presId="urn:microsoft.com/office/officeart/2005/8/layout/vList6"/>
    <dgm:cxn modelId="{C663CB51-DB8A-44EB-85AD-B3A5F9992D93}" type="presOf" srcId="{4D6775AD-7649-4EB5-B4F2-AF8606CDAC9C}" destId="{3A8F4E46-5C78-43F6-BB6D-19E76D520437}" srcOrd="0" destOrd="3" presId="urn:microsoft.com/office/officeart/2005/8/layout/vList6"/>
    <dgm:cxn modelId="{AA492B79-8B2D-44F4-8E6B-C1750EC21961}" type="presOf" srcId="{C04A0927-D4B7-4653-9C09-9031C78A256C}" destId="{12F1B3A2-012B-4244-AEB2-257AB8FD47A3}" srcOrd="0" destOrd="2" presId="urn:microsoft.com/office/officeart/2005/8/layout/vList6"/>
    <dgm:cxn modelId="{05C5D57B-54CB-401F-A989-A0C5DD5EC2ED}" type="presOf" srcId="{F246EBC8-8A7D-42BA-B55C-E551ECE3749E}" destId="{12F1B3A2-012B-4244-AEB2-257AB8FD47A3}" srcOrd="0" destOrd="1" presId="urn:microsoft.com/office/officeart/2005/8/layout/vList6"/>
    <dgm:cxn modelId="{D8C6C27C-843F-42C4-A511-92EBAED6CD22}" srcId="{7FC228BC-8236-46BC-AE5C-009181774EE8}" destId="{9A20F1DA-048B-45BC-9075-3683A102A79C}" srcOrd="1" destOrd="0" parTransId="{15467459-E919-4324-BB2A-90659668C38C}" sibTransId="{F05C21EF-05FB-44DA-97F0-8C939A35FF14}"/>
    <dgm:cxn modelId="{C3999687-ED71-40D3-8746-62A5A58C411D}" type="presOf" srcId="{46EF01A9-CB66-45CA-97B8-7BC9502827D8}" destId="{968F9D69-0144-457C-8ABC-BB8F40C80BB6}" srcOrd="0" destOrd="0" presId="urn:microsoft.com/office/officeart/2005/8/layout/vList6"/>
    <dgm:cxn modelId="{BDB306A0-A8E5-43F4-8DB0-ACC4C2866A8D}" type="presOf" srcId="{9A20F1DA-048B-45BC-9075-3683A102A79C}" destId="{3A8F4E46-5C78-43F6-BB6D-19E76D520437}" srcOrd="0" destOrd="1" presId="urn:microsoft.com/office/officeart/2005/8/layout/vList6"/>
    <dgm:cxn modelId="{90FC12A5-F014-45E7-B8A2-5A91DF409565}" srcId="{69631FE1-1414-4328-B016-72D7F431CA02}" destId="{51D8F65D-CAA1-4BC7-8EF9-FF0FA92E5331}" srcOrd="4" destOrd="0" parTransId="{1929939D-6AD0-4C80-AAAA-74D045796E49}" sibTransId="{3DD3AAE7-F3A0-4CB8-AA91-70842A218577}"/>
    <dgm:cxn modelId="{630C51B0-2515-4A42-BE17-523A6C1B6CB1}" srcId="{69631FE1-1414-4328-B016-72D7F431CA02}" destId="{DD7638C0-23CC-4CA8-9858-10C886BFB6F3}" srcOrd="3" destOrd="0" parTransId="{57EA2F0E-C74E-4806-A65C-FE36C6BE09E1}" sibTransId="{3219F862-A3C7-4112-A143-4B2936235171}"/>
    <dgm:cxn modelId="{AA945ABC-695B-488C-9035-64612AA74DB4}" srcId="{46EF01A9-CB66-45CA-97B8-7BC9502827D8}" destId="{69631FE1-1414-4328-B016-72D7F431CA02}" srcOrd="1" destOrd="0" parTransId="{AF34E631-F705-44C2-B821-16E093A2C0F9}" sibTransId="{9B640A7F-A11E-40FF-82A9-E765DA8028E2}"/>
    <dgm:cxn modelId="{C62FB0BD-F150-477A-A8B7-6372F478B7E3}" type="presOf" srcId="{DD7638C0-23CC-4CA8-9858-10C886BFB6F3}" destId="{12F1B3A2-012B-4244-AEB2-257AB8FD47A3}" srcOrd="0" destOrd="3" presId="urn:microsoft.com/office/officeart/2005/8/layout/vList6"/>
    <dgm:cxn modelId="{FFACD8D2-5B2D-40D6-8833-FD2FF77CFB4F}" srcId="{69631FE1-1414-4328-B016-72D7F431CA02}" destId="{C04A0927-D4B7-4653-9C09-9031C78A256C}" srcOrd="2" destOrd="0" parTransId="{5D75C8C9-7831-4104-9F42-8B3EB03DC255}" sibTransId="{3D578183-8776-44E5-8698-A138554B62B2}"/>
    <dgm:cxn modelId="{31BF46D3-9388-4A9B-95AB-A668DCBF2FC4}" type="presOf" srcId="{51D8F65D-CAA1-4BC7-8EF9-FF0FA92E5331}" destId="{12F1B3A2-012B-4244-AEB2-257AB8FD47A3}" srcOrd="0" destOrd="4" presId="urn:microsoft.com/office/officeart/2005/8/layout/vList6"/>
    <dgm:cxn modelId="{8315D0F7-8F6D-4B37-AE97-B76363526A9D}" type="presOf" srcId="{CCBF3FCE-AF72-43C9-88F5-F0EBEC05AABE}" destId="{3A8F4E46-5C78-43F6-BB6D-19E76D520437}" srcOrd="0" destOrd="0" presId="urn:microsoft.com/office/officeart/2005/8/layout/vList6"/>
    <dgm:cxn modelId="{116DF4F9-61E4-4B75-8CA5-67A35342F413}" srcId="{7FC228BC-8236-46BC-AE5C-009181774EE8}" destId="{CCBF3FCE-AF72-43C9-88F5-F0EBEC05AABE}" srcOrd="0" destOrd="0" parTransId="{361F4D35-11D4-48C4-A71E-6ABCF4B4E294}" sibTransId="{0AD17A0E-B338-46D1-B65E-8BDACA451989}"/>
    <dgm:cxn modelId="{673F3984-2142-4290-A60E-8343C9D4EF03}" type="presParOf" srcId="{968F9D69-0144-457C-8ABC-BB8F40C80BB6}" destId="{2A48A983-0307-4CA1-AEBE-BDB8EBA03604}" srcOrd="0" destOrd="0" presId="urn:microsoft.com/office/officeart/2005/8/layout/vList6"/>
    <dgm:cxn modelId="{76E45EB3-F5BA-421D-8A59-F37EF87F38FE}" type="presParOf" srcId="{2A48A983-0307-4CA1-AEBE-BDB8EBA03604}" destId="{16AD4807-DED8-462E-BD42-F2136B4AF25F}" srcOrd="0" destOrd="0" presId="urn:microsoft.com/office/officeart/2005/8/layout/vList6"/>
    <dgm:cxn modelId="{B2987800-CAB0-452E-AA39-9BD32318D02D}" type="presParOf" srcId="{2A48A983-0307-4CA1-AEBE-BDB8EBA03604}" destId="{3A8F4E46-5C78-43F6-BB6D-19E76D520437}" srcOrd="1" destOrd="0" presId="urn:microsoft.com/office/officeart/2005/8/layout/vList6"/>
    <dgm:cxn modelId="{A96C3BFC-08A8-4447-81D1-727AED2FA800}" type="presParOf" srcId="{968F9D69-0144-457C-8ABC-BB8F40C80BB6}" destId="{2A04585A-7A8D-45C6-8935-702C6B0440BE}" srcOrd="1" destOrd="0" presId="urn:microsoft.com/office/officeart/2005/8/layout/vList6"/>
    <dgm:cxn modelId="{14052C19-D5D5-444F-9053-9849992B9853}" type="presParOf" srcId="{968F9D69-0144-457C-8ABC-BB8F40C80BB6}" destId="{AD22E61D-AD95-4E79-8970-D0243FB92C8E}" srcOrd="2" destOrd="0" presId="urn:microsoft.com/office/officeart/2005/8/layout/vList6"/>
    <dgm:cxn modelId="{E3204E40-A2C9-4A56-BA0D-01BD87AFC3D2}" type="presParOf" srcId="{AD22E61D-AD95-4E79-8970-D0243FB92C8E}" destId="{7D9AF887-6D0D-4C23-9535-C47C9ABD2B26}" srcOrd="0" destOrd="0" presId="urn:microsoft.com/office/officeart/2005/8/layout/vList6"/>
    <dgm:cxn modelId="{83076260-7C87-49EB-A642-49C7E37BD737}" type="presParOf" srcId="{AD22E61D-AD95-4E79-8970-D0243FB92C8E}" destId="{12F1B3A2-012B-4244-AEB2-257AB8FD47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B2A65-A1B3-4E75-A72E-8F6CA44D2E38}" type="doc">
      <dgm:prSet loTypeId="urn:microsoft.com/office/officeart/2005/8/layout/hList6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533CC6F-D490-4232-9180-D64223CA2D55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Civilização iorubá</a:t>
          </a:r>
        </a:p>
      </dgm:t>
    </dgm:pt>
    <dgm:pt modelId="{A821BCCB-C69F-4C5C-B1C9-08C5916C4B05}" type="parTrans" cxnId="{C8E87E3B-B9E1-4981-9AE7-D1CD6C922F8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D95EC54-F4C9-44FE-81DB-92DADD22EE04}" type="sibTrans" cxnId="{C8E87E3B-B9E1-4981-9AE7-D1CD6C922F8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C34FF32-0A56-42BF-9D80-3965364E4D4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Desenvolveu-se em torno de cidades e aldeias independentes entre si.</a:t>
          </a:r>
        </a:p>
      </dgm:t>
    </dgm:pt>
    <dgm:pt modelId="{4AAB29D6-23C9-4BB9-9714-B9CF12CCA67F}" type="parTrans" cxnId="{69B6CB49-8704-4F28-B2EA-F3E078FD0D9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5DD0233-70A9-41CE-B5B9-B15B3A6688C4}" type="sibTrans" cxnId="{69B6CB49-8704-4F28-B2EA-F3E078FD0D9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427EBC2-8BAF-41D3-A905-3555DAF394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obá de Ifê Ifê era o mais poderoso.</a:t>
          </a:r>
        </a:p>
      </dgm:t>
    </dgm:pt>
    <dgm:pt modelId="{70526F9A-2A89-46B9-B327-42E29176E0F4}" type="parTrans" cxnId="{D615F7D4-FB26-45B0-9003-8BC8C8D65FD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A61C02-4DB3-4C80-915D-A51A99288E94}" type="sibTrans" cxnId="{D615F7D4-FB26-45B0-9003-8BC8C8D65FD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01F75ED-1D66-4500-8E3F-7EF340E490A6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Os bantos</a:t>
          </a:r>
        </a:p>
      </dgm:t>
    </dgm:pt>
    <dgm:pt modelId="{5C855AAB-FF6A-4BB9-B346-D88294A963C0}" type="parTrans" cxnId="{AF6FA0B7-1100-4146-9727-1AF6C1B5C2D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61E3DE4-61BF-464C-A21B-6F2624DCE731}" type="sibTrans" cxnId="{AF6FA0B7-1100-4146-9727-1AF6C1B5C2D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9C2FFAF-DC08-4798-B6B4-21579FF41BD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 Formados por diversos povos africanos que falam uma língua comum.</a:t>
          </a:r>
        </a:p>
      </dgm:t>
    </dgm:pt>
    <dgm:pt modelId="{C18F3EDE-91EC-4004-879A-B779D4BFE178}" type="parTrans" cxnId="{D64B4BC4-A2DA-48E0-A39D-69146FFD76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E8CE5B1-C58B-4A3A-A494-EEF7503144EA}" type="sibTrans" cxnId="{D64B4BC4-A2DA-48E0-A39D-69146FFD76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F7768AD-821B-4BD9-8721-BE0D027F6E4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Originalmente viviam na região dos atuais Camarões e Nigéria.</a:t>
          </a:r>
        </a:p>
      </dgm:t>
    </dgm:pt>
    <dgm:pt modelId="{87700195-07D3-4BD0-B392-0BE3EC52778A}" type="parTrans" cxnId="{973A0360-BD85-4A00-BA43-EE82B89B2EE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75DEF7E-9056-477F-9277-9A46662AA84B}" type="sibTrans" cxnId="{973A0360-BD85-4A00-BA43-EE82B89B2EE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8752437-8561-47F7-BDFE-B6D71392C85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Havia comunidades independentes bantos, mas houve reinos bantos importantes. </a:t>
          </a:r>
        </a:p>
      </dgm:t>
    </dgm:pt>
    <dgm:pt modelId="{6FB2C3E3-8248-43A6-BC3D-4B6226AF4A96}" type="parTrans" cxnId="{B30E54CB-548D-4589-8214-E470B2832731}">
      <dgm:prSet/>
      <dgm:spPr/>
      <dgm:t>
        <a:bodyPr/>
        <a:lstStyle/>
        <a:p>
          <a:endParaRPr lang="pt-BR"/>
        </a:p>
      </dgm:t>
    </dgm:pt>
    <dgm:pt modelId="{57B5FF2A-A51C-4ED7-8A36-0606F84B29DC}" type="sibTrans" cxnId="{B30E54CB-548D-4589-8214-E470B2832731}">
      <dgm:prSet/>
      <dgm:spPr/>
      <dgm:t>
        <a:bodyPr/>
        <a:lstStyle/>
        <a:p>
          <a:endParaRPr lang="pt-BR"/>
        </a:p>
      </dgm:t>
    </dgm:pt>
    <dgm:pt modelId="{20A73865-6A50-4ACC-BD6A-4973DC06CC7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Povos unidos por traços linguísticos e culturais. </a:t>
          </a:r>
        </a:p>
      </dgm:t>
    </dgm:pt>
    <dgm:pt modelId="{B8BAE40C-8C9B-4756-8A5F-B6450B418376}" type="parTrans" cxnId="{C4AEF91E-F455-438A-9456-4C35143BC7DE}">
      <dgm:prSet/>
      <dgm:spPr/>
      <dgm:t>
        <a:bodyPr/>
        <a:lstStyle/>
        <a:p>
          <a:endParaRPr lang="pt-BR"/>
        </a:p>
      </dgm:t>
    </dgm:pt>
    <dgm:pt modelId="{3EB73861-738E-4F4A-8B27-E32AC4E66DD6}" type="sibTrans" cxnId="{C4AEF91E-F455-438A-9456-4C35143BC7DE}">
      <dgm:prSet/>
      <dgm:spPr/>
      <dgm:t>
        <a:bodyPr/>
        <a:lstStyle/>
        <a:p>
          <a:endParaRPr lang="pt-BR"/>
        </a:p>
      </dgm:t>
    </dgm:pt>
    <dgm:pt modelId="{A14DCCEF-1176-4C4F-A5BE-E4C32AE9C78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Desde o século I compunham reinos espalhados pelo vale do Rio Níger.</a:t>
          </a:r>
        </a:p>
      </dgm:t>
    </dgm:pt>
    <dgm:pt modelId="{72A4F305-E1EA-4D84-86C4-67FCC808B1F4}" type="parTrans" cxnId="{2E425C00-3BBB-448F-AFFC-7BC16EFFC671}">
      <dgm:prSet/>
      <dgm:spPr/>
      <dgm:t>
        <a:bodyPr/>
        <a:lstStyle/>
        <a:p>
          <a:endParaRPr lang="pt-BR"/>
        </a:p>
      </dgm:t>
    </dgm:pt>
    <dgm:pt modelId="{1C53CEB4-B960-48E0-84C1-245CCA340AFB}" type="sibTrans" cxnId="{2E425C00-3BBB-448F-AFFC-7BC16EFFC671}">
      <dgm:prSet/>
      <dgm:spPr/>
      <dgm:t>
        <a:bodyPr/>
        <a:lstStyle/>
        <a:p>
          <a:endParaRPr lang="pt-BR"/>
        </a:p>
      </dgm:t>
    </dgm:pt>
    <dgm:pt modelId="{430AD421-E373-44FC-8E8F-AD21E4B21507}" type="pres">
      <dgm:prSet presAssocID="{4ACB2A65-A1B3-4E75-A72E-8F6CA44D2E38}" presName="Name0" presStyleCnt="0">
        <dgm:presLayoutVars>
          <dgm:dir/>
          <dgm:resizeHandles val="exact"/>
        </dgm:presLayoutVars>
      </dgm:prSet>
      <dgm:spPr/>
    </dgm:pt>
    <dgm:pt modelId="{02C63F4C-2A57-4B89-9251-09A94EA0BB2A}" type="pres">
      <dgm:prSet presAssocID="{F533CC6F-D490-4232-9180-D64223CA2D55}" presName="node" presStyleLbl="node1" presStyleIdx="0" presStyleCnt="2" custScaleX="119517">
        <dgm:presLayoutVars>
          <dgm:bulletEnabled val="1"/>
        </dgm:presLayoutVars>
      </dgm:prSet>
      <dgm:spPr/>
    </dgm:pt>
    <dgm:pt modelId="{F021AD39-C48C-4C0D-9AE9-DC7D48CBC1FA}" type="pres">
      <dgm:prSet presAssocID="{0D95EC54-F4C9-44FE-81DB-92DADD22EE04}" presName="sibTrans" presStyleCnt="0"/>
      <dgm:spPr/>
    </dgm:pt>
    <dgm:pt modelId="{B89C67C4-2BE7-4269-86C4-6C7AF38022D5}" type="pres">
      <dgm:prSet presAssocID="{A01F75ED-1D66-4500-8E3F-7EF340E490A6}" presName="node" presStyleLbl="node1" presStyleIdx="1" presStyleCnt="2">
        <dgm:presLayoutVars>
          <dgm:bulletEnabled val="1"/>
        </dgm:presLayoutVars>
      </dgm:prSet>
      <dgm:spPr/>
    </dgm:pt>
  </dgm:ptLst>
  <dgm:cxnLst>
    <dgm:cxn modelId="{2E425C00-3BBB-448F-AFFC-7BC16EFFC671}" srcId="{F533CC6F-D490-4232-9180-D64223CA2D55}" destId="{A14DCCEF-1176-4C4F-A5BE-E4C32AE9C781}" srcOrd="1" destOrd="0" parTransId="{72A4F305-E1EA-4D84-86C4-67FCC808B1F4}" sibTransId="{1C53CEB4-B960-48E0-84C1-245CCA340AFB}"/>
    <dgm:cxn modelId="{B3CBB706-4237-47BF-B702-F3E160761159}" type="presOf" srcId="{0F7768AD-821B-4BD9-8721-BE0D027F6E4F}" destId="{B89C67C4-2BE7-4269-86C4-6C7AF38022D5}" srcOrd="0" destOrd="2" presId="urn:microsoft.com/office/officeart/2005/8/layout/hList6"/>
    <dgm:cxn modelId="{C4AEF91E-F455-438A-9456-4C35143BC7DE}" srcId="{F533CC6F-D490-4232-9180-D64223CA2D55}" destId="{20A73865-6A50-4ACC-BD6A-4973DC06CC7C}" srcOrd="0" destOrd="0" parTransId="{B8BAE40C-8C9B-4756-8A5F-B6450B418376}" sibTransId="{3EB73861-738E-4F4A-8B27-E32AC4E66DD6}"/>
    <dgm:cxn modelId="{31DD363B-4FEE-40AA-972A-10B007812815}" type="presOf" srcId="{89C2FFAF-DC08-4798-B6B4-21579FF41BD6}" destId="{B89C67C4-2BE7-4269-86C4-6C7AF38022D5}" srcOrd="0" destOrd="1" presId="urn:microsoft.com/office/officeart/2005/8/layout/hList6"/>
    <dgm:cxn modelId="{C8E87E3B-B9E1-4981-9AE7-D1CD6C922F82}" srcId="{4ACB2A65-A1B3-4E75-A72E-8F6CA44D2E38}" destId="{F533CC6F-D490-4232-9180-D64223CA2D55}" srcOrd="0" destOrd="0" parTransId="{A821BCCB-C69F-4C5C-B1C9-08C5916C4B05}" sibTransId="{0D95EC54-F4C9-44FE-81DB-92DADD22EE04}"/>
    <dgm:cxn modelId="{6A4B6840-B805-4017-92CE-770E57289DA2}" type="presOf" srcId="{4ACB2A65-A1B3-4E75-A72E-8F6CA44D2E38}" destId="{430AD421-E373-44FC-8E8F-AD21E4B21507}" srcOrd="0" destOrd="0" presId="urn:microsoft.com/office/officeart/2005/8/layout/hList6"/>
    <dgm:cxn modelId="{973A0360-BD85-4A00-BA43-EE82B89B2EE5}" srcId="{A01F75ED-1D66-4500-8E3F-7EF340E490A6}" destId="{0F7768AD-821B-4BD9-8721-BE0D027F6E4F}" srcOrd="1" destOrd="0" parTransId="{87700195-07D3-4BD0-B392-0BE3EC52778A}" sibTransId="{475DEF7E-9056-477F-9277-9A46662AA84B}"/>
    <dgm:cxn modelId="{69B6CB49-8704-4F28-B2EA-F3E078FD0D9B}" srcId="{F533CC6F-D490-4232-9180-D64223CA2D55}" destId="{7C34FF32-0A56-42BF-9D80-3965364E4D4F}" srcOrd="2" destOrd="0" parTransId="{4AAB29D6-23C9-4BB9-9714-B9CF12CCA67F}" sibTransId="{75DD0233-70A9-41CE-B5B9-B15B3A6688C4}"/>
    <dgm:cxn modelId="{0CA1BD4A-70E6-4851-8CB0-4BCF05640084}" type="presOf" srcId="{A14DCCEF-1176-4C4F-A5BE-E4C32AE9C781}" destId="{02C63F4C-2A57-4B89-9251-09A94EA0BB2A}" srcOrd="0" destOrd="2" presId="urn:microsoft.com/office/officeart/2005/8/layout/hList6"/>
    <dgm:cxn modelId="{5E34BA87-4B44-4BB4-A89A-40627937FA30}" type="presOf" srcId="{E8752437-8561-47F7-BDFE-B6D71392C85C}" destId="{B89C67C4-2BE7-4269-86C4-6C7AF38022D5}" srcOrd="0" destOrd="3" presId="urn:microsoft.com/office/officeart/2005/8/layout/hList6"/>
    <dgm:cxn modelId="{BA205E8F-B271-4922-AFFE-5DC8AB817510}" type="presOf" srcId="{7C34FF32-0A56-42BF-9D80-3965364E4D4F}" destId="{02C63F4C-2A57-4B89-9251-09A94EA0BB2A}" srcOrd="0" destOrd="3" presId="urn:microsoft.com/office/officeart/2005/8/layout/hList6"/>
    <dgm:cxn modelId="{05114DB4-E974-4F51-B7D1-9C935B8D9E02}" type="presOf" srcId="{A01F75ED-1D66-4500-8E3F-7EF340E490A6}" destId="{B89C67C4-2BE7-4269-86C4-6C7AF38022D5}" srcOrd="0" destOrd="0" presId="urn:microsoft.com/office/officeart/2005/8/layout/hList6"/>
    <dgm:cxn modelId="{AF6FA0B7-1100-4146-9727-1AF6C1B5C2D2}" srcId="{4ACB2A65-A1B3-4E75-A72E-8F6CA44D2E38}" destId="{A01F75ED-1D66-4500-8E3F-7EF340E490A6}" srcOrd="1" destOrd="0" parTransId="{5C855AAB-FF6A-4BB9-B346-D88294A963C0}" sibTransId="{061E3DE4-61BF-464C-A21B-6F2624DCE731}"/>
    <dgm:cxn modelId="{F53C2DB9-5EF2-4E4D-8727-4C192BE53F97}" type="presOf" srcId="{20A73865-6A50-4ACC-BD6A-4973DC06CC7C}" destId="{02C63F4C-2A57-4B89-9251-09A94EA0BB2A}" srcOrd="0" destOrd="1" presId="urn:microsoft.com/office/officeart/2005/8/layout/hList6"/>
    <dgm:cxn modelId="{D64B4BC4-A2DA-48E0-A39D-69146FFD7633}" srcId="{A01F75ED-1D66-4500-8E3F-7EF340E490A6}" destId="{89C2FFAF-DC08-4798-B6B4-21579FF41BD6}" srcOrd="0" destOrd="0" parTransId="{C18F3EDE-91EC-4004-879A-B779D4BFE178}" sibTransId="{2E8CE5B1-C58B-4A3A-A494-EEF7503144EA}"/>
    <dgm:cxn modelId="{B30E54CB-548D-4589-8214-E470B2832731}" srcId="{A01F75ED-1D66-4500-8E3F-7EF340E490A6}" destId="{E8752437-8561-47F7-BDFE-B6D71392C85C}" srcOrd="2" destOrd="0" parTransId="{6FB2C3E3-8248-43A6-BC3D-4B6226AF4A96}" sibTransId="{57B5FF2A-A51C-4ED7-8A36-0606F84B29DC}"/>
    <dgm:cxn modelId="{D615F7D4-FB26-45B0-9003-8BC8C8D65FD3}" srcId="{F533CC6F-D490-4232-9180-D64223CA2D55}" destId="{9427EBC2-8BAF-41D3-A905-3555DAF394BE}" srcOrd="3" destOrd="0" parTransId="{70526F9A-2A89-46B9-B327-42E29176E0F4}" sibTransId="{D4A61C02-4DB3-4C80-915D-A51A99288E94}"/>
    <dgm:cxn modelId="{AF320FEB-01DE-46D9-9FFF-D1AA9E6F958B}" type="presOf" srcId="{9427EBC2-8BAF-41D3-A905-3555DAF394BE}" destId="{02C63F4C-2A57-4B89-9251-09A94EA0BB2A}" srcOrd="0" destOrd="4" presId="urn:microsoft.com/office/officeart/2005/8/layout/hList6"/>
    <dgm:cxn modelId="{B94524F8-CBA2-4266-958B-8DD2287A5908}" type="presOf" srcId="{F533CC6F-D490-4232-9180-D64223CA2D55}" destId="{02C63F4C-2A57-4B89-9251-09A94EA0BB2A}" srcOrd="0" destOrd="0" presId="urn:microsoft.com/office/officeart/2005/8/layout/hList6"/>
    <dgm:cxn modelId="{7E63F374-174B-47D4-AC9B-CB78FD9417AF}" type="presParOf" srcId="{430AD421-E373-44FC-8E8F-AD21E4B21507}" destId="{02C63F4C-2A57-4B89-9251-09A94EA0BB2A}" srcOrd="0" destOrd="0" presId="urn:microsoft.com/office/officeart/2005/8/layout/hList6"/>
    <dgm:cxn modelId="{C079C76B-916D-4867-A198-8FC95C1CD289}" type="presParOf" srcId="{430AD421-E373-44FC-8E8F-AD21E4B21507}" destId="{F021AD39-C48C-4C0D-9AE9-DC7D48CBC1FA}" srcOrd="1" destOrd="0" presId="urn:microsoft.com/office/officeart/2005/8/layout/hList6"/>
    <dgm:cxn modelId="{98C078D2-4BD7-4080-B621-1E6F0DBCECE1}" type="presParOf" srcId="{430AD421-E373-44FC-8E8F-AD21E4B21507}" destId="{B89C67C4-2BE7-4269-86C4-6C7AF38022D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E8856-853D-4185-9FDA-508E828EEB74}" type="doc">
      <dgm:prSet loTypeId="urn:microsoft.com/office/officeart/2008/layout/Squa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82F2AE2B-8001-4316-998D-97356E06D08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Justificativa para a escravidão</a:t>
          </a:r>
        </a:p>
      </dgm:t>
    </dgm:pt>
    <dgm:pt modelId="{4AAE6F31-C107-4E4A-B70D-048BA68BA7AB}" type="parTrans" cxnId="{8EEF007B-821D-45AD-A120-F256EF4607A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A38D81B-6893-4536-AD09-A97FE7D7FDBA}" type="sibTrans" cxnId="{8EEF007B-821D-45AD-A120-F256EF4607A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7BF3D1-4784-45FF-BB7D-9CF02827C2D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Realização de delitos graves</a:t>
          </a:r>
        </a:p>
      </dgm:t>
    </dgm:pt>
    <dgm:pt modelId="{42E4DA80-91A3-42DC-8AE0-B2FBE115AD89}" type="parTrans" cxnId="{08571D62-FCE2-4BBE-BBC5-850308A881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3035C9E-6358-47AF-A072-6342A9BBDBA1}" type="sibTrans" cxnId="{08571D62-FCE2-4BBE-BBC5-850308A881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4C9BA9-4F27-4BF8-93CF-AF744473818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Atividades desempenhadas pelos escravos</a:t>
          </a:r>
        </a:p>
      </dgm:t>
    </dgm:pt>
    <dgm:pt modelId="{B8A4C845-AFEA-49DF-B5F8-F0674C6A0304}" type="parTrans" cxnId="{B750315C-07D0-44FD-8D7B-700B65B4E23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2D70478-A50B-411F-AC0F-7A820E7F5559}" type="sibTrans" cxnId="{B750315C-07D0-44FD-8D7B-700B65B4E23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D6682B0-292B-485D-9074-E5CD633ED06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Doméstica</a:t>
          </a:r>
        </a:p>
      </dgm:t>
    </dgm:pt>
    <dgm:pt modelId="{05E6EB4F-A0F3-4508-A606-96C5EEDE0E28}" type="parTrans" cxnId="{1907B7E4-B224-4E68-8DE9-8B4AD382CF1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7CA480B-878E-4425-A977-B2836A3ADAC6}" type="sibTrans" cxnId="{1907B7E4-B224-4E68-8DE9-8B4AD382CF1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8E08A8-4DDD-4C51-BE2E-B500D866893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Agricultura e mineração</a:t>
          </a:r>
        </a:p>
      </dgm:t>
    </dgm:pt>
    <dgm:pt modelId="{4902C717-FAAC-4F4E-9C8D-0FB567076E52}" type="parTrans" cxnId="{1D6A1604-BAF1-4497-B08D-493D525DF32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1665B7E-8EFF-4E0A-8107-16741DC9A203}" type="sibTrans" cxnId="{1D6A1604-BAF1-4497-B08D-493D525DF32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389FD98-35E2-4096-A650-6080364BB37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Inimigo vencido na guerra </a:t>
          </a:r>
        </a:p>
      </dgm:t>
    </dgm:pt>
    <dgm:pt modelId="{C06FF631-6A8C-4788-90A0-DE765B25C71A}" type="sibTrans" cxnId="{B19C9EE0-E0C1-48E9-9C8A-6097F2DB69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5BED4C6-872F-4773-B9AB-C7EFDA51AD68}" type="parTrans" cxnId="{B19C9EE0-E0C1-48E9-9C8A-6097F2DB69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357E457-9246-4E43-9A55-BBB32B8249F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Endividamento </a:t>
          </a:r>
        </a:p>
      </dgm:t>
    </dgm:pt>
    <dgm:pt modelId="{2ED456E0-FBB0-462F-81AC-BA88DC217EC0}" type="parTrans" cxnId="{4C71E2DF-688D-498A-BAE1-9A056B9FF42C}">
      <dgm:prSet/>
      <dgm:spPr/>
      <dgm:t>
        <a:bodyPr/>
        <a:lstStyle/>
        <a:p>
          <a:endParaRPr lang="pt-BR" sz="1900"/>
        </a:p>
      </dgm:t>
    </dgm:pt>
    <dgm:pt modelId="{ECC1C344-3D35-4658-8795-F51F99749C00}" type="sibTrans" cxnId="{4C71E2DF-688D-498A-BAE1-9A056B9FF42C}">
      <dgm:prSet/>
      <dgm:spPr/>
      <dgm:t>
        <a:bodyPr/>
        <a:lstStyle/>
        <a:p>
          <a:endParaRPr lang="pt-BR" sz="1900"/>
        </a:p>
      </dgm:t>
    </dgm:pt>
    <dgm:pt modelId="{38CF1BFB-A18E-4AB1-B641-FEC37F1D1BF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Prática de adultério </a:t>
          </a:r>
        </a:p>
      </dgm:t>
    </dgm:pt>
    <dgm:pt modelId="{84DF0D9A-2EE7-4BB4-9DFA-DB3FB3891B67}" type="parTrans" cxnId="{A69D39DF-A1E2-49A7-A5DD-497A2915C18E}">
      <dgm:prSet/>
      <dgm:spPr/>
      <dgm:t>
        <a:bodyPr/>
        <a:lstStyle/>
        <a:p>
          <a:endParaRPr lang="pt-BR" sz="1900"/>
        </a:p>
      </dgm:t>
    </dgm:pt>
    <dgm:pt modelId="{4DD06EC0-F4A2-4282-AC99-C40BA5D6D7E8}" type="sibTrans" cxnId="{A69D39DF-A1E2-49A7-A5DD-497A2915C18E}">
      <dgm:prSet/>
      <dgm:spPr/>
      <dgm:t>
        <a:bodyPr/>
        <a:lstStyle/>
        <a:p>
          <a:endParaRPr lang="pt-BR" sz="1900"/>
        </a:p>
      </dgm:t>
    </dgm:pt>
    <dgm:pt modelId="{BBA49F5D-9C8A-4130-A148-DACE5B182E7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Rapto de crianças</a:t>
          </a:r>
        </a:p>
      </dgm:t>
    </dgm:pt>
    <dgm:pt modelId="{52F1EB4B-5D62-474B-8841-DF50A2D204B0}" type="parTrans" cxnId="{ABEB094A-D936-4957-8BF7-322E83767772}">
      <dgm:prSet/>
      <dgm:spPr/>
      <dgm:t>
        <a:bodyPr/>
        <a:lstStyle/>
        <a:p>
          <a:endParaRPr lang="pt-BR" sz="1900"/>
        </a:p>
      </dgm:t>
    </dgm:pt>
    <dgm:pt modelId="{FA20CDC3-60D2-4DA5-9F57-C23836595ACF}" type="sibTrans" cxnId="{ABEB094A-D936-4957-8BF7-322E83767772}">
      <dgm:prSet/>
      <dgm:spPr/>
      <dgm:t>
        <a:bodyPr/>
        <a:lstStyle/>
        <a:p>
          <a:endParaRPr lang="pt-BR" sz="1900"/>
        </a:p>
      </dgm:t>
    </dgm:pt>
    <dgm:pt modelId="{275CE0F1-DD71-46B3-AB15-117979A6D536}" type="pres">
      <dgm:prSet presAssocID="{E37E8856-853D-4185-9FDA-508E828EEB74}" presName="layout" presStyleCnt="0">
        <dgm:presLayoutVars>
          <dgm:chMax/>
          <dgm:chPref/>
          <dgm:dir/>
          <dgm:resizeHandles/>
        </dgm:presLayoutVars>
      </dgm:prSet>
      <dgm:spPr/>
    </dgm:pt>
    <dgm:pt modelId="{68661A2A-A0AA-4FE9-B06A-DEA56F3D7ACD}" type="pres">
      <dgm:prSet presAssocID="{82F2AE2B-8001-4316-998D-97356E06D089}" presName="root" presStyleCnt="0">
        <dgm:presLayoutVars>
          <dgm:chMax/>
          <dgm:chPref/>
        </dgm:presLayoutVars>
      </dgm:prSet>
      <dgm:spPr/>
    </dgm:pt>
    <dgm:pt modelId="{B535AFC4-C812-4C32-9F16-87BCE1DA8201}" type="pres">
      <dgm:prSet presAssocID="{82F2AE2B-8001-4316-998D-97356E06D089}" presName="rootComposite" presStyleCnt="0">
        <dgm:presLayoutVars/>
      </dgm:prSet>
      <dgm:spPr/>
    </dgm:pt>
    <dgm:pt modelId="{6C718DA2-98A2-4ABB-9E52-878061F49692}" type="pres">
      <dgm:prSet presAssocID="{82F2AE2B-8001-4316-998D-97356E06D089}" presName="ParentAccent" presStyleLbl="alignNode1" presStyleIdx="0" presStyleCnt="2" custLinFactNeighborX="-22799"/>
      <dgm:spPr/>
    </dgm:pt>
    <dgm:pt modelId="{8A9FA29F-CE07-4788-BD6B-77A8944C4119}" type="pres">
      <dgm:prSet presAssocID="{82F2AE2B-8001-4316-998D-97356E06D089}" presName="ParentSmallAccent" presStyleLbl="fgAcc1" presStyleIdx="0" presStyleCnt="2" custLinFactX="-110347" custLinFactNeighborX="-200000"/>
      <dgm:spPr>
        <a:solidFill>
          <a:schemeClr val="accent2">
            <a:alpha val="90000"/>
          </a:schemeClr>
        </a:solidFill>
      </dgm:spPr>
    </dgm:pt>
    <dgm:pt modelId="{142772E2-5B02-4FB9-AAFB-53484EF578E6}" type="pres">
      <dgm:prSet presAssocID="{82F2AE2B-8001-4316-998D-97356E06D089}" presName="Parent" presStyleLbl="revTx" presStyleIdx="0" presStyleCnt="9" custLinFactNeighborX="-22799">
        <dgm:presLayoutVars>
          <dgm:chMax/>
          <dgm:chPref val="4"/>
          <dgm:bulletEnabled val="1"/>
        </dgm:presLayoutVars>
      </dgm:prSet>
      <dgm:spPr/>
    </dgm:pt>
    <dgm:pt modelId="{66C15876-5580-48C8-B615-C74B79679534}" type="pres">
      <dgm:prSet presAssocID="{82F2AE2B-8001-4316-998D-97356E06D089}" presName="childShape" presStyleCnt="0">
        <dgm:presLayoutVars>
          <dgm:chMax val="0"/>
          <dgm:chPref val="0"/>
        </dgm:presLayoutVars>
      </dgm:prSet>
      <dgm:spPr/>
    </dgm:pt>
    <dgm:pt modelId="{488F92AE-2E21-470D-BE56-7342A5B6DF7A}" type="pres">
      <dgm:prSet presAssocID="{1B7BF3D1-4784-45FF-BB7D-9CF02827C2DA}" presName="childComposite" presStyleCnt="0">
        <dgm:presLayoutVars>
          <dgm:chMax val="0"/>
          <dgm:chPref val="0"/>
        </dgm:presLayoutVars>
      </dgm:prSet>
      <dgm:spPr/>
    </dgm:pt>
    <dgm:pt modelId="{0D571DAE-6F85-43FD-9FC1-A535261F0226}" type="pres">
      <dgm:prSet presAssocID="{1B7BF3D1-4784-45FF-BB7D-9CF02827C2DA}" presName="ChildAccent" presStyleLbl="solidFgAcc1" presStyleIdx="0" presStyleCnt="7" custLinFactX="-110355" custLinFactNeighborX="-200000"/>
      <dgm:spPr/>
    </dgm:pt>
    <dgm:pt modelId="{C0D6E8E1-1873-4F0B-BF34-6A864EAC50AB}" type="pres">
      <dgm:prSet presAssocID="{1B7BF3D1-4784-45FF-BB7D-9CF02827C2DA}" presName="Child" presStyleLbl="revTx" presStyleIdx="1" presStyleCnt="9" custLinFactNeighborX="-24515">
        <dgm:presLayoutVars>
          <dgm:chMax val="0"/>
          <dgm:chPref val="0"/>
          <dgm:bulletEnabled val="1"/>
        </dgm:presLayoutVars>
      </dgm:prSet>
      <dgm:spPr/>
    </dgm:pt>
    <dgm:pt modelId="{DAB1D13F-FB5D-4A85-AE66-1D0D480CB8A9}" type="pres">
      <dgm:prSet presAssocID="{38CF1BFB-A18E-4AB1-B641-FEC37F1D1BF1}" presName="childComposite" presStyleCnt="0">
        <dgm:presLayoutVars>
          <dgm:chMax val="0"/>
          <dgm:chPref val="0"/>
        </dgm:presLayoutVars>
      </dgm:prSet>
      <dgm:spPr/>
    </dgm:pt>
    <dgm:pt modelId="{125C7FF7-E25F-4F8C-9251-926E440C3485}" type="pres">
      <dgm:prSet presAssocID="{38CF1BFB-A18E-4AB1-B641-FEC37F1D1BF1}" presName="ChildAccent" presStyleLbl="solidFgAcc1" presStyleIdx="1" presStyleCnt="7" custLinFactX="-110355" custLinFactNeighborX="-200000"/>
      <dgm:spPr/>
    </dgm:pt>
    <dgm:pt modelId="{82BFD811-56DC-40C4-AB2E-7713CF4CE5E1}" type="pres">
      <dgm:prSet presAssocID="{38CF1BFB-A18E-4AB1-B641-FEC37F1D1BF1}" presName="Child" presStyleLbl="revTx" presStyleIdx="2" presStyleCnt="9" custLinFactNeighborX="-24515">
        <dgm:presLayoutVars>
          <dgm:chMax val="0"/>
          <dgm:chPref val="0"/>
          <dgm:bulletEnabled val="1"/>
        </dgm:presLayoutVars>
      </dgm:prSet>
      <dgm:spPr/>
    </dgm:pt>
    <dgm:pt modelId="{AB7674DB-AB24-47B6-85AF-46C75F03A9CC}" type="pres">
      <dgm:prSet presAssocID="{BBA49F5D-9C8A-4130-A148-DACE5B182E78}" presName="childComposite" presStyleCnt="0">
        <dgm:presLayoutVars>
          <dgm:chMax val="0"/>
          <dgm:chPref val="0"/>
        </dgm:presLayoutVars>
      </dgm:prSet>
      <dgm:spPr/>
    </dgm:pt>
    <dgm:pt modelId="{74F083C6-EF5C-4C4D-A6F3-53BCFA2CB90D}" type="pres">
      <dgm:prSet presAssocID="{BBA49F5D-9C8A-4130-A148-DACE5B182E78}" presName="ChildAccent" presStyleLbl="solidFgAcc1" presStyleIdx="2" presStyleCnt="7" custLinFactX="-110355" custLinFactNeighborX="-200000"/>
      <dgm:spPr/>
    </dgm:pt>
    <dgm:pt modelId="{63D1B2E7-716C-4BD1-88D7-73B5AEB7D52E}" type="pres">
      <dgm:prSet presAssocID="{BBA49F5D-9C8A-4130-A148-DACE5B182E78}" presName="Child" presStyleLbl="revTx" presStyleIdx="3" presStyleCnt="9" custLinFactNeighborX="-24515">
        <dgm:presLayoutVars>
          <dgm:chMax val="0"/>
          <dgm:chPref val="0"/>
          <dgm:bulletEnabled val="1"/>
        </dgm:presLayoutVars>
      </dgm:prSet>
      <dgm:spPr/>
    </dgm:pt>
    <dgm:pt modelId="{8A9BAB9C-3507-4B1A-9060-913D7C625DCB}" type="pres">
      <dgm:prSet presAssocID="{2357E457-9246-4E43-9A55-BBB32B8249F4}" presName="childComposite" presStyleCnt="0">
        <dgm:presLayoutVars>
          <dgm:chMax val="0"/>
          <dgm:chPref val="0"/>
        </dgm:presLayoutVars>
      </dgm:prSet>
      <dgm:spPr/>
    </dgm:pt>
    <dgm:pt modelId="{743490E6-D14A-4EBA-9B0E-E104C3FA017B}" type="pres">
      <dgm:prSet presAssocID="{2357E457-9246-4E43-9A55-BBB32B8249F4}" presName="ChildAccent" presStyleLbl="solidFgAcc1" presStyleIdx="3" presStyleCnt="7" custLinFactX="-110355" custLinFactNeighborX="-200000"/>
      <dgm:spPr/>
    </dgm:pt>
    <dgm:pt modelId="{2DD0F948-7EBC-4EE8-BB95-8213DBBE503A}" type="pres">
      <dgm:prSet presAssocID="{2357E457-9246-4E43-9A55-BBB32B8249F4}" presName="Child" presStyleLbl="revTx" presStyleIdx="4" presStyleCnt="9" custLinFactNeighborX="-21882" custLinFactNeighborY="-862">
        <dgm:presLayoutVars>
          <dgm:chMax val="0"/>
          <dgm:chPref val="0"/>
          <dgm:bulletEnabled val="1"/>
        </dgm:presLayoutVars>
      </dgm:prSet>
      <dgm:spPr/>
    </dgm:pt>
    <dgm:pt modelId="{1B1B7B04-867C-438C-8D87-C52ADDFECE6F}" type="pres">
      <dgm:prSet presAssocID="{F389FD98-35E2-4096-A650-6080364BB37B}" presName="childComposite" presStyleCnt="0">
        <dgm:presLayoutVars>
          <dgm:chMax val="0"/>
          <dgm:chPref val="0"/>
        </dgm:presLayoutVars>
      </dgm:prSet>
      <dgm:spPr/>
    </dgm:pt>
    <dgm:pt modelId="{7501B71B-9CB8-4DBD-BB6E-F290D39E35D5}" type="pres">
      <dgm:prSet presAssocID="{F389FD98-35E2-4096-A650-6080364BB37B}" presName="ChildAccent" presStyleLbl="solidFgAcc1" presStyleIdx="4" presStyleCnt="7" custLinFactX="-110355" custLinFactNeighborX="-200000"/>
      <dgm:spPr/>
    </dgm:pt>
    <dgm:pt modelId="{0FAA7339-4C18-4731-840C-F29C347D17AB}" type="pres">
      <dgm:prSet presAssocID="{F389FD98-35E2-4096-A650-6080364BB37B}" presName="Child" presStyleLbl="revTx" presStyleIdx="5" presStyleCnt="9" custLinFactNeighborX="-24515">
        <dgm:presLayoutVars>
          <dgm:chMax val="0"/>
          <dgm:chPref val="0"/>
          <dgm:bulletEnabled val="1"/>
        </dgm:presLayoutVars>
      </dgm:prSet>
      <dgm:spPr/>
    </dgm:pt>
    <dgm:pt modelId="{83E895D8-74C2-494C-B407-C358A9CD2C65}" type="pres">
      <dgm:prSet presAssocID="{094C9BA9-4F27-4BF8-93CF-AF744473818E}" presName="root" presStyleCnt="0">
        <dgm:presLayoutVars>
          <dgm:chMax/>
          <dgm:chPref/>
        </dgm:presLayoutVars>
      </dgm:prSet>
      <dgm:spPr/>
    </dgm:pt>
    <dgm:pt modelId="{B65C2A4B-536F-4CD5-B644-3476868301A4}" type="pres">
      <dgm:prSet presAssocID="{094C9BA9-4F27-4BF8-93CF-AF744473818E}" presName="rootComposite" presStyleCnt="0">
        <dgm:presLayoutVars/>
      </dgm:prSet>
      <dgm:spPr/>
    </dgm:pt>
    <dgm:pt modelId="{A00AEB01-3A8B-49E4-81C6-FE34AE9F88F4}" type="pres">
      <dgm:prSet presAssocID="{094C9BA9-4F27-4BF8-93CF-AF744473818E}" presName="ParentAccent" presStyleLbl="alignNode1" presStyleIdx="1" presStyleCnt="2" custLinFactNeighborX="-3596"/>
      <dgm:spPr/>
    </dgm:pt>
    <dgm:pt modelId="{0447331A-79B3-4564-9AD5-4A2AAAA6BE15}" type="pres">
      <dgm:prSet presAssocID="{094C9BA9-4F27-4BF8-93CF-AF744473818E}" presName="ParentSmallAccent" presStyleLbl="fgAcc1" presStyleIdx="1" presStyleCnt="2" custLinFactNeighborX="-48951"/>
      <dgm:spPr>
        <a:solidFill>
          <a:schemeClr val="accent3">
            <a:alpha val="90000"/>
          </a:schemeClr>
        </a:solidFill>
      </dgm:spPr>
    </dgm:pt>
    <dgm:pt modelId="{BC6B0F6B-00ED-4511-8491-5D2795940495}" type="pres">
      <dgm:prSet presAssocID="{094C9BA9-4F27-4BF8-93CF-AF744473818E}" presName="Parent" presStyleLbl="revTx" presStyleIdx="6" presStyleCnt="9" custScaleX="138565" custLinFactNeighborX="15585">
        <dgm:presLayoutVars>
          <dgm:chMax/>
          <dgm:chPref val="4"/>
          <dgm:bulletEnabled val="1"/>
        </dgm:presLayoutVars>
      </dgm:prSet>
      <dgm:spPr/>
    </dgm:pt>
    <dgm:pt modelId="{357985BB-4EEF-4A14-9544-7E2668D2CFF9}" type="pres">
      <dgm:prSet presAssocID="{094C9BA9-4F27-4BF8-93CF-AF744473818E}" presName="childShape" presStyleCnt="0">
        <dgm:presLayoutVars>
          <dgm:chMax val="0"/>
          <dgm:chPref val="0"/>
        </dgm:presLayoutVars>
      </dgm:prSet>
      <dgm:spPr/>
    </dgm:pt>
    <dgm:pt modelId="{F2923313-32CE-4E36-AD56-AD758FAE0A64}" type="pres">
      <dgm:prSet presAssocID="{FD6682B0-292B-485D-9074-E5CD633ED061}" presName="childComposite" presStyleCnt="0">
        <dgm:presLayoutVars>
          <dgm:chMax val="0"/>
          <dgm:chPref val="0"/>
        </dgm:presLayoutVars>
      </dgm:prSet>
      <dgm:spPr/>
    </dgm:pt>
    <dgm:pt modelId="{47B7800A-054D-4332-8462-9BA7124A32E3}" type="pres">
      <dgm:prSet presAssocID="{FD6682B0-292B-485D-9074-E5CD633ED061}" presName="ChildAccent" presStyleLbl="solidFgAcc1" presStyleIdx="5" presStyleCnt="7" custLinFactX="100000" custLinFactNeighborX="112151"/>
      <dgm:spPr/>
    </dgm:pt>
    <dgm:pt modelId="{73FB33B2-FC39-4B64-BCC3-675F102B8E48}" type="pres">
      <dgm:prSet presAssocID="{FD6682B0-292B-485D-9074-E5CD633ED061}" presName="Child" presStyleLbl="revTx" presStyleIdx="7" presStyleCnt="9" custLinFactNeighborX="16759">
        <dgm:presLayoutVars>
          <dgm:chMax val="0"/>
          <dgm:chPref val="0"/>
          <dgm:bulletEnabled val="1"/>
        </dgm:presLayoutVars>
      </dgm:prSet>
      <dgm:spPr/>
    </dgm:pt>
    <dgm:pt modelId="{BB5029D3-6523-44BC-8CFB-659A5DDEF1D8}" type="pres">
      <dgm:prSet presAssocID="{6B8E08A8-4DDD-4C51-BE2E-B500D866893C}" presName="childComposite" presStyleCnt="0">
        <dgm:presLayoutVars>
          <dgm:chMax val="0"/>
          <dgm:chPref val="0"/>
        </dgm:presLayoutVars>
      </dgm:prSet>
      <dgm:spPr/>
    </dgm:pt>
    <dgm:pt modelId="{3E26FE9E-1BC6-4FFB-8F3B-2F26B78972E7}" type="pres">
      <dgm:prSet presAssocID="{6B8E08A8-4DDD-4C51-BE2E-B500D866893C}" presName="ChildAccent" presStyleLbl="solidFgAcc1" presStyleIdx="6" presStyleCnt="7" custLinFactX="100000" custLinFactNeighborX="112151"/>
      <dgm:spPr/>
    </dgm:pt>
    <dgm:pt modelId="{3445C1F1-5DC5-4C02-96AD-E2BD48DC56C8}" type="pres">
      <dgm:prSet presAssocID="{6B8E08A8-4DDD-4C51-BE2E-B500D866893C}" presName="Child" presStyleLbl="revTx" presStyleIdx="8" presStyleCnt="9" custLinFactNeighborX="16759">
        <dgm:presLayoutVars>
          <dgm:chMax val="0"/>
          <dgm:chPref val="0"/>
          <dgm:bulletEnabled val="1"/>
        </dgm:presLayoutVars>
      </dgm:prSet>
      <dgm:spPr/>
    </dgm:pt>
  </dgm:ptLst>
  <dgm:cxnLst>
    <dgm:cxn modelId="{1D6A1604-BAF1-4497-B08D-493D525DF32E}" srcId="{094C9BA9-4F27-4BF8-93CF-AF744473818E}" destId="{6B8E08A8-4DDD-4C51-BE2E-B500D866893C}" srcOrd="1" destOrd="0" parTransId="{4902C717-FAAC-4F4E-9C8D-0FB567076E52}" sibTransId="{81665B7E-8EFF-4E0A-8107-16741DC9A203}"/>
    <dgm:cxn modelId="{25FB5C24-532B-4931-A522-33352F6F64BC}" type="presOf" srcId="{F389FD98-35E2-4096-A650-6080364BB37B}" destId="{0FAA7339-4C18-4731-840C-F29C347D17AB}" srcOrd="0" destOrd="0" presId="urn:microsoft.com/office/officeart/2008/layout/SquareAccentList"/>
    <dgm:cxn modelId="{A79BBD2B-FEF9-46B9-9999-8FD0CBBF16F4}" type="presOf" srcId="{FD6682B0-292B-485D-9074-E5CD633ED061}" destId="{73FB33B2-FC39-4B64-BCC3-675F102B8E48}" srcOrd="0" destOrd="0" presId="urn:microsoft.com/office/officeart/2008/layout/SquareAccentList"/>
    <dgm:cxn modelId="{87BAC539-FD23-453D-AC60-2A9821D6F9CC}" type="presOf" srcId="{BBA49F5D-9C8A-4130-A148-DACE5B182E78}" destId="{63D1B2E7-716C-4BD1-88D7-73B5AEB7D52E}" srcOrd="0" destOrd="0" presId="urn:microsoft.com/office/officeart/2008/layout/SquareAccentList"/>
    <dgm:cxn modelId="{B750315C-07D0-44FD-8D7B-700B65B4E23C}" srcId="{E37E8856-853D-4185-9FDA-508E828EEB74}" destId="{094C9BA9-4F27-4BF8-93CF-AF744473818E}" srcOrd="1" destOrd="0" parTransId="{B8A4C845-AFEA-49DF-B5F8-F0674C6A0304}" sibTransId="{52D70478-A50B-411F-AC0F-7A820E7F5559}"/>
    <dgm:cxn modelId="{7A818D5D-8844-4C5B-8EE9-7A1D0BAF9C44}" type="presOf" srcId="{38CF1BFB-A18E-4AB1-B641-FEC37F1D1BF1}" destId="{82BFD811-56DC-40C4-AB2E-7713CF4CE5E1}" srcOrd="0" destOrd="0" presId="urn:microsoft.com/office/officeart/2008/layout/SquareAccentList"/>
    <dgm:cxn modelId="{08571D62-FCE2-4BBE-BBC5-850308A881AE}" srcId="{82F2AE2B-8001-4316-998D-97356E06D089}" destId="{1B7BF3D1-4784-45FF-BB7D-9CF02827C2DA}" srcOrd="0" destOrd="0" parTransId="{42E4DA80-91A3-42DC-8AE0-B2FBE115AD89}" sibTransId="{B3035C9E-6358-47AF-A072-6342A9BBDBA1}"/>
    <dgm:cxn modelId="{ABEB094A-D936-4957-8BF7-322E83767772}" srcId="{82F2AE2B-8001-4316-998D-97356E06D089}" destId="{BBA49F5D-9C8A-4130-A148-DACE5B182E78}" srcOrd="2" destOrd="0" parTransId="{52F1EB4B-5D62-474B-8841-DF50A2D204B0}" sibTransId="{FA20CDC3-60D2-4DA5-9F57-C23836595ACF}"/>
    <dgm:cxn modelId="{90995F4C-BA80-43AB-9355-39C7BEB9E9C4}" type="presOf" srcId="{82F2AE2B-8001-4316-998D-97356E06D089}" destId="{142772E2-5B02-4FB9-AAFB-53484EF578E6}" srcOrd="0" destOrd="0" presId="urn:microsoft.com/office/officeart/2008/layout/SquareAccentList"/>
    <dgm:cxn modelId="{7F331C78-C91E-44D7-B7AC-05A0CEB31905}" type="presOf" srcId="{2357E457-9246-4E43-9A55-BBB32B8249F4}" destId="{2DD0F948-7EBC-4EE8-BB95-8213DBBE503A}" srcOrd="0" destOrd="0" presId="urn:microsoft.com/office/officeart/2008/layout/SquareAccentList"/>
    <dgm:cxn modelId="{8EEF007B-821D-45AD-A120-F256EF4607A7}" srcId="{E37E8856-853D-4185-9FDA-508E828EEB74}" destId="{82F2AE2B-8001-4316-998D-97356E06D089}" srcOrd="0" destOrd="0" parTransId="{4AAE6F31-C107-4E4A-B70D-048BA68BA7AB}" sibTransId="{5A38D81B-6893-4536-AD09-A97FE7D7FDBA}"/>
    <dgm:cxn modelId="{C1768582-3CE6-4A77-8982-C3465C2D11CD}" type="presOf" srcId="{E37E8856-853D-4185-9FDA-508E828EEB74}" destId="{275CE0F1-DD71-46B3-AB15-117979A6D536}" srcOrd="0" destOrd="0" presId="urn:microsoft.com/office/officeart/2008/layout/SquareAccentList"/>
    <dgm:cxn modelId="{28335495-280C-49F3-911D-766E84802600}" type="presOf" srcId="{094C9BA9-4F27-4BF8-93CF-AF744473818E}" destId="{BC6B0F6B-00ED-4511-8491-5D2795940495}" srcOrd="0" destOrd="0" presId="urn:microsoft.com/office/officeart/2008/layout/SquareAccentList"/>
    <dgm:cxn modelId="{195D8B97-95D9-415B-B048-B3D84FDB4CC0}" type="presOf" srcId="{6B8E08A8-4DDD-4C51-BE2E-B500D866893C}" destId="{3445C1F1-5DC5-4C02-96AD-E2BD48DC56C8}" srcOrd="0" destOrd="0" presId="urn:microsoft.com/office/officeart/2008/layout/SquareAccentList"/>
    <dgm:cxn modelId="{A69D39DF-A1E2-49A7-A5DD-497A2915C18E}" srcId="{82F2AE2B-8001-4316-998D-97356E06D089}" destId="{38CF1BFB-A18E-4AB1-B641-FEC37F1D1BF1}" srcOrd="1" destOrd="0" parTransId="{84DF0D9A-2EE7-4BB4-9DFA-DB3FB3891B67}" sibTransId="{4DD06EC0-F4A2-4282-AC99-C40BA5D6D7E8}"/>
    <dgm:cxn modelId="{4C71E2DF-688D-498A-BAE1-9A056B9FF42C}" srcId="{82F2AE2B-8001-4316-998D-97356E06D089}" destId="{2357E457-9246-4E43-9A55-BBB32B8249F4}" srcOrd="3" destOrd="0" parTransId="{2ED456E0-FBB0-462F-81AC-BA88DC217EC0}" sibTransId="{ECC1C344-3D35-4658-8795-F51F99749C00}"/>
    <dgm:cxn modelId="{B19C9EE0-E0C1-48E9-9C8A-6097F2DB6914}" srcId="{82F2AE2B-8001-4316-998D-97356E06D089}" destId="{F389FD98-35E2-4096-A650-6080364BB37B}" srcOrd="4" destOrd="0" parTransId="{C5BED4C6-872F-4773-B9AB-C7EFDA51AD68}" sibTransId="{C06FF631-6A8C-4788-90A0-DE765B25C71A}"/>
    <dgm:cxn modelId="{1907B7E4-B224-4E68-8DE9-8B4AD382CF1B}" srcId="{094C9BA9-4F27-4BF8-93CF-AF744473818E}" destId="{FD6682B0-292B-485D-9074-E5CD633ED061}" srcOrd="0" destOrd="0" parTransId="{05E6EB4F-A0F3-4508-A606-96C5EEDE0E28}" sibTransId="{67CA480B-878E-4425-A977-B2836A3ADAC6}"/>
    <dgm:cxn modelId="{6CAB86F4-4824-498C-8775-89A021B640AF}" type="presOf" srcId="{1B7BF3D1-4784-45FF-BB7D-9CF02827C2DA}" destId="{C0D6E8E1-1873-4F0B-BF34-6A864EAC50AB}" srcOrd="0" destOrd="0" presId="urn:microsoft.com/office/officeart/2008/layout/SquareAccentList"/>
    <dgm:cxn modelId="{520B6912-604A-405F-9CB4-DB8605912B64}" type="presParOf" srcId="{275CE0F1-DD71-46B3-AB15-117979A6D536}" destId="{68661A2A-A0AA-4FE9-B06A-DEA56F3D7ACD}" srcOrd="0" destOrd="0" presId="urn:microsoft.com/office/officeart/2008/layout/SquareAccentList"/>
    <dgm:cxn modelId="{16ABC4A6-2D10-443D-8F10-AE41BD836C80}" type="presParOf" srcId="{68661A2A-A0AA-4FE9-B06A-DEA56F3D7ACD}" destId="{B535AFC4-C812-4C32-9F16-87BCE1DA8201}" srcOrd="0" destOrd="0" presId="urn:microsoft.com/office/officeart/2008/layout/SquareAccentList"/>
    <dgm:cxn modelId="{D3A04FB7-8E96-4A6C-9EED-7883D5F4FEFB}" type="presParOf" srcId="{B535AFC4-C812-4C32-9F16-87BCE1DA8201}" destId="{6C718DA2-98A2-4ABB-9E52-878061F49692}" srcOrd="0" destOrd="0" presId="urn:microsoft.com/office/officeart/2008/layout/SquareAccentList"/>
    <dgm:cxn modelId="{EE4A5F7F-47AD-491C-8522-F531DB3FC142}" type="presParOf" srcId="{B535AFC4-C812-4C32-9F16-87BCE1DA8201}" destId="{8A9FA29F-CE07-4788-BD6B-77A8944C4119}" srcOrd="1" destOrd="0" presId="urn:microsoft.com/office/officeart/2008/layout/SquareAccentList"/>
    <dgm:cxn modelId="{28A49CF5-923B-4653-9338-7E39B5492F66}" type="presParOf" srcId="{B535AFC4-C812-4C32-9F16-87BCE1DA8201}" destId="{142772E2-5B02-4FB9-AAFB-53484EF578E6}" srcOrd="2" destOrd="0" presId="urn:microsoft.com/office/officeart/2008/layout/SquareAccentList"/>
    <dgm:cxn modelId="{D8572327-365F-4D9C-95A1-332DE97F50B2}" type="presParOf" srcId="{68661A2A-A0AA-4FE9-B06A-DEA56F3D7ACD}" destId="{66C15876-5580-48C8-B615-C74B79679534}" srcOrd="1" destOrd="0" presId="urn:microsoft.com/office/officeart/2008/layout/SquareAccentList"/>
    <dgm:cxn modelId="{7A9FE7E8-023D-4043-B3B2-EABCFD20431A}" type="presParOf" srcId="{66C15876-5580-48C8-B615-C74B79679534}" destId="{488F92AE-2E21-470D-BE56-7342A5B6DF7A}" srcOrd="0" destOrd="0" presId="urn:microsoft.com/office/officeart/2008/layout/SquareAccentList"/>
    <dgm:cxn modelId="{7BE6DED9-1E5A-40CD-9A36-112A206C545B}" type="presParOf" srcId="{488F92AE-2E21-470D-BE56-7342A5B6DF7A}" destId="{0D571DAE-6F85-43FD-9FC1-A535261F0226}" srcOrd="0" destOrd="0" presId="urn:microsoft.com/office/officeart/2008/layout/SquareAccentList"/>
    <dgm:cxn modelId="{99C5A781-C778-4074-8CF4-7AEBB72577A0}" type="presParOf" srcId="{488F92AE-2E21-470D-BE56-7342A5B6DF7A}" destId="{C0D6E8E1-1873-4F0B-BF34-6A864EAC50AB}" srcOrd="1" destOrd="0" presId="urn:microsoft.com/office/officeart/2008/layout/SquareAccentList"/>
    <dgm:cxn modelId="{8B7C8DE0-7077-4B07-A514-2C01757209C8}" type="presParOf" srcId="{66C15876-5580-48C8-B615-C74B79679534}" destId="{DAB1D13F-FB5D-4A85-AE66-1D0D480CB8A9}" srcOrd="1" destOrd="0" presId="urn:microsoft.com/office/officeart/2008/layout/SquareAccentList"/>
    <dgm:cxn modelId="{CC2D2733-4808-4314-9F1B-7467D9E1371B}" type="presParOf" srcId="{DAB1D13F-FB5D-4A85-AE66-1D0D480CB8A9}" destId="{125C7FF7-E25F-4F8C-9251-926E440C3485}" srcOrd="0" destOrd="0" presId="urn:microsoft.com/office/officeart/2008/layout/SquareAccentList"/>
    <dgm:cxn modelId="{30230548-88EB-4C56-AA5A-87AEB7891C4F}" type="presParOf" srcId="{DAB1D13F-FB5D-4A85-AE66-1D0D480CB8A9}" destId="{82BFD811-56DC-40C4-AB2E-7713CF4CE5E1}" srcOrd="1" destOrd="0" presId="urn:microsoft.com/office/officeart/2008/layout/SquareAccentList"/>
    <dgm:cxn modelId="{AB2E65F3-240D-404A-B385-9CA69C772BEC}" type="presParOf" srcId="{66C15876-5580-48C8-B615-C74B79679534}" destId="{AB7674DB-AB24-47B6-85AF-46C75F03A9CC}" srcOrd="2" destOrd="0" presId="urn:microsoft.com/office/officeart/2008/layout/SquareAccentList"/>
    <dgm:cxn modelId="{C15C9470-26EE-49B8-9D61-8FC9F0968DF2}" type="presParOf" srcId="{AB7674DB-AB24-47B6-85AF-46C75F03A9CC}" destId="{74F083C6-EF5C-4C4D-A6F3-53BCFA2CB90D}" srcOrd="0" destOrd="0" presId="urn:microsoft.com/office/officeart/2008/layout/SquareAccentList"/>
    <dgm:cxn modelId="{1C4749AB-B243-418F-B829-8EC42842C7CE}" type="presParOf" srcId="{AB7674DB-AB24-47B6-85AF-46C75F03A9CC}" destId="{63D1B2E7-716C-4BD1-88D7-73B5AEB7D52E}" srcOrd="1" destOrd="0" presId="urn:microsoft.com/office/officeart/2008/layout/SquareAccentList"/>
    <dgm:cxn modelId="{A985E9EA-2564-48E4-AE56-08392BBBC732}" type="presParOf" srcId="{66C15876-5580-48C8-B615-C74B79679534}" destId="{8A9BAB9C-3507-4B1A-9060-913D7C625DCB}" srcOrd="3" destOrd="0" presId="urn:microsoft.com/office/officeart/2008/layout/SquareAccentList"/>
    <dgm:cxn modelId="{46888FB1-0EC8-4A65-8EA2-D60FE06F9C3D}" type="presParOf" srcId="{8A9BAB9C-3507-4B1A-9060-913D7C625DCB}" destId="{743490E6-D14A-4EBA-9B0E-E104C3FA017B}" srcOrd="0" destOrd="0" presId="urn:microsoft.com/office/officeart/2008/layout/SquareAccentList"/>
    <dgm:cxn modelId="{FBEA99DD-8DB9-46F1-AEB3-800BE9821D75}" type="presParOf" srcId="{8A9BAB9C-3507-4B1A-9060-913D7C625DCB}" destId="{2DD0F948-7EBC-4EE8-BB95-8213DBBE503A}" srcOrd="1" destOrd="0" presId="urn:microsoft.com/office/officeart/2008/layout/SquareAccentList"/>
    <dgm:cxn modelId="{2022DB79-8BB3-4594-AE2A-7D19F6747EDF}" type="presParOf" srcId="{66C15876-5580-48C8-B615-C74B79679534}" destId="{1B1B7B04-867C-438C-8D87-C52ADDFECE6F}" srcOrd="4" destOrd="0" presId="urn:microsoft.com/office/officeart/2008/layout/SquareAccentList"/>
    <dgm:cxn modelId="{B8D89F35-6082-4B80-BA9E-2E4435D905C8}" type="presParOf" srcId="{1B1B7B04-867C-438C-8D87-C52ADDFECE6F}" destId="{7501B71B-9CB8-4DBD-BB6E-F290D39E35D5}" srcOrd="0" destOrd="0" presId="urn:microsoft.com/office/officeart/2008/layout/SquareAccentList"/>
    <dgm:cxn modelId="{0271C74E-F6BC-4A51-ACF9-8216763BA5E6}" type="presParOf" srcId="{1B1B7B04-867C-438C-8D87-C52ADDFECE6F}" destId="{0FAA7339-4C18-4731-840C-F29C347D17AB}" srcOrd="1" destOrd="0" presId="urn:microsoft.com/office/officeart/2008/layout/SquareAccentList"/>
    <dgm:cxn modelId="{F10213D4-F805-4B0F-8C46-6314602295B8}" type="presParOf" srcId="{275CE0F1-DD71-46B3-AB15-117979A6D536}" destId="{83E895D8-74C2-494C-B407-C358A9CD2C65}" srcOrd="1" destOrd="0" presId="urn:microsoft.com/office/officeart/2008/layout/SquareAccentList"/>
    <dgm:cxn modelId="{26DCA935-BA45-45B4-9765-A2216D1746AE}" type="presParOf" srcId="{83E895D8-74C2-494C-B407-C358A9CD2C65}" destId="{B65C2A4B-536F-4CD5-B644-3476868301A4}" srcOrd="0" destOrd="0" presId="urn:microsoft.com/office/officeart/2008/layout/SquareAccentList"/>
    <dgm:cxn modelId="{6BBC229A-464A-49A4-98D6-F086AAD2F7E7}" type="presParOf" srcId="{B65C2A4B-536F-4CD5-B644-3476868301A4}" destId="{A00AEB01-3A8B-49E4-81C6-FE34AE9F88F4}" srcOrd="0" destOrd="0" presId="urn:microsoft.com/office/officeart/2008/layout/SquareAccentList"/>
    <dgm:cxn modelId="{66DFF633-FE7E-4824-A24E-C2A40BDB83E7}" type="presParOf" srcId="{B65C2A4B-536F-4CD5-B644-3476868301A4}" destId="{0447331A-79B3-4564-9AD5-4A2AAAA6BE15}" srcOrd="1" destOrd="0" presId="urn:microsoft.com/office/officeart/2008/layout/SquareAccentList"/>
    <dgm:cxn modelId="{D45AA894-A5E2-4C63-8DE4-5010354B1390}" type="presParOf" srcId="{B65C2A4B-536F-4CD5-B644-3476868301A4}" destId="{BC6B0F6B-00ED-4511-8491-5D2795940495}" srcOrd="2" destOrd="0" presId="urn:microsoft.com/office/officeart/2008/layout/SquareAccentList"/>
    <dgm:cxn modelId="{53BDE131-0148-452E-A694-C4BB3A2CA0F6}" type="presParOf" srcId="{83E895D8-74C2-494C-B407-C358A9CD2C65}" destId="{357985BB-4EEF-4A14-9544-7E2668D2CFF9}" srcOrd="1" destOrd="0" presId="urn:microsoft.com/office/officeart/2008/layout/SquareAccentList"/>
    <dgm:cxn modelId="{B4619C9E-DBB8-45FB-8117-E1E70B1B3975}" type="presParOf" srcId="{357985BB-4EEF-4A14-9544-7E2668D2CFF9}" destId="{F2923313-32CE-4E36-AD56-AD758FAE0A64}" srcOrd="0" destOrd="0" presId="urn:microsoft.com/office/officeart/2008/layout/SquareAccentList"/>
    <dgm:cxn modelId="{197691BD-8044-428C-9480-8D6CEFCAFC77}" type="presParOf" srcId="{F2923313-32CE-4E36-AD56-AD758FAE0A64}" destId="{47B7800A-054D-4332-8462-9BA7124A32E3}" srcOrd="0" destOrd="0" presId="urn:microsoft.com/office/officeart/2008/layout/SquareAccentList"/>
    <dgm:cxn modelId="{B7A7940C-BB53-43B4-BADA-E46F2759DF4F}" type="presParOf" srcId="{F2923313-32CE-4E36-AD56-AD758FAE0A64}" destId="{73FB33B2-FC39-4B64-BCC3-675F102B8E48}" srcOrd="1" destOrd="0" presId="urn:microsoft.com/office/officeart/2008/layout/SquareAccentList"/>
    <dgm:cxn modelId="{5F6CE1A8-30DB-403F-A72F-9CA0EF811E64}" type="presParOf" srcId="{357985BB-4EEF-4A14-9544-7E2668D2CFF9}" destId="{BB5029D3-6523-44BC-8CFB-659A5DDEF1D8}" srcOrd="1" destOrd="0" presId="urn:microsoft.com/office/officeart/2008/layout/SquareAccentList"/>
    <dgm:cxn modelId="{FCEB1EF6-3C1C-4B63-81BE-FDAD50097232}" type="presParOf" srcId="{BB5029D3-6523-44BC-8CFB-659A5DDEF1D8}" destId="{3E26FE9E-1BC6-4FFB-8F3B-2F26B78972E7}" srcOrd="0" destOrd="0" presId="urn:microsoft.com/office/officeart/2008/layout/SquareAccentList"/>
    <dgm:cxn modelId="{F5020BBD-001A-4566-8512-B801B955DA5A}" type="presParOf" srcId="{BB5029D3-6523-44BC-8CFB-659A5DDEF1D8}" destId="{3445C1F1-5DC5-4C02-96AD-E2BD48DC56C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699284-1509-4792-B743-B219F9E51135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pt-BR"/>
        </a:p>
      </dgm:t>
    </dgm:pt>
    <dgm:pt modelId="{3F5AF04B-BB43-46CB-AB54-EEDC35303345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No século XV, os portugueses começaram a explorar a costa atlântica do continente africano. 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02CDE3D-8181-4A70-A0BA-97A50A912C82}" type="parTrans" cxnId="{383B797D-0C4F-4F96-BCD8-D3626BFFE32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FE8E176-99C3-4E87-B177-701DEEE3470C}" type="sibTrans" cxnId="{383B797D-0C4F-4F96-BCD8-D3626BFFE32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6809E15-D85C-401C-AAD3-E520AA9D7CA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partir daí, passaram a comprar africanos escravizados para serem vendidos na Europa.</a:t>
          </a:r>
        </a:p>
      </dgm:t>
    </dgm:pt>
    <dgm:pt modelId="{F3E37BBF-BFAE-4413-AADF-85FB0110FA96}" type="parTrans" cxnId="{15333E9A-2AAB-4313-9514-805D0DAA46C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17E4F2E-CD18-4135-96AD-3C04D7EB4253}" type="sibTrans" cxnId="{15333E9A-2AAB-4313-9514-805D0DAA46C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9E54B2B-F8E3-4FD0-B858-E77DBC980072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A maioria dos escravizados estava destinada ao trabalho na agricultura.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935F6A1-9311-4447-8771-C36FC97071B2}" type="parTrans" cxnId="{5A850B92-9F37-498D-A19F-44741A9EDD5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66EA50A-48A3-4B47-A37A-1D971282E9AE}" type="sibTrans" cxnId="{5A850B92-9F37-498D-A19F-44741A9EDD5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D5ABA14-44F6-45D5-9135-39F64A89490E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cativos eram tratados como mercadorias e seu número aumentou. </a:t>
          </a:r>
        </a:p>
      </dgm:t>
    </dgm:pt>
    <dgm:pt modelId="{B270FDDA-44BC-4EF7-8708-1E1761FFBBA2}" type="parTrans" cxnId="{F18D219A-55CE-4DB7-B59E-52DC6EDACAE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C930553-496D-485B-B8D8-6E0F9A03C85F}" type="sibTrans" cxnId="{F18D219A-55CE-4DB7-B59E-52DC6EDACAE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7FC802C-DF71-4774-A8F8-BF43036D096C}" type="pres">
      <dgm:prSet presAssocID="{E1699284-1509-4792-B743-B219F9E51135}" presName="Name0" presStyleCnt="0">
        <dgm:presLayoutVars>
          <dgm:chMax val="7"/>
          <dgm:chPref val="7"/>
          <dgm:dir/>
        </dgm:presLayoutVars>
      </dgm:prSet>
      <dgm:spPr/>
    </dgm:pt>
    <dgm:pt modelId="{DB64A78D-9E87-43E1-A92C-7D957615F516}" type="pres">
      <dgm:prSet presAssocID="{E1699284-1509-4792-B743-B219F9E51135}" presName="Name1" presStyleCnt="0"/>
      <dgm:spPr/>
    </dgm:pt>
    <dgm:pt modelId="{B6EBEF93-077D-48DC-B121-85710F941BEE}" type="pres">
      <dgm:prSet presAssocID="{E1699284-1509-4792-B743-B219F9E51135}" presName="cycle" presStyleCnt="0"/>
      <dgm:spPr/>
    </dgm:pt>
    <dgm:pt modelId="{054250F1-5661-4C2E-92EB-8AC2CB1B090C}" type="pres">
      <dgm:prSet presAssocID="{E1699284-1509-4792-B743-B219F9E51135}" presName="srcNode" presStyleLbl="node1" presStyleIdx="0" presStyleCnt="4"/>
      <dgm:spPr/>
    </dgm:pt>
    <dgm:pt modelId="{05DBC2E1-2185-434A-A8EE-5406AB08E965}" type="pres">
      <dgm:prSet presAssocID="{E1699284-1509-4792-B743-B219F9E51135}" presName="conn" presStyleLbl="parChTrans1D2" presStyleIdx="0" presStyleCnt="1"/>
      <dgm:spPr/>
    </dgm:pt>
    <dgm:pt modelId="{0A3BBB0B-DF46-436E-AC65-482FEE557B95}" type="pres">
      <dgm:prSet presAssocID="{E1699284-1509-4792-B743-B219F9E51135}" presName="extraNode" presStyleLbl="node1" presStyleIdx="0" presStyleCnt="4"/>
      <dgm:spPr/>
    </dgm:pt>
    <dgm:pt modelId="{64D203A8-D4B5-4EA9-9356-8482B93AF731}" type="pres">
      <dgm:prSet presAssocID="{E1699284-1509-4792-B743-B219F9E51135}" presName="dstNode" presStyleLbl="node1" presStyleIdx="0" presStyleCnt="4"/>
      <dgm:spPr/>
    </dgm:pt>
    <dgm:pt modelId="{BC3C21F4-777F-40B3-80BF-A5E9E4914DE0}" type="pres">
      <dgm:prSet presAssocID="{3F5AF04B-BB43-46CB-AB54-EEDC35303345}" presName="text_1" presStyleLbl="node1" presStyleIdx="0" presStyleCnt="4">
        <dgm:presLayoutVars>
          <dgm:bulletEnabled val="1"/>
        </dgm:presLayoutVars>
      </dgm:prSet>
      <dgm:spPr/>
    </dgm:pt>
    <dgm:pt modelId="{98642C08-4604-48CA-8F55-EA515338B41E}" type="pres">
      <dgm:prSet presAssocID="{3F5AF04B-BB43-46CB-AB54-EEDC35303345}" presName="accent_1" presStyleCnt="0"/>
      <dgm:spPr/>
    </dgm:pt>
    <dgm:pt modelId="{05AA4665-14F0-4EB9-A31B-0397AF39E372}" type="pres">
      <dgm:prSet presAssocID="{3F5AF04B-BB43-46CB-AB54-EEDC35303345}" presName="accentRepeatNode" presStyleLbl="solidFgAcc1" presStyleIdx="0" presStyleCnt="4"/>
      <dgm:spPr/>
    </dgm:pt>
    <dgm:pt modelId="{D723D1D3-F7A0-4489-90AE-BDBEB6295C04}" type="pres">
      <dgm:prSet presAssocID="{76809E15-D85C-401C-AAD3-E520AA9D7CA9}" presName="text_2" presStyleLbl="node1" presStyleIdx="1" presStyleCnt="4">
        <dgm:presLayoutVars>
          <dgm:bulletEnabled val="1"/>
        </dgm:presLayoutVars>
      </dgm:prSet>
      <dgm:spPr/>
    </dgm:pt>
    <dgm:pt modelId="{A84AAF91-E45B-41E9-8187-6360E60C8298}" type="pres">
      <dgm:prSet presAssocID="{76809E15-D85C-401C-AAD3-E520AA9D7CA9}" presName="accent_2" presStyleCnt="0"/>
      <dgm:spPr/>
    </dgm:pt>
    <dgm:pt modelId="{5ED24F48-34A3-4B41-8826-9360E221DFA9}" type="pres">
      <dgm:prSet presAssocID="{76809E15-D85C-401C-AAD3-E520AA9D7CA9}" presName="accentRepeatNode" presStyleLbl="solidFgAcc1" presStyleIdx="1" presStyleCnt="4"/>
      <dgm:spPr/>
    </dgm:pt>
    <dgm:pt modelId="{60C227F7-BB1A-476C-9339-DDEBDC727FC2}" type="pres">
      <dgm:prSet presAssocID="{FD5ABA14-44F6-45D5-9135-39F64A89490E}" presName="text_3" presStyleLbl="node1" presStyleIdx="2" presStyleCnt="4">
        <dgm:presLayoutVars>
          <dgm:bulletEnabled val="1"/>
        </dgm:presLayoutVars>
      </dgm:prSet>
      <dgm:spPr/>
    </dgm:pt>
    <dgm:pt modelId="{A3885121-EE99-4E26-9DB3-DF5ECA864F6D}" type="pres">
      <dgm:prSet presAssocID="{FD5ABA14-44F6-45D5-9135-39F64A89490E}" presName="accent_3" presStyleCnt="0"/>
      <dgm:spPr/>
    </dgm:pt>
    <dgm:pt modelId="{CDAD6B39-C624-4071-B24F-C33D1DFD7026}" type="pres">
      <dgm:prSet presAssocID="{FD5ABA14-44F6-45D5-9135-39F64A89490E}" presName="accentRepeatNode" presStyleLbl="solidFgAcc1" presStyleIdx="2" presStyleCnt="4"/>
      <dgm:spPr/>
    </dgm:pt>
    <dgm:pt modelId="{3D878F64-9505-4C0D-B350-A892336CF6C7}" type="pres">
      <dgm:prSet presAssocID="{79E54B2B-F8E3-4FD0-B858-E77DBC980072}" presName="text_4" presStyleLbl="node1" presStyleIdx="3" presStyleCnt="4">
        <dgm:presLayoutVars>
          <dgm:bulletEnabled val="1"/>
        </dgm:presLayoutVars>
      </dgm:prSet>
      <dgm:spPr/>
    </dgm:pt>
    <dgm:pt modelId="{8A7CDACD-30E0-438C-896D-18F9A5F2F5A4}" type="pres">
      <dgm:prSet presAssocID="{79E54B2B-F8E3-4FD0-B858-E77DBC980072}" presName="accent_4" presStyleCnt="0"/>
      <dgm:spPr/>
    </dgm:pt>
    <dgm:pt modelId="{518590EF-22FC-4D65-AA5D-02771452AC54}" type="pres">
      <dgm:prSet presAssocID="{79E54B2B-F8E3-4FD0-B858-E77DBC980072}" presName="accentRepeatNode" presStyleLbl="solidFgAcc1" presStyleIdx="3" presStyleCnt="4"/>
      <dgm:spPr/>
    </dgm:pt>
  </dgm:ptLst>
  <dgm:cxnLst>
    <dgm:cxn modelId="{B585EF26-0D48-4378-8BA0-C5BEF0BAB211}" type="presOf" srcId="{E1699284-1509-4792-B743-B219F9E51135}" destId="{87FC802C-DF71-4774-A8F8-BF43036D096C}" srcOrd="0" destOrd="0" presId="urn:microsoft.com/office/officeart/2008/layout/VerticalCurvedList"/>
    <dgm:cxn modelId="{19073D29-283C-442E-BE93-DD13F35603EC}" type="presOf" srcId="{76809E15-D85C-401C-AAD3-E520AA9D7CA9}" destId="{D723D1D3-F7A0-4489-90AE-BDBEB6295C04}" srcOrd="0" destOrd="0" presId="urn:microsoft.com/office/officeart/2008/layout/VerticalCurvedList"/>
    <dgm:cxn modelId="{1DB42F58-DD7D-482E-B99D-930B51428B37}" type="presOf" srcId="{9FE8E176-99C3-4E87-B177-701DEEE3470C}" destId="{05DBC2E1-2185-434A-A8EE-5406AB08E965}" srcOrd="0" destOrd="0" presId="urn:microsoft.com/office/officeart/2008/layout/VerticalCurvedList"/>
    <dgm:cxn modelId="{CC98AB7A-36E9-40DA-84C6-C2D1CACFDC8C}" type="presOf" srcId="{FD5ABA14-44F6-45D5-9135-39F64A89490E}" destId="{60C227F7-BB1A-476C-9339-DDEBDC727FC2}" srcOrd="0" destOrd="0" presId="urn:microsoft.com/office/officeart/2008/layout/VerticalCurvedList"/>
    <dgm:cxn modelId="{383B797D-0C4F-4F96-BCD8-D3626BFFE32B}" srcId="{E1699284-1509-4792-B743-B219F9E51135}" destId="{3F5AF04B-BB43-46CB-AB54-EEDC35303345}" srcOrd="0" destOrd="0" parTransId="{202CDE3D-8181-4A70-A0BA-97A50A912C82}" sibTransId="{9FE8E176-99C3-4E87-B177-701DEEE3470C}"/>
    <dgm:cxn modelId="{5A850B92-9F37-498D-A19F-44741A9EDD52}" srcId="{E1699284-1509-4792-B743-B219F9E51135}" destId="{79E54B2B-F8E3-4FD0-B858-E77DBC980072}" srcOrd="3" destOrd="0" parTransId="{2935F6A1-9311-4447-8771-C36FC97071B2}" sibTransId="{766EA50A-48A3-4B47-A37A-1D971282E9AE}"/>
    <dgm:cxn modelId="{F18D219A-55CE-4DB7-B59E-52DC6EDACAEA}" srcId="{E1699284-1509-4792-B743-B219F9E51135}" destId="{FD5ABA14-44F6-45D5-9135-39F64A89490E}" srcOrd="2" destOrd="0" parTransId="{B270FDDA-44BC-4EF7-8708-1E1761FFBBA2}" sibTransId="{8C930553-496D-485B-B8D8-6E0F9A03C85F}"/>
    <dgm:cxn modelId="{15333E9A-2AAB-4313-9514-805D0DAA46C7}" srcId="{E1699284-1509-4792-B743-B219F9E51135}" destId="{76809E15-D85C-401C-AAD3-E520AA9D7CA9}" srcOrd="1" destOrd="0" parTransId="{F3E37BBF-BFAE-4413-AADF-85FB0110FA96}" sibTransId="{917E4F2E-CD18-4135-96AD-3C04D7EB4253}"/>
    <dgm:cxn modelId="{72B5DDB1-7A6F-47B7-9F81-66B9D371466F}" type="presOf" srcId="{3F5AF04B-BB43-46CB-AB54-EEDC35303345}" destId="{BC3C21F4-777F-40B3-80BF-A5E9E4914DE0}" srcOrd="0" destOrd="0" presId="urn:microsoft.com/office/officeart/2008/layout/VerticalCurvedList"/>
    <dgm:cxn modelId="{4E87EBBB-F0D5-4E33-98AD-1FF34DB50CFD}" type="presOf" srcId="{79E54B2B-F8E3-4FD0-B858-E77DBC980072}" destId="{3D878F64-9505-4C0D-B350-A892336CF6C7}" srcOrd="0" destOrd="0" presId="urn:microsoft.com/office/officeart/2008/layout/VerticalCurvedList"/>
    <dgm:cxn modelId="{1514360F-2647-433B-B93F-CEC2D39E4229}" type="presParOf" srcId="{87FC802C-DF71-4774-A8F8-BF43036D096C}" destId="{DB64A78D-9E87-43E1-A92C-7D957615F516}" srcOrd="0" destOrd="0" presId="urn:microsoft.com/office/officeart/2008/layout/VerticalCurvedList"/>
    <dgm:cxn modelId="{F37B6C65-C81A-487F-8FDE-4E2235769D24}" type="presParOf" srcId="{DB64A78D-9E87-43E1-A92C-7D957615F516}" destId="{B6EBEF93-077D-48DC-B121-85710F941BEE}" srcOrd="0" destOrd="0" presId="urn:microsoft.com/office/officeart/2008/layout/VerticalCurvedList"/>
    <dgm:cxn modelId="{C07C6EB0-861C-482E-B88B-5A369B092859}" type="presParOf" srcId="{B6EBEF93-077D-48DC-B121-85710F941BEE}" destId="{054250F1-5661-4C2E-92EB-8AC2CB1B090C}" srcOrd="0" destOrd="0" presId="urn:microsoft.com/office/officeart/2008/layout/VerticalCurvedList"/>
    <dgm:cxn modelId="{19D8F637-7726-4179-849C-C67C16B9F313}" type="presParOf" srcId="{B6EBEF93-077D-48DC-B121-85710F941BEE}" destId="{05DBC2E1-2185-434A-A8EE-5406AB08E965}" srcOrd="1" destOrd="0" presId="urn:microsoft.com/office/officeart/2008/layout/VerticalCurvedList"/>
    <dgm:cxn modelId="{6E9156A9-E6C2-4C92-A907-C338FA6D6A19}" type="presParOf" srcId="{B6EBEF93-077D-48DC-B121-85710F941BEE}" destId="{0A3BBB0B-DF46-436E-AC65-482FEE557B95}" srcOrd="2" destOrd="0" presId="urn:microsoft.com/office/officeart/2008/layout/VerticalCurvedList"/>
    <dgm:cxn modelId="{3DA5A642-9BF8-4EDF-B50F-C206B5A9AE69}" type="presParOf" srcId="{B6EBEF93-077D-48DC-B121-85710F941BEE}" destId="{64D203A8-D4B5-4EA9-9356-8482B93AF731}" srcOrd="3" destOrd="0" presId="urn:microsoft.com/office/officeart/2008/layout/VerticalCurvedList"/>
    <dgm:cxn modelId="{25AA338B-4B11-4898-A8CF-DB9D8015E592}" type="presParOf" srcId="{DB64A78D-9E87-43E1-A92C-7D957615F516}" destId="{BC3C21F4-777F-40B3-80BF-A5E9E4914DE0}" srcOrd="1" destOrd="0" presId="urn:microsoft.com/office/officeart/2008/layout/VerticalCurvedList"/>
    <dgm:cxn modelId="{66C26615-0F5E-4D82-891F-F8329C14B079}" type="presParOf" srcId="{DB64A78D-9E87-43E1-A92C-7D957615F516}" destId="{98642C08-4604-48CA-8F55-EA515338B41E}" srcOrd="2" destOrd="0" presId="urn:microsoft.com/office/officeart/2008/layout/VerticalCurvedList"/>
    <dgm:cxn modelId="{B4F0C536-B38C-4CE7-90F2-FB1B0880D003}" type="presParOf" srcId="{98642C08-4604-48CA-8F55-EA515338B41E}" destId="{05AA4665-14F0-4EB9-A31B-0397AF39E372}" srcOrd="0" destOrd="0" presId="urn:microsoft.com/office/officeart/2008/layout/VerticalCurvedList"/>
    <dgm:cxn modelId="{7F903F3A-53ED-4BF3-A19E-37D496A286A4}" type="presParOf" srcId="{DB64A78D-9E87-43E1-A92C-7D957615F516}" destId="{D723D1D3-F7A0-4489-90AE-BDBEB6295C04}" srcOrd="3" destOrd="0" presId="urn:microsoft.com/office/officeart/2008/layout/VerticalCurvedList"/>
    <dgm:cxn modelId="{73450E1E-B0D1-45A4-A1BB-84E0E95B8808}" type="presParOf" srcId="{DB64A78D-9E87-43E1-A92C-7D957615F516}" destId="{A84AAF91-E45B-41E9-8187-6360E60C8298}" srcOrd="4" destOrd="0" presId="urn:microsoft.com/office/officeart/2008/layout/VerticalCurvedList"/>
    <dgm:cxn modelId="{7D74CC83-6BAB-4E0E-87C1-C76DD15C260F}" type="presParOf" srcId="{A84AAF91-E45B-41E9-8187-6360E60C8298}" destId="{5ED24F48-34A3-4B41-8826-9360E221DFA9}" srcOrd="0" destOrd="0" presId="urn:microsoft.com/office/officeart/2008/layout/VerticalCurvedList"/>
    <dgm:cxn modelId="{A364B4FF-6F25-42A4-AD96-45B3FD05F1F3}" type="presParOf" srcId="{DB64A78D-9E87-43E1-A92C-7D957615F516}" destId="{60C227F7-BB1A-476C-9339-DDEBDC727FC2}" srcOrd="5" destOrd="0" presId="urn:microsoft.com/office/officeart/2008/layout/VerticalCurvedList"/>
    <dgm:cxn modelId="{BC4645D6-16FE-44C3-842C-169B215FBCB2}" type="presParOf" srcId="{DB64A78D-9E87-43E1-A92C-7D957615F516}" destId="{A3885121-EE99-4E26-9DB3-DF5ECA864F6D}" srcOrd="6" destOrd="0" presId="urn:microsoft.com/office/officeart/2008/layout/VerticalCurvedList"/>
    <dgm:cxn modelId="{52C4C4CD-5A7F-43D7-BD4C-A12F300AC501}" type="presParOf" srcId="{A3885121-EE99-4E26-9DB3-DF5ECA864F6D}" destId="{CDAD6B39-C624-4071-B24F-C33D1DFD7026}" srcOrd="0" destOrd="0" presId="urn:microsoft.com/office/officeart/2008/layout/VerticalCurvedList"/>
    <dgm:cxn modelId="{F00B0FFE-FC25-469E-AEB7-D2D427E058C0}" type="presParOf" srcId="{DB64A78D-9E87-43E1-A92C-7D957615F516}" destId="{3D878F64-9505-4C0D-B350-A892336CF6C7}" srcOrd="7" destOrd="0" presId="urn:microsoft.com/office/officeart/2008/layout/VerticalCurvedList"/>
    <dgm:cxn modelId="{1A31C3B3-D425-4F3E-ADA0-F42528AC213F}" type="presParOf" srcId="{DB64A78D-9E87-43E1-A92C-7D957615F516}" destId="{8A7CDACD-30E0-438C-896D-18F9A5F2F5A4}" srcOrd="8" destOrd="0" presId="urn:microsoft.com/office/officeart/2008/layout/VerticalCurvedList"/>
    <dgm:cxn modelId="{7DF2FFAD-090A-4A4E-939C-8984BB7C8A1E}" type="presParOf" srcId="{8A7CDACD-30E0-438C-896D-18F9A5F2F5A4}" destId="{518590EF-22FC-4D65-AA5D-02771452AC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9150A8-A8E2-4DCF-BE02-68988D2D722E}" type="doc">
      <dgm:prSet loTypeId="urn:microsoft.com/office/officeart/2005/8/layout/bProcess3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C78B42CE-8B76-4FE0-A838-6AA97523797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africanos eram capturados em suas aldeias.</a:t>
          </a:r>
        </a:p>
      </dgm:t>
    </dgm:pt>
    <dgm:pt modelId="{0F2F0DAA-1F10-4997-859F-6973A6F91052}" type="parTrans" cxnId="{AC0D42F8-3EC0-4606-A661-36B1EE0A646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02F4168-7708-460A-97D8-B6A1B0E3134E}" type="sibTrans" cxnId="{AC0D42F8-3EC0-4606-A661-36B1EE0A646F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8129F1E-4B40-480A-8190-1F4A82FF94F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africanos eram levados para as feitorias próximas aos portos. </a:t>
          </a:r>
        </a:p>
      </dgm:t>
    </dgm:pt>
    <dgm:pt modelId="{74BA3133-776D-46C9-BF78-F83834589888}" type="parTrans" cxnId="{EC216A2E-1A84-4175-A9A2-E88EE77CA98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53A5F81-03F6-4BE8-937F-2BFAA9874448}" type="sibTrans" cxnId="{EC216A2E-1A84-4175-A9A2-E88EE77CA980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38920B5D-28C9-4115-B164-15607769782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Nas feitorias eles ficavam presos, aguardando sua partida à América.</a:t>
          </a:r>
        </a:p>
      </dgm:t>
    </dgm:pt>
    <dgm:pt modelId="{9FC82F8E-FFEE-48AF-A410-CDE68DA799FF}" type="parTrans" cxnId="{51682BB3-A168-4C44-B563-4CFC154959A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354060C-8E34-432B-B39E-8B1A56C8678F}" type="sibTrans" cxnId="{51682BB3-A168-4C44-B563-4CFC154959AB}">
      <dgm:prSet custT="1"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D829E6D-6C0D-4C1A-9F58-4CC7DB1C317A}">
      <dgm:prSet custT="1"/>
      <dgm:spPr/>
      <dgm:t>
        <a:bodyPr/>
        <a:lstStyle/>
        <a:p>
          <a:pPr>
            <a:lnSpc>
              <a:spcPts val="2200"/>
            </a:lnSpc>
          </a:pPr>
          <a:r>
            <a:rPr lang="pt-BR" sz="2200" dirty="0">
              <a:latin typeface="Roboto" pitchFamily="2" charset="0"/>
              <a:ea typeface="Roboto" pitchFamily="2" charset="0"/>
            </a:rPr>
            <a:t>Portugueses ou </a:t>
          </a:r>
          <a:r>
            <a:rPr lang="pt-BR" sz="2200">
              <a:latin typeface="Roboto" pitchFamily="2" charset="0"/>
              <a:ea typeface="Roboto" pitchFamily="2" charset="0"/>
            </a:rPr>
            <a:t>luso‐brasileiros </a:t>
          </a:r>
          <a:r>
            <a:rPr lang="pt-BR" sz="2200" dirty="0">
              <a:latin typeface="Roboto" pitchFamily="2" charset="0"/>
              <a:ea typeface="Roboto" pitchFamily="2" charset="0"/>
            </a:rPr>
            <a:t>negociavam com os chefes africanos.</a:t>
          </a:r>
        </a:p>
      </dgm:t>
    </dgm:pt>
    <dgm:pt modelId="{58B2C367-5949-47A2-8D92-94A412D4F051}" type="parTrans" cxnId="{4CF151D1-4E4C-4B92-8500-E530860EB131}">
      <dgm:prSet/>
      <dgm:spPr/>
      <dgm:t>
        <a:bodyPr/>
        <a:lstStyle/>
        <a:p>
          <a:endParaRPr lang="pt-BR"/>
        </a:p>
      </dgm:t>
    </dgm:pt>
    <dgm:pt modelId="{80BE3B8A-F5C5-4FD5-AABC-B9A68E68395A}" type="sibTrans" cxnId="{4CF151D1-4E4C-4B92-8500-E530860EB131}">
      <dgm:prSet/>
      <dgm:spPr/>
      <dgm:t>
        <a:bodyPr/>
        <a:lstStyle/>
        <a:p>
          <a:endParaRPr lang="pt-BR" dirty="0"/>
        </a:p>
      </dgm:t>
    </dgm:pt>
    <dgm:pt modelId="{6B2CE707-B219-4A69-960D-DF1238708291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Os comerciantes ofereciam produtos em troca de escravizados. 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DB835E6-9621-44C2-BEC4-32F1E0AD0693}" type="parTrans" cxnId="{D7FE5E9E-742D-45B5-9190-E46123DAE3E0}">
      <dgm:prSet/>
      <dgm:spPr/>
      <dgm:t>
        <a:bodyPr/>
        <a:lstStyle/>
        <a:p>
          <a:endParaRPr lang="pt-BR"/>
        </a:p>
      </dgm:t>
    </dgm:pt>
    <dgm:pt modelId="{14E63C33-F91E-4E3C-BEF7-8297C851B6BD}" type="sibTrans" cxnId="{D7FE5E9E-742D-45B5-9190-E46123DAE3E0}">
      <dgm:prSet/>
      <dgm:spPr/>
      <dgm:t>
        <a:bodyPr/>
        <a:lstStyle/>
        <a:p>
          <a:endParaRPr lang="pt-BR" dirty="0"/>
        </a:p>
      </dgm:t>
    </dgm:pt>
    <dgm:pt modelId="{EB013225-4240-4F68-AD05-8057B6E31A31}" type="pres">
      <dgm:prSet presAssocID="{F89150A8-A8E2-4DCF-BE02-68988D2D722E}" presName="Name0" presStyleCnt="0">
        <dgm:presLayoutVars>
          <dgm:dir/>
          <dgm:resizeHandles val="exact"/>
        </dgm:presLayoutVars>
      </dgm:prSet>
      <dgm:spPr/>
    </dgm:pt>
    <dgm:pt modelId="{81AA9746-3DE5-4DD3-BB4E-3555219E140A}" type="pres">
      <dgm:prSet presAssocID="{C78B42CE-8B76-4FE0-A838-6AA97523797A}" presName="node" presStyleLbl="node1" presStyleIdx="0" presStyleCnt="5" custScaleX="146890">
        <dgm:presLayoutVars>
          <dgm:bulletEnabled val="1"/>
        </dgm:presLayoutVars>
      </dgm:prSet>
      <dgm:spPr/>
    </dgm:pt>
    <dgm:pt modelId="{ED73EC3F-B1AE-4049-AAF1-11B789DD5C8E}" type="pres">
      <dgm:prSet presAssocID="{602F4168-7708-460A-97D8-B6A1B0E3134E}" presName="sibTrans" presStyleLbl="sibTrans1D1" presStyleIdx="0" presStyleCnt="4"/>
      <dgm:spPr/>
    </dgm:pt>
    <dgm:pt modelId="{5B27C1A9-A2D3-45EA-A9B7-A314F696EE53}" type="pres">
      <dgm:prSet presAssocID="{602F4168-7708-460A-97D8-B6A1B0E3134E}" presName="connectorText" presStyleLbl="sibTrans1D1" presStyleIdx="0" presStyleCnt="4"/>
      <dgm:spPr/>
    </dgm:pt>
    <dgm:pt modelId="{84747EE5-CB16-4922-8415-5953B436E2B1}" type="pres">
      <dgm:prSet presAssocID="{8D829E6D-6C0D-4C1A-9F58-4CC7DB1C317A}" presName="node" presStyleLbl="node1" presStyleIdx="1" presStyleCnt="5" custScaleX="146890">
        <dgm:presLayoutVars>
          <dgm:bulletEnabled val="1"/>
        </dgm:presLayoutVars>
      </dgm:prSet>
      <dgm:spPr/>
    </dgm:pt>
    <dgm:pt modelId="{AD225E88-2AD2-4AC4-85A1-4D74541ED477}" type="pres">
      <dgm:prSet presAssocID="{80BE3B8A-F5C5-4FD5-AABC-B9A68E68395A}" presName="sibTrans" presStyleLbl="sibTrans1D1" presStyleIdx="1" presStyleCnt="4"/>
      <dgm:spPr/>
    </dgm:pt>
    <dgm:pt modelId="{621A790B-2B2B-4F84-AC77-225BDAC18783}" type="pres">
      <dgm:prSet presAssocID="{80BE3B8A-F5C5-4FD5-AABC-B9A68E68395A}" presName="connectorText" presStyleLbl="sibTrans1D1" presStyleIdx="1" presStyleCnt="4"/>
      <dgm:spPr/>
    </dgm:pt>
    <dgm:pt modelId="{005BE383-352A-4976-A1F2-0AA213E23108}" type="pres">
      <dgm:prSet presAssocID="{6B2CE707-B219-4A69-960D-DF1238708291}" presName="node" presStyleLbl="node1" presStyleIdx="2" presStyleCnt="5" custScaleX="145339">
        <dgm:presLayoutVars>
          <dgm:bulletEnabled val="1"/>
        </dgm:presLayoutVars>
      </dgm:prSet>
      <dgm:spPr/>
    </dgm:pt>
    <dgm:pt modelId="{564C3BE6-2888-4922-936F-93B8E799D7F1}" type="pres">
      <dgm:prSet presAssocID="{14E63C33-F91E-4E3C-BEF7-8297C851B6BD}" presName="sibTrans" presStyleLbl="sibTrans1D1" presStyleIdx="2" presStyleCnt="4"/>
      <dgm:spPr/>
    </dgm:pt>
    <dgm:pt modelId="{4AEDFB6D-64D1-4A0D-8C62-9F559A4C40AA}" type="pres">
      <dgm:prSet presAssocID="{14E63C33-F91E-4E3C-BEF7-8297C851B6BD}" presName="connectorText" presStyleLbl="sibTrans1D1" presStyleIdx="2" presStyleCnt="4"/>
      <dgm:spPr/>
    </dgm:pt>
    <dgm:pt modelId="{B1FFBAD2-AB14-4FD7-86D9-20A91C353228}" type="pres">
      <dgm:prSet presAssocID="{A8129F1E-4B40-480A-8190-1F4A82FF94F4}" presName="node" presStyleLbl="node1" presStyleIdx="3" presStyleCnt="5" custScaleX="146890">
        <dgm:presLayoutVars>
          <dgm:bulletEnabled val="1"/>
        </dgm:presLayoutVars>
      </dgm:prSet>
      <dgm:spPr/>
    </dgm:pt>
    <dgm:pt modelId="{0E787C19-1655-463C-9C27-158A30A919FE}" type="pres">
      <dgm:prSet presAssocID="{E53A5F81-03F6-4BE8-937F-2BFAA9874448}" presName="sibTrans" presStyleLbl="sibTrans1D1" presStyleIdx="3" presStyleCnt="4"/>
      <dgm:spPr/>
    </dgm:pt>
    <dgm:pt modelId="{8213B42D-DED7-476E-9F9F-713AA399CA18}" type="pres">
      <dgm:prSet presAssocID="{E53A5F81-03F6-4BE8-937F-2BFAA9874448}" presName="connectorText" presStyleLbl="sibTrans1D1" presStyleIdx="3" presStyleCnt="4"/>
      <dgm:spPr/>
    </dgm:pt>
    <dgm:pt modelId="{39C052C3-63E7-4482-B588-84A4CE928E9B}" type="pres">
      <dgm:prSet presAssocID="{38920B5D-28C9-4115-B164-156077697824}" presName="node" presStyleLbl="node1" presStyleIdx="4" presStyleCnt="5" custScaleX="146890">
        <dgm:presLayoutVars>
          <dgm:bulletEnabled val="1"/>
        </dgm:presLayoutVars>
      </dgm:prSet>
      <dgm:spPr/>
    </dgm:pt>
  </dgm:ptLst>
  <dgm:cxnLst>
    <dgm:cxn modelId="{A396AD06-6012-4020-BF64-EB3DDF5A7479}" type="presOf" srcId="{E53A5F81-03F6-4BE8-937F-2BFAA9874448}" destId="{0E787C19-1655-463C-9C27-158A30A919FE}" srcOrd="0" destOrd="0" presId="urn:microsoft.com/office/officeart/2005/8/layout/bProcess3"/>
    <dgm:cxn modelId="{D1AE2012-2F83-430F-9B3F-1EC8AE873F2E}" type="presOf" srcId="{6B2CE707-B219-4A69-960D-DF1238708291}" destId="{005BE383-352A-4976-A1F2-0AA213E23108}" srcOrd="0" destOrd="0" presId="urn:microsoft.com/office/officeart/2005/8/layout/bProcess3"/>
    <dgm:cxn modelId="{A538C119-CBEB-4BD7-8585-0955175CEB31}" type="presOf" srcId="{602F4168-7708-460A-97D8-B6A1B0E3134E}" destId="{5B27C1A9-A2D3-45EA-A9B7-A314F696EE53}" srcOrd="1" destOrd="0" presId="urn:microsoft.com/office/officeart/2005/8/layout/bProcess3"/>
    <dgm:cxn modelId="{06092525-39B2-4598-B66A-2480A64DA43A}" type="presOf" srcId="{14E63C33-F91E-4E3C-BEF7-8297C851B6BD}" destId="{564C3BE6-2888-4922-936F-93B8E799D7F1}" srcOrd="0" destOrd="0" presId="urn:microsoft.com/office/officeart/2005/8/layout/bProcess3"/>
    <dgm:cxn modelId="{EC216A2E-1A84-4175-A9A2-E88EE77CA980}" srcId="{F89150A8-A8E2-4DCF-BE02-68988D2D722E}" destId="{A8129F1E-4B40-480A-8190-1F4A82FF94F4}" srcOrd="3" destOrd="0" parTransId="{74BA3133-776D-46C9-BF78-F83834589888}" sibTransId="{E53A5F81-03F6-4BE8-937F-2BFAA9874448}"/>
    <dgm:cxn modelId="{1BE42974-45AF-4971-9F09-252A0E6BBD36}" type="presOf" srcId="{80BE3B8A-F5C5-4FD5-AABC-B9A68E68395A}" destId="{621A790B-2B2B-4F84-AC77-225BDAC18783}" srcOrd="1" destOrd="0" presId="urn:microsoft.com/office/officeart/2005/8/layout/bProcess3"/>
    <dgm:cxn modelId="{D4CA3C91-74D4-48EE-86B1-2230A0EFC97D}" type="presOf" srcId="{14E63C33-F91E-4E3C-BEF7-8297C851B6BD}" destId="{4AEDFB6D-64D1-4A0D-8C62-9F559A4C40AA}" srcOrd="1" destOrd="0" presId="urn:microsoft.com/office/officeart/2005/8/layout/bProcess3"/>
    <dgm:cxn modelId="{D7FE5E9E-742D-45B5-9190-E46123DAE3E0}" srcId="{F89150A8-A8E2-4DCF-BE02-68988D2D722E}" destId="{6B2CE707-B219-4A69-960D-DF1238708291}" srcOrd="2" destOrd="0" parTransId="{7DB835E6-9621-44C2-BEC4-32F1E0AD0693}" sibTransId="{14E63C33-F91E-4E3C-BEF7-8297C851B6BD}"/>
    <dgm:cxn modelId="{A6F99AA3-D1A1-4FF9-8901-0A27995AAB72}" type="presOf" srcId="{A8129F1E-4B40-480A-8190-1F4A82FF94F4}" destId="{B1FFBAD2-AB14-4FD7-86D9-20A91C353228}" srcOrd="0" destOrd="0" presId="urn:microsoft.com/office/officeart/2005/8/layout/bProcess3"/>
    <dgm:cxn modelId="{8FE507A6-A05D-4914-AB12-9AA03EEC0713}" type="presOf" srcId="{8D829E6D-6C0D-4C1A-9F58-4CC7DB1C317A}" destId="{84747EE5-CB16-4922-8415-5953B436E2B1}" srcOrd="0" destOrd="0" presId="urn:microsoft.com/office/officeart/2005/8/layout/bProcess3"/>
    <dgm:cxn modelId="{B768CBA6-D994-46F9-B1F9-634B791DD04D}" type="presOf" srcId="{38920B5D-28C9-4115-B164-156077697824}" destId="{39C052C3-63E7-4482-B588-84A4CE928E9B}" srcOrd="0" destOrd="0" presId="urn:microsoft.com/office/officeart/2005/8/layout/bProcess3"/>
    <dgm:cxn modelId="{569385AD-F145-4319-9568-83093A6EBE5C}" type="presOf" srcId="{F89150A8-A8E2-4DCF-BE02-68988D2D722E}" destId="{EB013225-4240-4F68-AD05-8057B6E31A31}" srcOrd="0" destOrd="0" presId="urn:microsoft.com/office/officeart/2005/8/layout/bProcess3"/>
    <dgm:cxn modelId="{DBE7F2AD-C3B0-43F5-8ADE-D0AE21FAB7C7}" type="presOf" srcId="{602F4168-7708-460A-97D8-B6A1B0E3134E}" destId="{ED73EC3F-B1AE-4049-AAF1-11B789DD5C8E}" srcOrd="0" destOrd="0" presId="urn:microsoft.com/office/officeart/2005/8/layout/bProcess3"/>
    <dgm:cxn modelId="{51682BB3-A168-4C44-B563-4CFC154959AB}" srcId="{F89150A8-A8E2-4DCF-BE02-68988D2D722E}" destId="{38920B5D-28C9-4115-B164-156077697824}" srcOrd="4" destOrd="0" parTransId="{9FC82F8E-FFEE-48AF-A410-CDE68DA799FF}" sibTransId="{C354060C-8E34-432B-B39E-8B1A56C8678F}"/>
    <dgm:cxn modelId="{AA37E7BF-D1AB-418A-BB08-FBA97BCD7237}" type="presOf" srcId="{C78B42CE-8B76-4FE0-A838-6AA97523797A}" destId="{81AA9746-3DE5-4DD3-BB4E-3555219E140A}" srcOrd="0" destOrd="0" presId="urn:microsoft.com/office/officeart/2005/8/layout/bProcess3"/>
    <dgm:cxn modelId="{4CF151D1-4E4C-4B92-8500-E530860EB131}" srcId="{F89150A8-A8E2-4DCF-BE02-68988D2D722E}" destId="{8D829E6D-6C0D-4C1A-9F58-4CC7DB1C317A}" srcOrd="1" destOrd="0" parTransId="{58B2C367-5949-47A2-8D92-94A412D4F051}" sibTransId="{80BE3B8A-F5C5-4FD5-AABC-B9A68E68395A}"/>
    <dgm:cxn modelId="{253903E9-2522-4853-9F1C-0C42930F9856}" type="presOf" srcId="{E53A5F81-03F6-4BE8-937F-2BFAA9874448}" destId="{8213B42D-DED7-476E-9F9F-713AA399CA18}" srcOrd="1" destOrd="0" presId="urn:microsoft.com/office/officeart/2005/8/layout/bProcess3"/>
    <dgm:cxn modelId="{0B5A0EEC-72A5-476A-90CA-CE911BB07563}" type="presOf" srcId="{80BE3B8A-F5C5-4FD5-AABC-B9A68E68395A}" destId="{AD225E88-2AD2-4AC4-85A1-4D74541ED477}" srcOrd="0" destOrd="0" presId="urn:microsoft.com/office/officeart/2005/8/layout/bProcess3"/>
    <dgm:cxn modelId="{AC0D42F8-3EC0-4606-A661-36B1EE0A646F}" srcId="{F89150A8-A8E2-4DCF-BE02-68988D2D722E}" destId="{C78B42CE-8B76-4FE0-A838-6AA97523797A}" srcOrd="0" destOrd="0" parTransId="{0F2F0DAA-1F10-4997-859F-6973A6F91052}" sibTransId="{602F4168-7708-460A-97D8-B6A1B0E3134E}"/>
    <dgm:cxn modelId="{148285E7-1749-4341-8888-E01B3172DADA}" type="presParOf" srcId="{EB013225-4240-4F68-AD05-8057B6E31A31}" destId="{81AA9746-3DE5-4DD3-BB4E-3555219E140A}" srcOrd="0" destOrd="0" presId="urn:microsoft.com/office/officeart/2005/8/layout/bProcess3"/>
    <dgm:cxn modelId="{7D1E01BD-AB97-4CF9-944E-10F889A86782}" type="presParOf" srcId="{EB013225-4240-4F68-AD05-8057B6E31A31}" destId="{ED73EC3F-B1AE-4049-AAF1-11B789DD5C8E}" srcOrd="1" destOrd="0" presId="urn:microsoft.com/office/officeart/2005/8/layout/bProcess3"/>
    <dgm:cxn modelId="{D052CD13-02EF-45EE-83B2-B3BD1B31BADB}" type="presParOf" srcId="{ED73EC3F-B1AE-4049-AAF1-11B789DD5C8E}" destId="{5B27C1A9-A2D3-45EA-A9B7-A314F696EE53}" srcOrd="0" destOrd="0" presId="urn:microsoft.com/office/officeart/2005/8/layout/bProcess3"/>
    <dgm:cxn modelId="{4AD13AB9-3B07-464F-AE16-D782861FCC1E}" type="presParOf" srcId="{EB013225-4240-4F68-AD05-8057B6E31A31}" destId="{84747EE5-CB16-4922-8415-5953B436E2B1}" srcOrd="2" destOrd="0" presId="urn:microsoft.com/office/officeart/2005/8/layout/bProcess3"/>
    <dgm:cxn modelId="{EB3990ED-0C9D-4F2F-853C-5D2B01A1575D}" type="presParOf" srcId="{EB013225-4240-4F68-AD05-8057B6E31A31}" destId="{AD225E88-2AD2-4AC4-85A1-4D74541ED477}" srcOrd="3" destOrd="0" presId="urn:microsoft.com/office/officeart/2005/8/layout/bProcess3"/>
    <dgm:cxn modelId="{F016E87D-66A4-4889-8E98-6BE109B7E982}" type="presParOf" srcId="{AD225E88-2AD2-4AC4-85A1-4D74541ED477}" destId="{621A790B-2B2B-4F84-AC77-225BDAC18783}" srcOrd="0" destOrd="0" presId="urn:microsoft.com/office/officeart/2005/8/layout/bProcess3"/>
    <dgm:cxn modelId="{F145FC8F-6408-4A47-8F71-4F659CC259F7}" type="presParOf" srcId="{EB013225-4240-4F68-AD05-8057B6E31A31}" destId="{005BE383-352A-4976-A1F2-0AA213E23108}" srcOrd="4" destOrd="0" presId="urn:microsoft.com/office/officeart/2005/8/layout/bProcess3"/>
    <dgm:cxn modelId="{A49F71D5-E98B-49D3-ABCD-B689DC96A962}" type="presParOf" srcId="{EB013225-4240-4F68-AD05-8057B6E31A31}" destId="{564C3BE6-2888-4922-936F-93B8E799D7F1}" srcOrd="5" destOrd="0" presId="urn:microsoft.com/office/officeart/2005/8/layout/bProcess3"/>
    <dgm:cxn modelId="{BD6807BD-3449-4831-B738-1D11237FEEB3}" type="presParOf" srcId="{564C3BE6-2888-4922-936F-93B8E799D7F1}" destId="{4AEDFB6D-64D1-4A0D-8C62-9F559A4C40AA}" srcOrd="0" destOrd="0" presId="urn:microsoft.com/office/officeart/2005/8/layout/bProcess3"/>
    <dgm:cxn modelId="{AAE4E61D-0C3D-4722-B3A2-3154C341E7E6}" type="presParOf" srcId="{EB013225-4240-4F68-AD05-8057B6E31A31}" destId="{B1FFBAD2-AB14-4FD7-86D9-20A91C353228}" srcOrd="6" destOrd="0" presId="urn:microsoft.com/office/officeart/2005/8/layout/bProcess3"/>
    <dgm:cxn modelId="{667C03BA-4284-4A28-AC40-D831E522DB78}" type="presParOf" srcId="{EB013225-4240-4F68-AD05-8057B6E31A31}" destId="{0E787C19-1655-463C-9C27-158A30A919FE}" srcOrd="7" destOrd="0" presId="urn:microsoft.com/office/officeart/2005/8/layout/bProcess3"/>
    <dgm:cxn modelId="{73EF4D5D-867D-40EB-AD4F-E01002B65BAF}" type="presParOf" srcId="{0E787C19-1655-463C-9C27-158A30A919FE}" destId="{8213B42D-DED7-476E-9F9F-713AA399CA18}" srcOrd="0" destOrd="0" presId="urn:microsoft.com/office/officeart/2005/8/layout/bProcess3"/>
    <dgm:cxn modelId="{C9B93C0C-0C8B-41C7-B468-E7F3F5834B9A}" type="presParOf" srcId="{EB013225-4240-4F68-AD05-8057B6E31A31}" destId="{39C052C3-63E7-4482-B588-84A4CE928E9B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76195A-A76E-4641-9FA1-B0254BD90BA9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94FD50C8-79C0-49E1-9EA9-50599087A491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viagens nos navios podiam durar meses.</a:t>
          </a:r>
        </a:p>
      </dgm:t>
    </dgm:pt>
    <dgm:pt modelId="{5CF987CF-BB83-4EFF-9AAF-950B57F58D87}" type="parTrans" cxnId="{A4911A4F-46E3-4771-9813-A67E5A2A5A5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AD4AE76-6480-4DFD-97DB-2AD85EB984EE}" type="sibTrans" cxnId="{A4911A4F-46E3-4771-9813-A67E5A2A5A5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0046FAC-BF70-4FC4-BCB3-39103D10B25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água e os alimentos eram insuficientes.</a:t>
          </a:r>
        </a:p>
      </dgm:t>
    </dgm:pt>
    <dgm:pt modelId="{349FCD4B-9F3D-4751-BBD8-A089F2AD1E4A}" type="parTrans" cxnId="{70B48458-CB4C-4651-94C3-7CBB265617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1393D1A-08CE-46C1-B8BE-90890114F4CD}" type="sibTrans" cxnId="{70B48458-CB4C-4651-94C3-7CBB265617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50492B-145F-4730-B0FE-68EFA27A529B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Devido à alta mortalidade de africanos, os navios ficaram conhecidos como tumbeiros.</a:t>
          </a:r>
        </a:p>
      </dgm:t>
    </dgm:pt>
    <dgm:pt modelId="{40B49EB1-D12F-4DF6-84C7-9C75FC6E490B}" type="parTrans" cxnId="{9BA204EF-3187-4BC8-8CC9-D3F61FB37E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17E8E2-0565-4499-B00C-9BC790EB064D}" type="sibTrans" cxnId="{9BA204EF-3187-4BC8-8CC9-D3F61FB37E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8332932-EB23-4033-9104-B6E786BE04C9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Era transportado um número excessivo de escravizados por navios. </a:t>
          </a:r>
        </a:p>
      </dgm:t>
    </dgm:pt>
    <dgm:pt modelId="{049684E6-9A8E-4661-BEE8-CAD949CAFDED}" type="parTrans" cxnId="{645D4197-70C9-4052-99E0-4CB85E40FA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5DF420D-61AB-4E20-AA2D-C99F727D8679}" type="sibTrans" cxnId="{645D4197-70C9-4052-99E0-4CB85E40FA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6989BFB-0983-4235-9242-5062A10B90E7}" type="pres">
      <dgm:prSet presAssocID="{6E76195A-A76E-4641-9FA1-B0254BD90BA9}" presName="linear" presStyleCnt="0">
        <dgm:presLayoutVars>
          <dgm:dir/>
          <dgm:animLvl val="lvl"/>
          <dgm:resizeHandles val="exact"/>
        </dgm:presLayoutVars>
      </dgm:prSet>
      <dgm:spPr/>
    </dgm:pt>
    <dgm:pt modelId="{3EF51DD9-07E1-41C6-B48E-1864D99926E1}" type="pres">
      <dgm:prSet presAssocID="{94FD50C8-79C0-49E1-9EA9-50599087A491}" presName="parentLin" presStyleCnt="0"/>
      <dgm:spPr/>
    </dgm:pt>
    <dgm:pt modelId="{E12D322D-1CD0-4F2E-9DBC-77D26886F5E9}" type="pres">
      <dgm:prSet presAssocID="{94FD50C8-79C0-49E1-9EA9-50599087A491}" presName="parentLeftMargin" presStyleLbl="node1" presStyleIdx="0" presStyleCnt="4"/>
      <dgm:spPr/>
    </dgm:pt>
    <dgm:pt modelId="{85B74C93-3F63-47A1-BDC9-CF3B9A9A1F3E}" type="pres">
      <dgm:prSet presAssocID="{94FD50C8-79C0-49E1-9EA9-50599087A491}" presName="parentText" presStyleLbl="node1" presStyleIdx="0" presStyleCnt="4" custScaleX="109317">
        <dgm:presLayoutVars>
          <dgm:chMax val="0"/>
          <dgm:bulletEnabled val="1"/>
        </dgm:presLayoutVars>
      </dgm:prSet>
      <dgm:spPr/>
    </dgm:pt>
    <dgm:pt modelId="{1F6B6E87-F5E5-4A83-96AE-8F8A76E88D41}" type="pres">
      <dgm:prSet presAssocID="{94FD50C8-79C0-49E1-9EA9-50599087A491}" presName="negativeSpace" presStyleCnt="0"/>
      <dgm:spPr/>
    </dgm:pt>
    <dgm:pt modelId="{EDD163EB-9819-4322-9CC3-225208C51628}" type="pres">
      <dgm:prSet presAssocID="{94FD50C8-79C0-49E1-9EA9-50599087A491}" presName="childText" presStyleLbl="conFgAcc1" presStyleIdx="0" presStyleCnt="4">
        <dgm:presLayoutVars>
          <dgm:bulletEnabled val="1"/>
        </dgm:presLayoutVars>
      </dgm:prSet>
      <dgm:spPr/>
    </dgm:pt>
    <dgm:pt modelId="{C50894A3-C9B4-48D0-B632-717E36BE5232}" type="pres">
      <dgm:prSet presAssocID="{7AD4AE76-6480-4DFD-97DB-2AD85EB984EE}" presName="spaceBetweenRectangles" presStyleCnt="0"/>
      <dgm:spPr/>
    </dgm:pt>
    <dgm:pt modelId="{A9F82CF2-1322-45D9-860C-7ECFDABAD91A}" type="pres">
      <dgm:prSet presAssocID="{E8332932-EB23-4033-9104-B6E786BE04C9}" presName="parentLin" presStyleCnt="0"/>
      <dgm:spPr/>
    </dgm:pt>
    <dgm:pt modelId="{F3B5B42C-D804-4B2B-A45D-BAFC38A5D6F2}" type="pres">
      <dgm:prSet presAssocID="{E8332932-EB23-4033-9104-B6E786BE04C9}" presName="parentLeftMargin" presStyleLbl="node1" presStyleIdx="0" presStyleCnt="4"/>
      <dgm:spPr/>
    </dgm:pt>
    <dgm:pt modelId="{AAEFB557-9499-4E04-904A-3FAC96B30ECE}" type="pres">
      <dgm:prSet presAssocID="{E8332932-EB23-4033-9104-B6E786BE04C9}" presName="parentText" presStyleLbl="node1" presStyleIdx="1" presStyleCnt="4" custScaleX="109317">
        <dgm:presLayoutVars>
          <dgm:chMax val="0"/>
          <dgm:bulletEnabled val="1"/>
        </dgm:presLayoutVars>
      </dgm:prSet>
      <dgm:spPr/>
    </dgm:pt>
    <dgm:pt modelId="{98DFBA78-58D3-44D6-A10C-38B771CE4149}" type="pres">
      <dgm:prSet presAssocID="{E8332932-EB23-4033-9104-B6E786BE04C9}" presName="negativeSpace" presStyleCnt="0"/>
      <dgm:spPr/>
    </dgm:pt>
    <dgm:pt modelId="{B0DB5C49-869C-43C0-A863-E13B06CE1CFF}" type="pres">
      <dgm:prSet presAssocID="{E8332932-EB23-4033-9104-B6E786BE04C9}" presName="childText" presStyleLbl="conFgAcc1" presStyleIdx="1" presStyleCnt="4">
        <dgm:presLayoutVars>
          <dgm:bulletEnabled val="1"/>
        </dgm:presLayoutVars>
      </dgm:prSet>
      <dgm:spPr/>
    </dgm:pt>
    <dgm:pt modelId="{ED0CE0EB-FD48-44D8-A1F3-39A926938117}" type="pres">
      <dgm:prSet presAssocID="{65DF420D-61AB-4E20-AA2D-C99F727D8679}" presName="spaceBetweenRectangles" presStyleCnt="0"/>
      <dgm:spPr/>
    </dgm:pt>
    <dgm:pt modelId="{D36EC65B-76B8-4442-AC6B-EF11975AC2E3}" type="pres">
      <dgm:prSet presAssocID="{60046FAC-BF70-4FC4-BCB3-39103D10B254}" presName="parentLin" presStyleCnt="0"/>
      <dgm:spPr/>
    </dgm:pt>
    <dgm:pt modelId="{A79D90A8-D2BC-404D-A923-F0249AA93813}" type="pres">
      <dgm:prSet presAssocID="{60046FAC-BF70-4FC4-BCB3-39103D10B254}" presName="parentLeftMargin" presStyleLbl="node1" presStyleIdx="1" presStyleCnt="4"/>
      <dgm:spPr/>
    </dgm:pt>
    <dgm:pt modelId="{37C9BB1D-3CE2-4B6F-8CB8-53E5EEC95652}" type="pres">
      <dgm:prSet presAssocID="{60046FAC-BF70-4FC4-BCB3-39103D10B254}" presName="parentText" presStyleLbl="node1" presStyleIdx="2" presStyleCnt="4" custScaleX="109317">
        <dgm:presLayoutVars>
          <dgm:chMax val="0"/>
          <dgm:bulletEnabled val="1"/>
        </dgm:presLayoutVars>
      </dgm:prSet>
      <dgm:spPr/>
    </dgm:pt>
    <dgm:pt modelId="{6461F988-87E2-49B5-B8DD-E109212B1716}" type="pres">
      <dgm:prSet presAssocID="{60046FAC-BF70-4FC4-BCB3-39103D10B254}" presName="negativeSpace" presStyleCnt="0"/>
      <dgm:spPr/>
    </dgm:pt>
    <dgm:pt modelId="{3EA37377-EA39-4F42-BAAA-8A9A80926BAD}" type="pres">
      <dgm:prSet presAssocID="{60046FAC-BF70-4FC4-BCB3-39103D10B254}" presName="childText" presStyleLbl="conFgAcc1" presStyleIdx="2" presStyleCnt="4">
        <dgm:presLayoutVars>
          <dgm:bulletEnabled val="1"/>
        </dgm:presLayoutVars>
      </dgm:prSet>
      <dgm:spPr/>
    </dgm:pt>
    <dgm:pt modelId="{62AD5AFA-4EBB-4B89-A8C3-4B955EFCA46B}" type="pres">
      <dgm:prSet presAssocID="{A1393D1A-08CE-46C1-B8BE-90890114F4CD}" presName="spaceBetweenRectangles" presStyleCnt="0"/>
      <dgm:spPr/>
    </dgm:pt>
    <dgm:pt modelId="{3C52752F-9A04-4608-8E80-274B01299E53}" type="pres">
      <dgm:prSet presAssocID="{BF50492B-145F-4730-B0FE-68EFA27A529B}" presName="parentLin" presStyleCnt="0"/>
      <dgm:spPr/>
    </dgm:pt>
    <dgm:pt modelId="{1A3F96C1-E06C-463D-9030-44272EED86E9}" type="pres">
      <dgm:prSet presAssocID="{BF50492B-145F-4730-B0FE-68EFA27A529B}" presName="parentLeftMargin" presStyleLbl="node1" presStyleIdx="2" presStyleCnt="4"/>
      <dgm:spPr/>
    </dgm:pt>
    <dgm:pt modelId="{8BED77C3-1FC1-482A-8A05-3F2504201D9D}" type="pres">
      <dgm:prSet presAssocID="{BF50492B-145F-4730-B0FE-68EFA27A529B}" presName="parentText" presStyleLbl="node1" presStyleIdx="3" presStyleCnt="4" custScaleX="109317">
        <dgm:presLayoutVars>
          <dgm:chMax val="0"/>
          <dgm:bulletEnabled val="1"/>
        </dgm:presLayoutVars>
      </dgm:prSet>
      <dgm:spPr/>
    </dgm:pt>
    <dgm:pt modelId="{93A825E7-3266-415A-9EAD-64404D915A2A}" type="pres">
      <dgm:prSet presAssocID="{BF50492B-145F-4730-B0FE-68EFA27A529B}" presName="negativeSpace" presStyleCnt="0"/>
      <dgm:spPr/>
    </dgm:pt>
    <dgm:pt modelId="{7F453C29-5FC7-4B01-B54E-8BBBAC4D7BE5}" type="pres">
      <dgm:prSet presAssocID="{BF50492B-145F-4730-B0FE-68EFA27A529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7134113-B48E-49A2-B1CE-2EB8642A396F}" type="presOf" srcId="{60046FAC-BF70-4FC4-BCB3-39103D10B254}" destId="{37C9BB1D-3CE2-4B6F-8CB8-53E5EEC95652}" srcOrd="1" destOrd="0" presId="urn:microsoft.com/office/officeart/2005/8/layout/list1"/>
    <dgm:cxn modelId="{0A58EA23-052D-4CD7-B1B7-5AC9F915BF94}" type="presOf" srcId="{6E76195A-A76E-4641-9FA1-B0254BD90BA9}" destId="{B6989BFB-0983-4235-9242-5062A10B90E7}" srcOrd="0" destOrd="0" presId="urn:microsoft.com/office/officeart/2005/8/layout/list1"/>
    <dgm:cxn modelId="{F9B8335D-977D-4755-8703-77062658D817}" type="presOf" srcId="{BF50492B-145F-4730-B0FE-68EFA27A529B}" destId="{8BED77C3-1FC1-482A-8A05-3F2504201D9D}" srcOrd="1" destOrd="0" presId="urn:microsoft.com/office/officeart/2005/8/layout/list1"/>
    <dgm:cxn modelId="{7A0E4165-F76F-4779-92A2-783F09718188}" type="presOf" srcId="{E8332932-EB23-4033-9104-B6E786BE04C9}" destId="{AAEFB557-9499-4E04-904A-3FAC96B30ECE}" srcOrd="1" destOrd="0" presId="urn:microsoft.com/office/officeart/2005/8/layout/list1"/>
    <dgm:cxn modelId="{B91BB26A-F4BD-436D-9CC8-6580EEC3429B}" type="presOf" srcId="{94FD50C8-79C0-49E1-9EA9-50599087A491}" destId="{85B74C93-3F63-47A1-BDC9-CF3B9A9A1F3E}" srcOrd="1" destOrd="0" presId="urn:microsoft.com/office/officeart/2005/8/layout/list1"/>
    <dgm:cxn modelId="{A4911A4F-46E3-4771-9813-A67E5A2A5A58}" srcId="{6E76195A-A76E-4641-9FA1-B0254BD90BA9}" destId="{94FD50C8-79C0-49E1-9EA9-50599087A491}" srcOrd="0" destOrd="0" parTransId="{5CF987CF-BB83-4EFF-9AAF-950B57F58D87}" sibTransId="{7AD4AE76-6480-4DFD-97DB-2AD85EB984EE}"/>
    <dgm:cxn modelId="{49963376-6FE7-44B4-9160-735AD4D99010}" type="presOf" srcId="{60046FAC-BF70-4FC4-BCB3-39103D10B254}" destId="{A79D90A8-D2BC-404D-A923-F0249AA93813}" srcOrd="0" destOrd="0" presId="urn:microsoft.com/office/officeart/2005/8/layout/list1"/>
    <dgm:cxn modelId="{70B48458-CB4C-4651-94C3-7CBB26561756}" srcId="{6E76195A-A76E-4641-9FA1-B0254BD90BA9}" destId="{60046FAC-BF70-4FC4-BCB3-39103D10B254}" srcOrd="2" destOrd="0" parTransId="{349FCD4B-9F3D-4751-BBD8-A089F2AD1E4A}" sibTransId="{A1393D1A-08CE-46C1-B8BE-90890114F4CD}"/>
    <dgm:cxn modelId="{37802894-3ABD-4ACA-8401-6971F88EA8F2}" type="presOf" srcId="{E8332932-EB23-4033-9104-B6E786BE04C9}" destId="{F3B5B42C-D804-4B2B-A45D-BAFC38A5D6F2}" srcOrd="0" destOrd="0" presId="urn:microsoft.com/office/officeart/2005/8/layout/list1"/>
    <dgm:cxn modelId="{645D4197-70C9-4052-99E0-4CB85E40FA13}" srcId="{6E76195A-A76E-4641-9FA1-B0254BD90BA9}" destId="{E8332932-EB23-4033-9104-B6E786BE04C9}" srcOrd="1" destOrd="0" parTransId="{049684E6-9A8E-4661-BEE8-CAD949CAFDED}" sibTransId="{65DF420D-61AB-4E20-AA2D-C99F727D8679}"/>
    <dgm:cxn modelId="{73B4BC98-06AA-4EC0-8270-8F01148F4118}" type="presOf" srcId="{94FD50C8-79C0-49E1-9EA9-50599087A491}" destId="{E12D322D-1CD0-4F2E-9DBC-77D26886F5E9}" srcOrd="0" destOrd="0" presId="urn:microsoft.com/office/officeart/2005/8/layout/list1"/>
    <dgm:cxn modelId="{E873DFB9-B9A1-41A2-950C-A2CCCB2CDFF3}" type="presOf" srcId="{BF50492B-145F-4730-B0FE-68EFA27A529B}" destId="{1A3F96C1-E06C-463D-9030-44272EED86E9}" srcOrd="0" destOrd="0" presId="urn:microsoft.com/office/officeart/2005/8/layout/list1"/>
    <dgm:cxn modelId="{9BA204EF-3187-4BC8-8CC9-D3F61FB37E7F}" srcId="{6E76195A-A76E-4641-9FA1-B0254BD90BA9}" destId="{BF50492B-145F-4730-B0FE-68EFA27A529B}" srcOrd="3" destOrd="0" parTransId="{40B49EB1-D12F-4DF6-84C7-9C75FC6E490B}" sibTransId="{6717E8E2-0565-4499-B00C-9BC790EB064D}"/>
    <dgm:cxn modelId="{AA7BF630-F8C2-4DFC-97A2-63BD4B950367}" type="presParOf" srcId="{B6989BFB-0983-4235-9242-5062A10B90E7}" destId="{3EF51DD9-07E1-41C6-B48E-1864D99926E1}" srcOrd="0" destOrd="0" presId="urn:microsoft.com/office/officeart/2005/8/layout/list1"/>
    <dgm:cxn modelId="{B9E4FB85-19F1-4C94-B98C-9F780A03A8EE}" type="presParOf" srcId="{3EF51DD9-07E1-41C6-B48E-1864D99926E1}" destId="{E12D322D-1CD0-4F2E-9DBC-77D26886F5E9}" srcOrd="0" destOrd="0" presId="urn:microsoft.com/office/officeart/2005/8/layout/list1"/>
    <dgm:cxn modelId="{20BD29A1-BBB0-4EF3-8CD4-8E43738EF021}" type="presParOf" srcId="{3EF51DD9-07E1-41C6-B48E-1864D99926E1}" destId="{85B74C93-3F63-47A1-BDC9-CF3B9A9A1F3E}" srcOrd="1" destOrd="0" presId="urn:microsoft.com/office/officeart/2005/8/layout/list1"/>
    <dgm:cxn modelId="{FA3B0354-3BF7-40B8-8E19-B4C0BEB0F799}" type="presParOf" srcId="{B6989BFB-0983-4235-9242-5062A10B90E7}" destId="{1F6B6E87-F5E5-4A83-96AE-8F8A76E88D41}" srcOrd="1" destOrd="0" presId="urn:microsoft.com/office/officeart/2005/8/layout/list1"/>
    <dgm:cxn modelId="{C14BDF53-997B-4BFF-9774-E791DF540EC9}" type="presParOf" srcId="{B6989BFB-0983-4235-9242-5062A10B90E7}" destId="{EDD163EB-9819-4322-9CC3-225208C51628}" srcOrd="2" destOrd="0" presId="urn:microsoft.com/office/officeart/2005/8/layout/list1"/>
    <dgm:cxn modelId="{86440D3A-3148-406F-A0B4-E0D7012207FB}" type="presParOf" srcId="{B6989BFB-0983-4235-9242-5062A10B90E7}" destId="{C50894A3-C9B4-48D0-B632-717E36BE5232}" srcOrd="3" destOrd="0" presId="urn:microsoft.com/office/officeart/2005/8/layout/list1"/>
    <dgm:cxn modelId="{E23E0805-568C-4E64-8860-68775441CBB7}" type="presParOf" srcId="{B6989BFB-0983-4235-9242-5062A10B90E7}" destId="{A9F82CF2-1322-45D9-860C-7ECFDABAD91A}" srcOrd="4" destOrd="0" presId="urn:microsoft.com/office/officeart/2005/8/layout/list1"/>
    <dgm:cxn modelId="{FC3F5F44-1C68-4571-A1E9-02A1F7FFEA88}" type="presParOf" srcId="{A9F82CF2-1322-45D9-860C-7ECFDABAD91A}" destId="{F3B5B42C-D804-4B2B-A45D-BAFC38A5D6F2}" srcOrd="0" destOrd="0" presId="urn:microsoft.com/office/officeart/2005/8/layout/list1"/>
    <dgm:cxn modelId="{C34738FB-DF23-459B-ABDD-24790334C38C}" type="presParOf" srcId="{A9F82CF2-1322-45D9-860C-7ECFDABAD91A}" destId="{AAEFB557-9499-4E04-904A-3FAC96B30ECE}" srcOrd="1" destOrd="0" presId="urn:microsoft.com/office/officeart/2005/8/layout/list1"/>
    <dgm:cxn modelId="{54F63B54-6BA4-4F53-ACDB-46DCF320393B}" type="presParOf" srcId="{B6989BFB-0983-4235-9242-5062A10B90E7}" destId="{98DFBA78-58D3-44D6-A10C-38B771CE4149}" srcOrd="5" destOrd="0" presId="urn:microsoft.com/office/officeart/2005/8/layout/list1"/>
    <dgm:cxn modelId="{F64B5D84-37C9-424C-A6C0-C9B0F794A007}" type="presParOf" srcId="{B6989BFB-0983-4235-9242-5062A10B90E7}" destId="{B0DB5C49-869C-43C0-A863-E13B06CE1CFF}" srcOrd="6" destOrd="0" presId="urn:microsoft.com/office/officeart/2005/8/layout/list1"/>
    <dgm:cxn modelId="{5548E5EF-9C31-4A61-93F6-AE83401A03AC}" type="presParOf" srcId="{B6989BFB-0983-4235-9242-5062A10B90E7}" destId="{ED0CE0EB-FD48-44D8-A1F3-39A926938117}" srcOrd="7" destOrd="0" presId="urn:microsoft.com/office/officeart/2005/8/layout/list1"/>
    <dgm:cxn modelId="{B7156253-F88C-4FFC-A075-09D3771BC805}" type="presParOf" srcId="{B6989BFB-0983-4235-9242-5062A10B90E7}" destId="{D36EC65B-76B8-4442-AC6B-EF11975AC2E3}" srcOrd="8" destOrd="0" presId="urn:microsoft.com/office/officeart/2005/8/layout/list1"/>
    <dgm:cxn modelId="{3E9C6C09-FD1F-4951-8247-03689780ED3A}" type="presParOf" srcId="{D36EC65B-76B8-4442-AC6B-EF11975AC2E3}" destId="{A79D90A8-D2BC-404D-A923-F0249AA93813}" srcOrd="0" destOrd="0" presId="urn:microsoft.com/office/officeart/2005/8/layout/list1"/>
    <dgm:cxn modelId="{C743F0EF-0B9D-47F1-84AD-9B85C38102BA}" type="presParOf" srcId="{D36EC65B-76B8-4442-AC6B-EF11975AC2E3}" destId="{37C9BB1D-3CE2-4B6F-8CB8-53E5EEC95652}" srcOrd="1" destOrd="0" presId="urn:microsoft.com/office/officeart/2005/8/layout/list1"/>
    <dgm:cxn modelId="{3A1A6D73-3E3E-4CCE-9006-77839A7D8846}" type="presParOf" srcId="{B6989BFB-0983-4235-9242-5062A10B90E7}" destId="{6461F988-87E2-49B5-B8DD-E109212B1716}" srcOrd="9" destOrd="0" presId="urn:microsoft.com/office/officeart/2005/8/layout/list1"/>
    <dgm:cxn modelId="{45604B30-A19B-43CC-8257-D4B7DBBE9583}" type="presParOf" srcId="{B6989BFB-0983-4235-9242-5062A10B90E7}" destId="{3EA37377-EA39-4F42-BAAA-8A9A80926BAD}" srcOrd="10" destOrd="0" presId="urn:microsoft.com/office/officeart/2005/8/layout/list1"/>
    <dgm:cxn modelId="{45072728-A373-411A-AF43-16CE833BB795}" type="presParOf" srcId="{B6989BFB-0983-4235-9242-5062A10B90E7}" destId="{62AD5AFA-4EBB-4B89-A8C3-4B955EFCA46B}" srcOrd="11" destOrd="0" presId="urn:microsoft.com/office/officeart/2005/8/layout/list1"/>
    <dgm:cxn modelId="{FAB7D173-82BC-4673-ADEB-9442C4B91255}" type="presParOf" srcId="{B6989BFB-0983-4235-9242-5062A10B90E7}" destId="{3C52752F-9A04-4608-8E80-274B01299E53}" srcOrd="12" destOrd="0" presId="urn:microsoft.com/office/officeart/2005/8/layout/list1"/>
    <dgm:cxn modelId="{BB0852F6-B852-4EE7-AD60-054CF938477F}" type="presParOf" srcId="{3C52752F-9A04-4608-8E80-274B01299E53}" destId="{1A3F96C1-E06C-463D-9030-44272EED86E9}" srcOrd="0" destOrd="0" presId="urn:microsoft.com/office/officeart/2005/8/layout/list1"/>
    <dgm:cxn modelId="{DB7D9BBC-3F91-4384-A2CC-9123BEE07ACF}" type="presParOf" srcId="{3C52752F-9A04-4608-8E80-274B01299E53}" destId="{8BED77C3-1FC1-482A-8A05-3F2504201D9D}" srcOrd="1" destOrd="0" presId="urn:microsoft.com/office/officeart/2005/8/layout/list1"/>
    <dgm:cxn modelId="{706ECE98-88E3-4502-8E34-F3B301746A11}" type="presParOf" srcId="{B6989BFB-0983-4235-9242-5062A10B90E7}" destId="{93A825E7-3266-415A-9EAD-64404D915A2A}" srcOrd="13" destOrd="0" presId="urn:microsoft.com/office/officeart/2005/8/layout/list1"/>
    <dgm:cxn modelId="{5F2F46E2-8EA1-4FFD-98D9-F482959C4550}" type="presParOf" srcId="{B6989BFB-0983-4235-9242-5062A10B90E7}" destId="{7F453C29-5FC7-4B01-B54E-8BBBAC4D7B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0E90EF-F745-4170-B2BB-6A073A5617E5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0A873A8-35DC-4BC8-9087-999608A92AB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Principais portos de desembarque</a:t>
          </a:r>
        </a:p>
      </dgm:t>
    </dgm:pt>
    <dgm:pt modelId="{9865BF4E-D8D4-4280-806B-FFBC2DE36239}" type="parTrans" cxnId="{75AF0147-3431-4CA6-9B49-75F05095FC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65F878B-73B1-4852-945C-BC7CD63B687F}" type="sibTrans" cxnId="{75AF0147-3431-4CA6-9B49-75F05095FC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6F7A916-F5E5-429D-BA87-98B71126A02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Salvador, Recife e Rio de Janeiro. </a:t>
          </a:r>
        </a:p>
      </dgm:t>
    </dgm:pt>
    <dgm:pt modelId="{7FDE0C50-773C-48F7-BB24-B56F7C6CD5C1}" type="parTrans" cxnId="{226E62B5-3E5B-4CFA-B242-D5488240626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EF4C47E-3FDA-4B97-86C4-446C2B9837F4}" type="sibTrans" cxnId="{226E62B5-3E5B-4CFA-B242-D5488240626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C921327-518D-4080-A78A-5345B712D25E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Principal destino dos escravizados</a:t>
          </a:r>
        </a:p>
      </dgm:t>
    </dgm:pt>
    <dgm:pt modelId="{14D070A5-4CCB-44DF-9FF3-A9AEEBC485A8}" type="parTrans" cxnId="{D7FA4969-A5A8-4AB0-99A9-CC2CD24C10D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53433BA-475C-490D-94A5-93BBA1D1419D}" type="sibTrans" cxnId="{D7FA4969-A5A8-4AB0-99A9-CC2CD24C10D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64FF2B0-3D34-4B5F-9795-107718ADF1F3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Fazendas agrícolas. </a:t>
          </a:r>
        </a:p>
      </dgm:t>
    </dgm:pt>
    <dgm:pt modelId="{692D7B8A-D55A-4FFB-AD91-C4AA9E400172}" type="parTrans" cxnId="{9C062432-5AEA-4712-A77F-F3B2459FFDC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F04D755-3893-4FE3-B28F-54206D086FFA}" type="sibTrans" cxnId="{9C062432-5AEA-4712-A77F-F3B2459FFDC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704DF0E-FB45-4C07-8657-11EED8344698}" type="pres">
      <dgm:prSet presAssocID="{AA0E90EF-F745-4170-B2BB-6A073A5617E5}" presName="Name0" presStyleCnt="0">
        <dgm:presLayoutVars>
          <dgm:dir/>
          <dgm:animLvl val="lvl"/>
          <dgm:resizeHandles val="exact"/>
        </dgm:presLayoutVars>
      </dgm:prSet>
      <dgm:spPr/>
    </dgm:pt>
    <dgm:pt modelId="{00A5B556-EC26-4323-901D-B7F6C6069E85}" type="pres">
      <dgm:prSet presAssocID="{F0A873A8-35DC-4BC8-9087-999608A92AB9}" presName="vertFlow" presStyleCnt="0"/>
      <dgm:spPr/>
    </dgm:pt>
    <dgm:pt modelId="{A014C605-CE85-4FA9-8A9C-7E6C0AFF6B7D}" type="pres">
      <dgm:prSet presAssocID="{F0A873A8-35DC-4BC8-9087-999608A92AB9}" presName="header" presStyleLbl="node1" presStyleIdx="0" presStyleCnt="2"/>
      <dgm:spPr/>
    </dgm:pt>
    <dgm:pt modelId="{129B6301-5488-4E4C-8794-B77B30E86E98}" type="pres">
      <dgm:prSet presAssocID="{7FDE0C50-773C-48F7-BB24-B56F7C6CD5C1}" presName="parTrans" presStyleLbl="sibTrans2D1" presStyleIdx="0" presStyleCnt="2"/>
      <dgm:spPr/>
    </dgm:pt>
    <dgm:pt modelId="{CBACE873-15CC-45EB-AFDF-6952625A1D49}" type="pres">
      <dgm:prSet presAssocID="{56F7A916-F5E5-429D-BA87-98B71126A024}" presName="child" presStyleLbl="alignAccFollowNode1" presStyleIdx="0" presStyleCnt="2">
        <dgm:presLayoutVars>
          <dgm:chMax val="0"/>
          <dgm:bulletEnabled val="1"/>
        </dgm:presLayoutVars>
      </dgm:prSet>
      <dgm:spPr/>
    </dgm:pt>
    <dgm:pt modelId="{2E20EADE-8F61-4A32-BD36-FD6276582109}" type="pres">
      <dgm:prSet presAssocID="{F0A873A8-35DC-4BC8-9087-999608A92AB9}" presName="hSp" presStyleCnt="0"/>
      <dgm:spPr/>
    </dgm:pt>
    <dgm:pt modelId="{1964E137-28EC-48BC-8446-6A80AA590918}" type="pres">
      <dgm:prSet presAssocID="{3C921327-518D-4080-A78A-5345B712D25E}" presName="vertFlow" presStyleCnt="0"/>
      <dgm:spPr/>
    </dgm:pt>
    <dgm:pt modelId="{B56EAE2E-33A9-406D-B6F2-8EE36A1E42C4}" type="pres">
      <dgm:prSet presAssocID="{3C921327-518D-4080-A78A-5345B712D25E}" presName="header" presStyleLbl="node1" presStyleIdx="1" presStyleCnt="2"/>
      <dgm:spPr/>
    </dgm:pt>
    <dgm:pt modelId="{314866AF-CE7B-405D-8A19-C996BBA6093C}" type="pres">
      <dgm:prSet presAssocID="{692D7B8A-D55A-4FFB-AD91-C4AA9E400172}" presName="parTrans" presStyleLbl="sibTrans2D1" presStyleIdx="1" presStyleCnt="2"/>
      <dgm:spPr/>
    </dgm:pt>
    <dgm:pt modelId="{B1EA9815-881F-447B-9F56-70517B6F53F7}" type="pres">
      <dgm:prSet presAssocID="{D64FF2B0-3D34-4B5F-9795-107718ADF1F3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C93D2800-CC49-47F3-AC7E-C52000A79DB5}" type="presOf" srcId="{D64FF2B0-3D34-4B5F-9795-107718ADF1F3}" destId="{B1EA9815-881F-447B-9F56-70517B6F53F7}" srcOrd="0" destOrd="0" presId="urn:microsoft.com/office/officeart/2005/8/layout/lProcess1"/>
    <dgm:cxn modelId="{9C062432-5AEA-4712-A77F-F3B2459FFDC2}" srcId="{3C921327-518D-4080-A78A-5345B712D25E}" destId="{D64FF2B0-3D34-4B5F-9795-107718ADF1F3}" srcOrd="0" destOrd="0" parTransId="{692D7B8A-D55A-4FFB-AD91-C4AA9E400172}" sibTransId="{CF04D755-3893-4FE3-B28F-54206D086FFA}"/>
    <dgm:cxn modelId="{75AF0147-3431-4CA6-9B49-75F05095FC36}" srcId="{AA0E90EF-F745-4170-B2BB-6A073A5617E5}" destId="{F0A873A8-35DC-4BC8-9087-999608A92AB9}" srcOrd="0" destOrd="0" parTransId="{9865BF4E-D8D4-4280-806B-FFBC2DE36239}" sibTransId="{C65F878B-73B1-4852-945C-BC7CD63B687F}"/>
    <dgm:cxn modelId="{D7FA4969-A5A8-4AB0-99A9-CC2CD24C10D8}" srcId="{AA0E90EF-F745-4170-B2BB-6A073A5617E5}" destId="{3C921327-518D-4080-A78A-5345B712D25E}" srcOrd="1" destOrd="0" parTransId="{14D070A5-4CCB-44DF-9FF3-A9AEEBC485A8}" sibTransId="{853433BA-475C-490D-94A5-93BBA1D1419D}"/>
    <dgm:cxn modelId="{73B88D59-FDD0-4A0F-A732-881B208F83F0}" type="presOf" srcId="{692D7B8A-D55A-4FFB-AD91-C4AA9E400172}" destId="{314866AF-CE7B-405D-8A19-C996BBA6093C}" srcOrd="0" destOrd="0" presId="urn:microsoft.com/office/officeart/2005/8/layout/lProcess1"/>
    <dgm:cxn modelId="{C2D3D17A-E5FE-430B-BF8F-F78E613BC7B3}" type="presOf" srcId="{3C921327-518D-4080-A78A-5345B712D25E}" destId="{B56EAE2E-33A9-406D-B6F2-8EE36A1E42C4}" srcOrd="0" destOrd="0" presId="urn:microsoft.com/office/officeart/2005/8/layout/lProcess1"/>
    <dgm:cxn modelId="{8BBBD181-778C-4345-BA6D-38E275123EFF}" type="presOf" srcId="{56F7A916-F5E5-429D-BA87-98B71126A024}" destId="{CBACE873-15CC-45EB-AFDF-6952625A1D49}" srcOrd="0" destOrd="0" presId="urn:microsoft.com/office/officeart/2005/8/layout/lProcess1"/>
    <dgm:cxn modelId="{B662C3A4-954F-4537-842B-219E6E3369CD}" type="presOf" srcId="{7FDE0C50-773C-48F7-BB24-B56F7C6CD5C1}" destId="{129B6301-5488-4E4C-8794-B77B30E86E98}" srcOrd="0" destOrd="0" presId="urn:microsoft.com/office/officeart/2005/8/layout/lProcess1"/>
    <dgm:cxn modelId="{7150FBA8-5712-430E-87FD-5DB516D26E1D}" type="presOf" srcId="{AA0E90EF-F745-4170-B2BB-6A073A5617E5}" destId="{D704DF0E-FB45-4C07-8657-11EED8344698}" srcOrd="0" destOrd="0" presId="urn:microsoft.com/office/officeart/2005/8/layout/lProcess1"/>
    <dgm:cxn modelId="{226E62B5-3E5B-4CFA-B242-D54882406268}" srcId="{F0A873A8-35DC-4BC8-9087-999608A92AB9}" destId="{56F7A916-F5E5-429D-BA87-98B71126A024}" srcOrd="0" destOrd="0" parTransId="{7FDE0C50-773C-48F7-BB24-B56F7C6CD5C1}" sibTransId="{7EF4C47E-3FDA-4B97-86C4-446C2B9837F4}"/>
    <dgm:cxn modelId="{A8903AFD-D772-44A1-8A43-6C765111EEF6}" type="presOf" srcId="{F0A873A8-35DC-4BC8-9087-999608A92AB9}" destId="{A014C605-CE85-4FA9-8A9C-7E6C0AFF6B7D}" srcOrd="0" destOrd="0" presId="urn:microsoft.com/office/officeart/2005/8/layout/lProcess1"/>
    <dgm:cxn modelId="{FC5391A6-BA98-4B0E-9550-AEC9EB74FBB6}" type="presParOf" srcId="{D704DF0E-FB45-4C07-8657-11EED8344698}" destId="{00A5B556-EC26-4323-901D-B7F6C6069E85}" srcOrd="0" destOrd="0" presId="urn:microsoft.com/office/officeart/2005/8/layout/lProcess1"/>
    <dgm:cxn modelId="{133EA27E-4604-4DCD-8080-239A70E74873}" type="presParOf" srcId="{00A5B556-EC26-4323-901D-B7F6C6069E85}" destId="{A014C605-CE85-4FA9-8A9C-7E6C0AFF6B7D}" srcOrd="0" destOrd="0" presId="urn:microsoft.com/office/officeart/2005/8/layout/lProcess1"/>
    <dgm:cxn modelId="{19865A12-5C52-42FA-855F-F1AADA0DBA3C}" type="presParOf" srcId="{00A5B556-EC26-4323-901D-B7F6C6069E85}" destId="{129B6301-5488-4E4C-8794-B77B30E86E98}" srcOrd="1" destOrd="0" presId="urn:microsoft.com/office/officeart/2005/8/layout/lProcess1"/>
    <dgm:cxn modelId="{F651DB64-8099-43CC-AE0F-641D91584CFC}" type="presParOf" srcId="{00A5B556-EC26-4323-901D-B7F6C6069E85}" destId="{CBACE873-15CC-45EB-AFDF-6952625A1D49}" srcOrd="2" destOrd="0" presId="urn:microsoft.com/office/officeart/2005/8/layout/lProcess1"/>
    <dgm:cxn modelId="{AA0D3FDD-A80C-41DA-976F-12791E360F94}" type="presParOf" srcId="{D704DF0E-FB45-4C07-8657-11EED8344698}" destId="{2E20EADE-8F61-4A32-BD36-FD6276582109}" srcOrd="1" destOrd="0" presId="urn:microsoft.com/office/officeart/2005/8/layout/lProcess1"/>
    <dgm:cxn modelId="{24C3C4AD-A9E8-4400-A9C0-24B262A59925}" type="presParOf" srcId="{D704DF0E-FB45-4C07-8657-11EED8344698}" destId="{1964E137-28EC-48BC-8446-6A80AA590918}" srcOrd="2" destOrd="0" presId="urn:microsoft.com/office/officeart/2005/8/layout/lProcess1"/>
    <dgm:cxn modelId="{584C5962-BB2F-4B56-ACCA-8EBA50E9D66B}" type="presParOf" srcId="{1964E137-28EC-48BC-8446-6A80AA590918}" destId="{B56EAE2E-33A9-406D-B6F2-8EE36A1E42C4}" srcOrd="0" destOrd="0" presId="urn:microsoft.com/office/officeart/2005/8/layout/lProcess1"/>
    <dgm:cxn modelId="{E3C24E71-56E6-434A-8041-AC8A5467CE3C}" type="presParOf" srcId="{1964E137-28EC-48BC-8446-6A80AA590918}" destId="{314866AF-CE7B-405D-8A19-C996BBA6093C}" srcOrd="1" destOrd="0" presId="urn:microsoft.com/office/officeart/2005/8/layout/lProcess1"/>
    <dgm:cxn modelId="{0192795F-0F88-4A0E-A325-B2A3AF28178E}" type="presParOf" srcId="{1964E137-28EC-48BC-8446-6A80AA590918}" destId="{B1EA9815-881F-447B-9F56-70517B6F53F7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F4E46-5C78-43F6-BB6D-19E76D520437}">
      <dsp:nvSpPr>
        <dsp:cNvPr id="0" name=""/>
        <dsp:cNvSpPr/>
      </dsp:nvSpPr>
      <dsp:spPr>
        <a:xfrm>
          <a:off x="2861432" y="101"/>
          <a:ext cx="8958486" cy="25729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Formado a partir da união de vários povos instalados na região atual Mauritânia.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aldeias se ligavam a um rei, conhecido como gana.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Para estender sua influência, o rei podia casar-se com várias mulheres ou promover guerras.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Dominava a metalurgia.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861432" y="321723"/>
        <a:ext cx="7993622" cy="1929729"/>
      </dsp:txXfrm>
    </dsp:sp>
    <dsp:sp modelId="{16AD4807-DED8-462E-BD42-F2136B4AF25F}">
      <dsp:nvSpPr>
        <dsp:cNvPr id="0" name=""/>
        <dsp:cNvSpPr/>
      </dsp:nvSpPr>
      <dsp:spPr>
        <a:xfrm>
          <a:off x="129618" y="123788"/>
          <a:ext cx="2731814" cy="2325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Reino de Gana </a:t>
          </a:r>
        </a:p>
      </dsp:txBody>
      <dsp:txXfrm>
        <a:off x="243144" y="237314"/>
        <a:ext cx="2504762" cy="2098546"/>
      </dsp:txXfrm>
    </dsp:sp>
    <dsp:sp modelId="{12F1B3A2-012B-4244-AEB2-257AB8FD47A3}">
      <dsp:nvSpPr>
        <dsp:cNvPr id="0" name=""/>
        <dsp:cNvSpPr/>
      </dsp:nvSpPr>
      <dsp:spPr>
        <a:xfrm>
          <a:off x="2861432" y="2805633"/>
          <a:ext cx="8958486" cy="27388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 No século XIII, a região entre os rios Níger e Senegal era povoada por aldeias dos povos mandingas, as quais passaram a ser lideradas por Sundiata Keita no século XIII.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antigos chefes exerciam o poder local, mas cederam o título de mansa (rei) a Sundiata Keita.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Unidade do reino era relativamente frágil.</a:t>
          </a:r>
        </a:p>
      </dsp:txBody>
      <dsp:txXfrm>
        <a:off x="2861432" y="3147993"/>
        <a:ext cx="7931406" cy="2054160"/>
      </dsp:txXfrm>
    </dsp:sp>
    <dsp:sp modelId="{7D9AF887-6D0D-4C23-9535-C47C9ABD2B26}">
      <dsp:nvSpPr>
        <dsp:cNvPr id="0" name=""/>
        <dsp:cNvSpPr/>
      </dsp:nvSpPr>
      <dsp:spPr>
        <a:xfrm>
          <a:off x="129618" y="3012274"/>
          <a:ext cx="2731814" cy="2325598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Reino de Mali </a:t>
          </a:r>
        </a:p>
      </dsp:txBody>
      <dsp:txXfrm>
        <a:off x="243144" y="3125800"/>
        <a:ext cx="2504762" cy="2098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F4E46-5C78-43F6-BB6D-19E76D520437}">
      <dsp:nvSpPr>
        <dsp:cNvPr id="0" name=""/>
        <dsp:cNvSpPr/>
      </dsp:nvSpPr>
      <dsp:spPr>
        <a:xfrm>
          <a:off x="2861432" y="34854"/>
          <a:ext cx="8958486" cy="27734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povo songai conquistou o Reino do Mali e formou um poderoso império na região do rio Níger.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Melhoraram o abastecimento de água em Tombuctu, possibilitando uma agricultura maior e mais estável.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861432" y="381537"/>
        <a:ext cx="7918437" cy="2080097"/>
      </dsp:txXfrm>
    </dsp:sp>
    <dsp:sp modelId="{16AD4807-DED8-462E-BD42-F2136B4AF25F}">
      <dsp:nvSpPr>
        <dsp:cNvPr id="0" name=""/>
        <dsp:cNvSpPr/>
      </dsp:nvSpPr>
      <dsp:spPr>
        <a:xfrm>
          <a:off x="129618" y="133434"/>
          <a:ext cx="2731814" cy="25068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Império Songai</a:t>
          </a:r>
        </a:p>
      </dsp:txBody>
      <dsp:txXfrm>
        <a:off x="251991" y="255807"/>
        <a:ext cx="2487068" cy="2262067"/>
      </dsp:txXfrm>
    </dsp:sp>
    <dsp:sp modelId="{12F1B3A2-012B-4244-AEB2-257AB8FD47A3}">
      <dsp:nvSpPr>
        <dsp:cNvPr id="0" name=""/>
        <dsp:cNvSpPr/>
      </dsp:nvSpPr>
      <dsp:spPr>
        <a:xfrm>
          <a:off x="2861432" y="3024254"/>
          <a:ext cx="8958486" cy="2952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Foi fundado próximo ao rio Congo, no final do século XIV.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capital desse reino era chamada Banza Congo, e nela vivia o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mani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Congo, seu principal governante.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reino era muito forte e estava dividido em províncias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Reino do Congo havia enormes mercados.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861432" y="3393291"/>
        <a:ext cx="7851374" cy="2214225"/>
      </dsp:txXfrm>
    </dsp:sp>
    <dsp:sp modelId="{7D9AF887-6D0D-4C23-9535-C47C9ABD2B26}">
      <dsp:nvSpPr>
        <dsp:cNvPr id="0" name=""/>
        <dsp:cNvSpPr/>
      </dsp:nvSpPr>
      <dsp:spPr>
        <a:xfrm>
          <a:off x="129618" y="3246997"/>
          <a:ext cx="2731814" cy="250681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Reino do Congo</a:t>
          </a:r>
        </a:p>
      </dsp:txBody>
      <dsp:txXfrm>
        <a:off x="251991" y="3369370"/>
        <a:ext cx="2487068" cy="2262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63F4C-2A57-4B89-9251-09A94EA0BB2A}">
      <dsp:nvSpPr>
        <dsp:cNvPr id="0" name=""/>
        <dsp:cNvSpPr/>
      </dsp:nvSpPr>
      <dsp:spPr>
        <a:xfrm rot="16200000">
          <a:off x="342167" y="-341384"/>
          <a:ext cx="4824536" cy="550730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Civilização iorubá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Povos unidos por traços linguísticos e culturais.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Desde o século I compunham reinos espalhados pelo vale do Rio Níger.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Desenvolveu-se em torno de cidades e aldeias independentes entre si.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obá de Ifê Ifê era o mais poderoso.</a:t>
          </a:r>
        </a:p>
      </dsp:txBody>
      <dsp:txXfrm rot="5400000">
        <a:off x="783" y="964907"/>
        <a:ext cx="5507304" cy="2894722"/>
      </dsp:txXfrm>
    </dsp:sp>
    <dsp:sp modelId="{B89C67C4-2BE7-4269-86C4-6C7AF38022D5}">
      <dsp:nvSpPr>
        <dsp:cNvPr id="0" name=""/>
        <dsp:cNvSpPr/>
      </dsp:nvSpPr>
      <dsp:spPr>
        <a:xfrm rot="16200000">
          <a:off x="5745401" y="108284"/>
          <a:ext cx="4824536" cy="460796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Os bantos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 Formados por diversos povos africanos que falam uma língua comum.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Originalmente viviam na região dos atuais Camarões e Nigéria.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Havia comunidades independentes bantos, mas houve reinos bantos importantes. </a:t>
          </a:r>
        </a:p>
      </dsp:txBody>
      <dsp:txXfrm rot="5400000">
        <a:off x="5853686" y="964906"/>
        <a:ext cx="4607967" cy="2894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18DA2-98A2-4ABB-9E52-878061F49692}">
      <dsp:nvSpPr>
        <dsp:cNvPr id="0" name=""/>
        <dsp:cNvSpPr/>
      </dsp:nvSpPr>
      <dsp:spPr>
        <a:xfrm>
          <a:off x="1620166" y="615492"/>
          <a:ext cx="2912284" cy="3426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FA29F-CE07-4788-BD6B-77A8944C4119}">
      <dsp:nvSpPr>
        <dsp:cNvPr id="0" name=""/>
        <dsp:cNvSpPr/>
      </dsp:nvSpPr>
      <dsp:spPr>
        <a:xfrm>
          <a:off x="1620160" y="744167"/>
          <a:ext cx="213946" cy="213946"/>
        </a:xfrm>
        <a:prstGeom prst="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772E2-5B02-4FB9-AAFB-53484EF578E6}">
      <dsp:nvSpPr>
        <dsp:cNvPr id="0" name=""/>
        <dsp:cNvSpPr/>
      </dsp:nvSpPr>
      <dsp:spPr>
        <a:xfrm>
          <a:off x="1620166" y="0"/>
          <a:ext cx="2912284" cy="615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Justificativa para a escravidão</a:t>
          </a:r>
        </a:p>
      </dsp:txBody>
      <dsp:txXfrm>
        <a:off x="1620166" y="0"/>
        <a:ext cx="2912284" cy="615492"/>
      </dsp:txXfrm>
    </dsp:sp>
    <dsp:sp modelId="{0D571DAE-6F85-43FD-9FC1-A535261F0226}">
      <dsp:nvSpPr>
        <dsp:cNvPr id="0" name=""/>
        <dsp:cNvSpPr/>
      </dsp:nvSpPr>
      <dsp:spPr>
        <a:xfrm>
          <a:off x="1620159" y="1242871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6E8E1-1873-4F0B-BF34-6A864EAC50AB}">
      <dsp:nvSpPr>
        <dsp:cNvPr id="0" name=""/>
        <dsp:cNvSpPr/>
      </dsp:nvSpPr>
      <dsp:spPr>
        <a:xfrm>
          <a:off x="1824027" y="1100492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Realização de delitos graves</a:t>
          </a:r>
        </a:p>
      </dsp:txBody>
      <dsp:txXfrm>
        <a:off x="1824027" y="1100492"/>
        <a:ext cx="2708424" cy="498698"/>
      </dsp:txXfrm>
    </dsp:sp>
    <dsp:sp modelId="{125C7FF7-E25F-4F8C-9251-926E440C3485}">
      <dsp:nvSpPr>
        <dsp:cNvPr id="0" name=""/>
        <dsp:cNvSpPr/>
      </dsp:nvSpPr>
      <dsp:spPr>
        <a:xfrm>
          <a:off x="1620159" y="1741569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FD811-56DC-40C4-AB2E-7713CF4CE5E1}">
      <dsp:nvSpPr>
        <dsp:cNvPr id="0" name=""/>
        <dsp:cNvSpPr/>
      </dsp:nvSpPr>
      <dsp:spPr>
        <a:xfrm>
          <a:off x="1824027" y="1599191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Prática de adultério </a:t>
          </a:r>
        </a:p>
      </dsp:txBody>
      <dsp:txXfrm>
        <a:off x="1824027" y="1599191"/>
        <a:ext cx="2708424" cy="498698"/>
      </dsp:txXfrm>
    </dsp:sp>
    <dsp:sp modelId="{74F083C6-EF5C-4C4D-A6F3-53BCFA2CB90D}">
      <dsp:nvSpPr>
        <dsp:cNvPr id="0" name=""/>
        <dsp:cNvSpPr/>
      </dsp:nvSpPr>
      <dsp:spPr>
        <a:xfrm>
          <a:off x="1620159" y="2240268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1B2E7-716C-4BD1-88D7-73B5AEB7D52E}">
      <dsp:nvSpPr>
        <dsp:cNvPr id="0" name=""/>
        <dsp:cNvSpPr/>
      </dsp:nvSpPr>
      <dsp:spPr>
        <a:xfrm>
          <a:off x="1824027" y="2097889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Rapto de crianças</a:t>
          </a:r>
        </a:p>
      </dsp:txBody>
      <dsp:txXfrm>
        <a:off x="1824027" y="2097889"/>
        <a:ext cx="2708424" cy="498698"/>
      </dsp:txXfrm>
    </dsp:sp>
    <dsp:sp modelId="{743490E6-D14A-4EBA-9B0E-E104C3FA017B}">
      <dsp:nvSpPr>
        <dsp:cNvPr id="0" name=""/>
        <dsp:cNvSpPr/>
      </dsp:nvSpPr>
      <dsp:spPr>
        <a:xfrm>
          <a:off x="1620159" y="2738966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0F948-7EBC-4EE8-BB95-8213DBBE503A}">
      <dsp:nvSpPr>
        <dsp:cNvPr id="0" name=""/>
        <dsp:cNvSpPr/>
      </dsp:nvSpPr>
      <dsp:spPr>
        <a:xfrm>
          <a:off x="1895340" y="2592289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Endividamento </a:t>
          </a:r>
        </a:p>
      </dsp:txBody>
      <dsp:txXfrm>
        <a:off x="1895340" y="2592289"/>
        <a:ext cx="2708424" cy="498698"/>
      </dsp:txXfrm>
    </dsp:sp>
    <dsp:sp modelId="{7501B71B-9CB8-4DBD-BB6E-F290D39E35D5}">
      <dsp:nvSpPr>
        <dsp:cNvPr id="0" name=""/>
        <dsp:cNvSpPr/>
      </dsp:nvSpPr>
      <dsp:spPr>
        <a:xfrm>
          <a:off x="1620159" y="3237664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A7339-4C18-4731-840C-F29C347D17AB}">
      <dsp:nvSpPr>
        <dsp:cNvPr id="0" name=""/>
        <dsp:cNvSpPr/>
      </dsp:nvSpPr>
      <dsp:spPr>
        <a:xfrm>
          <a:off x="1824027" y="3095286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Inimigo vencido na guerra </a:t>
          </a:r>
        </a:p>
      </dsp:txBody>
      <dsp:txXfrm>
        <a:off x="1824027" y="3095286"/>
        <a:ext cx="2708424" cy="498698"/>
      </dsp:txXfrm>
    </dsp:sp>
    <dsp:sp modelId="{A00AEB01-3A8B-49E4-81C6-FE34AE9F88F4}">
      <dsp:nvSpPr>
        <dsp:cNvPr id="0" name=""/>
        <dsp:cNvSpPr/>
      </dsp:nvSpPr>
      <dsp:spPr>
        <a:xfrm>
          <a:off x="5798871" y="615492"/>
          <a:ext cx="2912284" cy="34262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7331A-79B3-4564-9AD5-4A2AAAA6BE15}">
      <dsp:nvSpPr>
        <dsp:cNvPr id="0" name=""/>
        <dsp:cNvSpPr/>
      </dsp:nvSpPr>
      <dsp:spPr>
        <a:xfrm>
          <a:off x="5798868" y="744167"/>
          <a:ext cx="213946" cy="213946"/>
        </a:xfrm>
        <a:prstGeom prst="rect">
          <a:avLst/>
        </a:prstGeom>
        <a:solidFill>
          <a:schemeClr val="accent3">
            <a:alpha val="9000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B0F6B-00ED-4511-8491-5D2795940495}">
      <dsp:nvSpPr>
        <dsp:cNvPr id="0" name=""/>
        <dsp:cNvSpPr/>
      </dsp:nvSpPr>
      <dsp:spPr>
        <a:xfrm>
          <a:off x="5795915" y="0"/>
          <a:ext cx="4035406" cy="615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Atividades desempenhadas pelos escravos</a:t>
          </a:r>
        </a:p>
      </dsp:txBody>
      <dsp:txXfrm>
        <a:off x="5795915" y="0"/>
        <a:ext cx="4035406" cy="615492"/>
      </dsp:txXfrm>
    </dsp:sp>
    <dsp:sp modelId="{47B7800A-054D-4332-8462-9BA7124A32E3}">
      <dsp:nvSpPr>
        <dsp:cNvPr id="0" name=""/>
        <dsp:cNvSpPr/>
      </dsp:nvSpPr>
      <dsp:spPr>
        <a:xfrm>
          <a:off x="5795915" y="1242871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B33B2-FC39-4B64-BCC3-675F102B8E48}">
      <dsp:nvSpPr>
        <dsp:cNvPr id="0" name=""/>
        <dsp:cNvSpPr/>
      </dsp:nvSpPr>
      <dsp:spPr>
        <a:xfrm>
          <a:off x="5999801" y="1100492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Doméstica</a:t>
          </a:r>
        </a:p>
      </dsp:txBody>
      <dsp:txXfrm>
        <a:off x="5999801" y="1100492"/>
        <a:ext cx="2708424" cy="498698"/>
      </dsp:txXfrm>
    </dsp:sp>
    <dsp:sp modelId="{3E26FE9E-1BC6-4FFB-8F3B-2F26B78972E7}">
      <dsp:nvSpPr>
        <dsp:cNvPr id="0" name=""/>
        <dsp:cNvSpPr/>
      </dsp:nvSpPr>
      <dsp:spPr>
        <a:xfrm>
          <a:off x="5795915" y="1741569"/>
          <a:ext cx="213941" cy="213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5C1F1-5DC5-4C02-96AD-E2BD48DC56C8}">
      <dsp:nvSpPr>
        <dsp:cNvPr id="0" name=""/>
        <dsp:cNvSpPr/>
      </dsp:nvSpPr>
      <dsp:spPr>
        <a:xfrm>
          <a:off x="5999801" y="1599191"/>
          <a:ext cx="2708424" cy="49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Agricultura e mineração</a:t>
          </a:r>
        </a:p>
      </dsp:txBody>
      <dsp:txXfrm>
        <a:off x="5999801" y="1599191"/>
        <a:ext cx="2708424" cy="498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BC2E1-2185-434A-A8EE-5406AB08E965}">
      <dsp:nvSpPr>
        <dsp:cNvPr id="0" name=""/>
        <dsp:cNvSpPr/>
      </dsp:nvSpPr>
      <dsp:spPr>
        <a:xfrm>
          <a:off x="-5717046" y="-875089"/>
          <a:ext cx="6806515" cy="6806515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C21F4-777F-40B3-80BF-A5E9E4914DE0}">
      <dsp:nvSpPr>
        <dsp:cNvPr id="0" name=""/>
        <dsp:cNvSpPr/>
      </dsp:nvSpPr>
      <dsp:spPr>
        <a:xfrm>
          <a:off x="570283" y="388731"/>
          <a:ext cx="10685164" cy="77786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43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século XV, os portugueses começaram a explorar a costa atlântica do continente africano.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570283" y="388731"/>
        <a:ext cx="10685164" cy="777866"/>
      </dsp:txXfrm>
    </dsp:sp>
    <dsp:sp modelId="{05AA4665-14F0-4EB9-A31B-0397AF39E372}">
      <dsp:nvSpPr>
        <dsp:cNvPr id="0" name=""/>
        <dsp:cNvSpPr/>
      </dsp:nvSpPr>
      <dsp:spPr>
        <a:xfrm>
          <a:off x="84117" y="291497"/>
          <a:ext cx="972333" cy="97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3D1D3-F7A0-4489-90AE-BDBEB6295C04}">
      <dsp:nvSpPr>
        <dsp:cNvPr id="0" name=""/>
        <dsp:cNvSpPr/>
      </dsp:nvSpPr>
      <dsp:spPr>
        <a:xfrm>
          <a:off x="1016252" y="1555733"/>
          <a:ext cx="10239195" cy="777866"/>
        </a:xfrm>
        <a:prstGeom prst="rect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43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partir daí, passaram a comprar africanos escravizados para serem vendidos na Europa.</a:t>
          </a:r>
        </a:p>
      </dsp:txBody>
      <dsp:txXfrm>
        <a:off x="1016252" y="1555733"/>
        <a:ext cx="10239195" cy="777866"/>
      </dsp:txXfrm>
    </dsp:sp>
    <dsp:sp modelId="{5ED24F48-34A3-4B41-8826-9360E221DFA9}">
      <dsp:nvSpPr>
        <dsp:cNvPr id="0" name=""/>
        <dsp:cNvSpPr/>
      </dsp:nvSpPr>
      <dsp:spPr>
        <a:xfrm>
          <a:off x="530086" y="1458500"/>
          <a:ext cx="972333" cy="97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107093"/>
              <a:satOff val="-4303"/>
              <a:lumOff val="9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227F7-BB1A-476C-9339-DDEBDC727FC2}">
      <dsp:nvSpPr>
        <dsp:cNvPr id="0" name=""/>
        <dsp:cNvSpPr/>
      </dsp:nvSpPr>
      <dsp:spPr>
        <a:xfrm>
          <a:off x="1016252" y="2722735"/>
          <a:ext cx="10239195" cy="777866"/>
        </a:xfrm>
        <a:prstGeom prst="rect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43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cativos eram tratados como mercadorias e seu número aumentou. </a:t>
          </a:r>
        </a:p>
      </dsp:txBody>
      <dsp:txXfrm>
        <a:off x="1016252" y="2722735"/>
        <a:ext cx="10239195" cy="777866"/>
      </dsp:txXfrm>
    </dsp:sp>
    <dsp:sp modelId="{CDAD6B39-C624-4071-B24F-C33D1DFD7026}">
      <dsp:nvSpPr>
        <dsp:cNvPr id="0" name=""/>
        <dsp:cNvSpPr/>
      </dsp:nvSpPr>
      <dsp:spPr>
        <a:xfrm>
          <a:off x="530086" y="2625502"/>
          <a:ext cx="972333" cy="97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214187"/>
              <a:satOff val="-8606"/>
              <a:lumOff val="18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78F64-9505-4C0D-B350-A892336CF6C7}">
      <dsp:nvSpPr>
        <dsp:cNvPr id="0" name=""/>
        <dsp:cNvSpPr/>
      </dsp:nvSpPr>
      <dsp:spPr>
        <a:xfrm>
          <a:off x="570283" y="3889738"/>
          <a:ext cx="10685164" cy="777866"/>
        </a:xfrm>
        <a:prstGeom prst="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43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maioria dos escravizados estava destinada ao trabalho na agricultura.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570283" y="3889738"/>
        <a:ext cx="10685164" cy="777866"/>
      </dsp:txXfrm>
    </dsp:sp>
    <dsp:sp modelId="{518590EF-22FC-4D65-AA5D-02771452AC54}">
      <dsp:nvSpPr>
        <dsp:cNvPr id="0" name=""/>
        <dsp:cNvSpPr/>
      </dsp:nvSpPr>
      <dsp:spPr>
        <a:xfrm>
          <a:off x="84117" y="3792504"/>
          <a:ext cx="972333" cy="97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3EC3F-B1AE-4049-AAF1-11B789DD5C8E}">
      <dsp:nvSpPr>
        <dsp:cNvPr id="0" name=""/>
        <dsp:cNvSpPr/>
      </dsp:nvSpPr>
      <dsp:spPr>
        <a:xfrm>
          <a:off x="4455298" y="619472"/>
          <a:ext cx="4756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669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4680476" y="662658"/>
        <a:ext cx="25313" cy="5067"/>
      </dsp:txXfrm>
    </dsp:sp>
    <dsp:sp modelId="{81AA9746-3DE5-4DD3-BB4E-3555219E140A}">
      <dsp:nvSpPr>
        <dsp:cNvPr id="0" name=""/>
        <dsp:cNvSpPr/>
      </dsp:nvSpPr>
      <dsp:spPr>
        <a:xfrm>
          <a:off x="1223799" y="4841"/>
          <a:ext cx="3233299" cy="1320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africanos eram capturados em suas aldeias.</a:t>
          </a:r>
        </a:p>
      </dsp:txBody>
      <dsp:txXfrm>
        <a:off x="1223799" y="4841"/>
        <a:ext cx="3233299" cy="1320702"/>
      </dsp:txXfrm>
    </dsp:sp>
    <dsp:sp modelId="{AD225E88-2AD2-4AC4-85A1-4D74541ED477}">
      <dsp:nvSpPr>
        <dsp:cNvPr id="0" name=""/>
        <dsp:cNvSpPr/>
      </dsp:nvSpPr>
      <dsp:spPr>
        <a:xfrm>
          <a:off x="2823379" y="1323743"/>
          <a:ext cx="3756638" cy="475669"/>
        </a:xfrm>
        <a:custGeom>
          <a:avLst/>
          <a:gdLst/>
          <a:ahLst/>
          <a:cxnLst/>
          <a:rect l="0" t="0" r="0" b="0"/>
          <a:pathLst>
            <a:path>
              <a:moveTo>
                <a:pt x="3756638" y="0"/>
              </a:moveTo>
              <a:lnTo>
                <a:pt x="3756638" y="254934"/>
              </a:lnTo>
              <a:lnTo>
                <a:pt x="0" y="254934"/>
              </a:lnTo>
              <a:lnTo>
                <a:pt x="0" y="475669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4606933" y="1559044"/>
        <a:ext cx="189529" cy="5067"/>
      </dsp:txXfrm>
    </dsp:sp>
    <dsp:sp modelId="{84747EE5-CB16-4922-8415-5953B436E2B1}">
      <dsp:nvSpPr>
        <dsp:cNvPr id="0" name=""/>
        <dsp:cNvSpPr/>
      </dsp:nvSpPr>
      <dsp:spPr>
        <a:xfrm>
          <a:off x="4963368" y="4841"/>
          <a:ext cx="3233299" cy="1320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ts val="2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Portugueses ou </a:t>
          </a:r>
          <a:r>
            <a:rPr lang="pt-BR" sz="2200" kern="1200">
              <a:latin typeface="Roboto" pitchFamily="2" charset="0"/>
              <a:ea typeface="Roboto" pitchFamily="2" charset="0"/>
            </a:rPr>
            <a:t>luso‐brasileiros 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negociavam com os chefes africanos.</a:t>
          </a:r>
        </a:p>
      </dsp:txBody>
      <dsp:txXfrm>
        <a:off x="4963368" y="4841"/>
        <a:ext cx="3233299" cy="1320702"/>
      </dsp:txXfrm>
    </dsp:sp>
    <dsp:sp modelId="{564C3BE6-2888-4922-936F-93B8E799D7F1}">
      <dsp:nvSpPr>
        <dsp:cNvPr id="0" name=""/>
        <dsp:cNvSpPr/>
      </dsp:nvSpPr>
      <dsp:spPr>
        <a:xfrm>
          <a:off x="4421158" y="2446444"/>
          <a:ext cx="4756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669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4646336" y="2489630"/>
        <a:ext cx="25313" cy="5067"/>
      </dsp:txXfrm>
    </dsp:sp>
    <dsp:sp modelId="{005BE383-352A-4976-A1F2-0AA213E23108}">
      <dsp:nvSpPr>
        <dsp:cNvPr id="0" name=""/>
        <dsp:cNvSpPr/>
      </dsp:nvSpPr>
      <dsp:spPr>
        <a:xfrm>
          <a:off x="1223799" y="1831812"/>
          <a:ext cx="3199159" cy="1320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comerciantes ofereciam produtos em troca de escravizados.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223799" y="1831812"/>
        <a:ext cx="3199159" cy="1320702"/>
      </dsp:txXfrm>
    </dsp:sp>
    <dsp:sp modelId="{0E787C19-1655-463C-9C27-158A30A919FE}">
      <dsp:nvSpPr>
        <dsp:cNvPr id="0" name=""/>
        <dsp:cNvSpPr/>
      </dsp:nvSpPr>
      <dsp:spPr>
        <a:xfrm>
          <a:off x="2840449" y="3150715"/>
          <a:ext cx="3705428" cy="475669"/>
        </a:xfrm>
        <a:custGeom>
          <a:avLst/>
          <a:gdLst/>
          <a:ahLst/>
          <a:cxnLst/>
          <a:rect l="0" t="0" r="0" b="0"/>
          <a:pathLst>
            <a:path>
              <a:moveTo>
                <a:pt x="3705428" y="0"/>
              </a:moveTo>
              <a:lnTo>
                <a:pt x="3705428" y="254934"/>
              </a:lnTo>
              <a:lnTo>
                <a:pt x="0" y="254934"/>
              </a:lnTo>
              <a:lnTo>
                <a:pt x="0" y="475669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4599667" y="3386015"/>
        <a:ext cx="186992" cy="5067"/>
      </dsp:txXfrm>
    </dsp:sp>
    <dsp:sp modelId="{B1FFBAD2-AB14-4FD7-86D9-20A91C353228}">
      <dsp:nvSpPr>
        <dsp:cNvPr id="0" name=""/>
        <dsp:cNvSpPr/>
      </dsp:nvSpPr>
      <dsp:spPr>
        <a:xfrm>
          <a:off x="4929227" y="1831812"/>
          <a:ext cx="3233299" cy="1320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africanos eram levados para as feitorias próximas aos portos. </a:t>
          </a:r>
        </a:p>
      </dsp:txBody>
      <dsp:txXfrm>
        <a:off x="4929227" y="1831812"/>
        <a:ext cx="3233299" cy="1320702"/>
      </dsp:txXfrm>
    </dsp:sp>
    <dsp:sp modelId="{39C052C3-63E7-4482-B588-84A4CE928E9B}">
      <dsp:nvSpPr>
        <dsp:cNvPr id="0" name=""/>
        <dsp:cNvSpPr/>
      </dsp:nvSpPr>
      <dsp:spPr>
        <a:xfrm>
          <a:off x="1223799" y="3658784"/>
          <a:ext cx="3233299" cy="1320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Nas feitorias eles ficavam presos, aguardando sua partida à América.</a:t>
          </a:r>
        </a:p>
      </dsp:txBody>
      <dsp:txXfrm>
        <a:off x="1223799" y="3658784"/>
        <a:ext cx="3233299" cy="13207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163EB-9819-4322-9CC3-225208C51628}">
      <dsp:nvSpPr>
        <dsp:cNvPr id="0" name=""/>
        <dsp:cNvSpPr/>
      </dsp:nvSpPr>
      <dsp:spPr>
        <a:xfrm>
          <a:off x="0" y="470251"/>
          <a:ext cx="11038351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74C93-3F63-47A1-BDC9-CF3B9A9A1F3E}">
      <dsp:nvSpPr>
        <dsp:cNvPr id="0" name=""/>
        <dsp:cNvSpPr/>
      </dsp:nvSpPr>
      <dsp:spPr>
        <a:xfrm>
          <a:off x="551917" y="71731"/>
          <a:ext cx="8446755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56" tIns="0" rIns="2920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viagens nos navios podiam durar meses.</a:t>
          </a:r>
        </a:p>
      </dsp:txBody>
      <dsp:txXfrm>
        <a:off x="590825" y="110639"/>
        <a:ext cx="8368939" cy="719224"/>
      </dsp:txXfrm>
    </dsp:sp>
    <dsp:sp modelId="{B0DB5C49-869C-43C0-A863-E13B06CE1CFF}">
      <dsp:nvSpPr>
        <dsp:cNvPr id="0" name=""/>
        <dsp:cNvSpPr/>
      </dsp:nvSpPr>
      <dsp:spPr>
        <a:xfrm>
          <a:off x="0" y="1694971"/>
          <a:ext cx="11038351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FB557-9499-4E04-904A-3FAC96B30ECE}">
      <dsp:nvSpPr>
        <dsp:cNvPr id="0" name=""/>
        <dsp:cNvSpPr/>
      </dsp:nvSpPr>
      <dsp:spPr>
        <a:xfrm>
          <a:off x="551917" y="1296451"/>
          <a:ext cx="8446755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56" tIns="0" rIns="2920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Era transportado um número excessivo de escravizados por navios. </a:t>
          </a:r>
        </a:p>
      </dsp:txBody>
      <dsp:txXfrm>
        <a:off x="590825" y="1335359"/>
        <a:ext cx="8368939" cy="719224"/>
      </dsp:txXfrm>
    </dsp:sp>
    <dsp:sp modelId="{3EA37377-EA39-4F42-BAAA-8A9A80926BAD}">
      <dsp:nvSpPr>
        <dsp:cNvPr id="0" name=""/>
        <dsp:cNvSpPr/>
      </dsp:nvSpPr>
      <dsp:spPr>
        <a:xfrm>
          <a:off x="0" y="2919692"/>
          <a:ext cx="11038351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9BB1D-3CE2-4B6F-8CB8-53E5EEC95652}">
      <dsp:nvSpPr>
        <dsp:cNvPr id="0" name=""/>
        <dsp:cNvSpPr/>
      </dsp:nvSpPr>
      <dsp:spPr>
        <a:xfrm>
          <a:off x="551917" y="2521171"/>
          <a:ext cx="8446755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56" tIns="0" rIns="2920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água e os alimentos eram insuficientes.</a:t>
          </a:r>
        </a:p>
      </dsp:txBody>
      <dsp:txXfrm>
        <a:off x="590825" y="2560079"/>
        <a:ext cx="8368939" cy="719224"/>
      </dsp:txXfrm>
    </dsp:sp>
    <dsp:sp modelId="{7F453C29-5FC7-4B01-B54E-8BBBAC4D7BE5}">
      <dsp:nvSpPr>
        <dsp:cNvPr id="0" name=""/>
        <dsp:cNvSpPr/>
      </dsp:nvSpPr>
      <dsp:spPr>
        <a:xfrm>
          <a:off x="0" y="4144412"/>
          <a:ext cx="11038351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D77C3-1FC1-482A-8A05-3F2504201D9D}">
      <dsp:nvSpPr>
        <dsp:cNvPr id="0" name=""/>
        <dsp:cNvSpPr/>
      </dsp:nvSpPr>
      <dsp:spPr>
        <a:xfrm>
          <a:off x="551917" y="3745892"/>
          <a:ext cx="8446755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56" tIns="0" rIns="2920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Devido à alta mortalidade de africanos, os navios ficaram conhecidos como tumbeiros.</a:t>
          </a:r>
        </a:p>
      </dsp:txBody>
      <dsp:txXfrm>
        <a:off x="590825" y="3784800"/>
        <a:ext cx="8368939" cy="719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4C605-CE85-4FA9-8A9C-7E6C0AFF6B7D}">
      <dsp:nvSpPr>
        <dsp:cNvPr id="0" name=""/>
        <dsp:cNvSpPr/>
      </dsp:nvSpPr>
      <dsp:spPr>
        <a:xfrm>
          <a:off x="602893" y="758"/>
          <a:ext cx="4594655" cy="11486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portos de desembarque</a:t>
          </a:r>
        </a:p>
      </dsp:txBody>
      <dsp:txXfrm>
        <a:off x="636536" y="34401"/>
        <a:ext cx="4527369" cy="1081377"/>
      </dsp:txXfrm>
    </dsp:sp>
    <dsp:sp modelId="{129B6301-5488-4E4C-8794-B77B30E86E98}">
      <dsp:nvSpPr>
        <dsp:cNvPr id="0" name=""/>
        <dsp:cNvSpPr/>
      </dsp:nvSpPr>
      <dsp:spPr>
        <a:xfrm rot="5400000">
          <a:off x="2799713" y="1249930"/>
          <a:ext cx="201016" cy="2010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CE873-15CC-45EB-AFDF-6952625A1D49}">
      <dsp:nvSpPr>
        <dsp:cNvPr id="0" name=""/>
        <dsp:cNvSpPr/>
      </dsp:nvSpPr>
      <dsp:spPr>
        <a:xfrm>
          <a:off x="602893" y="1551454"/>
          <a:ext cx="4594655" cy="11486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Salvador, Recife e Rio de Janeiro. </a:t>
          </a:r>
        </a:p>
      </dsp:txBody>
      <dsp:txXfrm>
        <a:off x="636536" y="1585097"/>
        <a:ext cx="4527369" cy="1081377"/>
      </dsp:txXfrm>
    </dsp:sp>
    <dsp:sp modelId="{B56EAE2E-33A9-406D-B6F2-8EE36A1E42C4}">
      <dsp:nvSpPr>
        <dsp:cNvPr id="0" name=""/>
        <dsp:cNvSpPr/>
      </dsp:nvSpPr>
      <dsp:spPr>
        <a:xfrm>
          <a:off x="5840801" y="758"/>
          <a:ext cx="4594655" cy="1148663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Principal destino dos escravizados</a:t>
          </a:r>
        </a:p>
      </dsp:txBody>
      <dsp:txXfrm>
        <a:off x="5874444" y="34401"/>
        <a:ext cx="4527369" cy="1081377"/>
      </dsp:txXfrm>
    </dsp:sp>
    <dsp:sp modelId="{314866AF-CE7B-405D-8A19-C996BBA6093C}">
      <dsp:nvSpPr>
        <dsp:cNvPr id="0" name=""/>
        <dsp:cNvSpPr/>
      </dsp:nvSpPr>
      <dsp:spPr>
        <a:xfrm rot="5400000">
          <a:off x="8037621" y="1249930"/>
          <a:ext cx="201016" cy="2010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A9815-881F-447B-9F56-70517B6F53F7}">
      <dsp:nvSpPr>
        <dsp:cNvPr id="0" name=""/>
        <dsp:cNvSpPr/>
      </dsp:nvSpPr>
      <dsp:spPr>
        <a:xfrm>
          <a:off x="5840801" y="1551454"/>
          <a:ext cx="4594655" cy="11486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Fazendas agrícolas. </a:t>
          </a:r>
        </a:p>
      </dsp:txBody>
      <dsp:txXfrm>
        <a:off x="5874444" y="1585097"/>
        <a:ext cx="4527369" cy="1081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D257A-2EFC-488A-873A-BB1927F4A67B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819F4-A3B8-4D5B-BAB1-7567480125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41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545E-BF5A-4FD4-BA9B-823E4100F58D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0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2999D-8E6A-450C-A76F-A1BCC3137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E847FC-14E7-4B99-AB97-C9EB07E02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F4BD3A-2226-42A9-8286-3A397E03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1BB28C-217B-490C-B7FF-FCB74BFB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87FC30-8D64-40DD-8435-B3EF6723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1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E0AE3-714F-4B64-B086-AEB7840B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EADED8-A406-4164-89A5-88B8C5D1D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419599-D69E-4617-B173-E54D499F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C708AC-44A8-41CE-9194-41B6D1AC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F75E35-4C58-4DAE-9A1D-CAC8A4A2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82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167383-CBCA-4370-AB49-5DB3414A7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277419-4AD9-4128-BD87-A31D1173E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597966-E26B-4D4E-BCF8-9D6EE95F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DD1730-0E1C-4622-BD39-1ECF4D25A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36666-1FDD-4D29-8FC0-23986362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02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397CC-8CD7-4561-AB15-9716C0FD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02AC2B-F6D5-4BCD-B5D4-BAC949D57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17733-BF17-49B3-8D3C-CD3F429B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DFF365-59F5-4F78-8F5C-32CFE697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5A5BA3-7A9E-4DA9-A923-F8E6E72C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64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346BB-8A28-4968-AEB6-7BCB3AC3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6610FB-6E77-4C03-A411-358B8B75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B9B553-5D99-4E21-A1C9-E1B155F4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78EBE3-2B79-474A-9327-02C025FE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A068ED-CE4E-4CF5-83F5-5218FEDC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65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5AC74-17ED-4414-86A3-ADD95184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679739-54F1-4BE4-B370-E6F2379C9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F22B75-A303-495A-9E67-F2B102EB4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170387-63EB-4331-905B-A91BBF36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699AEC-5A26-4BAD-8F17-85FD368B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E2A4E8-54B3-4C1C-9700-9CE7B16C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09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7E3E7-7049-405F-8E2D-525B5DB8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1773C2-C95B-4FB9-9C3E-1BF81E6D6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3F9B9-532F-4557-B2A8-39AB8F21A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B018E0-CD38-46FF-A92A-8E94B3DF0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CFFC4D-A4FB-412F-9A3B-C35DCC52F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7DEB75-EF1E-41AA-9517-CC85727C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FCFFE0-C808-4EF8-9EE3-D3423FA9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A8D088-FA88-4EA9-9D77-AD24C48D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09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1FA01-757C-4C3A-AD48-E7310CC4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BCD8E8-00E0-4818-9D27-844B8AD0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B749D8-87CC-42C3-88E8-D800C49F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975517-F390-466D-9BB8-73E514E9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7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79A8AE-D36D-4CFF-B754-25C01E22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E22530-4526-4547-8091-0D177208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06ED36-CC3E-4E91-9034-1078F42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3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3D4AD-483B-445F-A0FF-AC0CDA7B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8C9761-8289-4D49-A88D-41034EE2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0ADFF9-3976-402D-8218-6FAFAB90D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D8EB6C-9DE8-4DCE-A1BB-A89266D9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2CDCFA-F2F9-4CEF-9224-107F1584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6E17D1-4D3D-4C8A-A385-2DF06C8B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13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C40C9-AE36-489A-B7E2-620925E8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D3D056-B1BB-4F7D-B121-CCD92FF64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AA9A6-FCFF-4809-8CAC-27C0B31C0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49FA9A-C7E0-4620-A573-2DA7545B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F521A3-277E-4005-B6DB-B0525496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335F2C-579D-4DEC-A317-745F8713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2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00F789-BA52-4335-8885-A6AC5FE0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BD5E8B-9860-4F32-A3F1-587DCFBFE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180A5A-1FBB-4FB0-BCC0-CF3A6D28B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7213-2590-404D-BFA8-C5ED5A99091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4B4E1-56EA-45F9-8DA6-2A72C9E1C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F50E9D-D230-4533-A84E-35C25CBB5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67C36-F6D7-4AB3-8B22-5769D9392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72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596" y="1196752"/>
            <a:ext cx="11052140" cy="2232248"/>
          </a:xfrm>
        </p:spPr>
        <p:txBody>
          <a:bodyPr>
            <a:noAutofit/>
          </a:bodyPr>
          <a:lstStyle/>
          <a:p>
            <a:r>
              <a:rPr lang="pt-BR" sz="2400" dirty="0">
                <a:latin typeface="Roboto" pitchFamily="2" charset="0"/>
                <a:ea typeface="Roboto" pitchFamily="2" charset="0"/>
              </a:rPr>
              <a:t>Apresentação 7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Escravidão e emergência do capitalismo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04746" y="3487648"/>
            <a:ext cx="103664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 lógicas internas das sociedades africanas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 ser humano como mercadoria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 tráfico de escravizados na África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 navio negreiro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Desembarque na colônia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64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desembarque no Brasil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16790" y="1484784"/>
            <a:ext cx="1046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Ao desembarcar na colônia, os africanos eram vendidos nos portos.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Famílias capturadas que haviam conseguido ficar unidas eram, então, desfeitas.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Os escravos eram minuciosamente analisados pelos compradores. 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816790" y="3861050"/>
          <a:ext cx="11038351" cy="2700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22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continente africano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6860" y="1760831"/>
            <a:ext cx="4145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000" dirty="0">
                <a:latin typeface="Roboto" pitchFamily="2" charset="0"/>
                <a:ea typeface="Roboto" pitchFamily="2" charset="0"/>
              </a:rPr>
              <a:t>Grande diversidade de povos, com sua própria língua,  tradições e religiosidade.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>
                <a:latin typeface="Roboto" pitchFamily="2" charset="0"/>
                <a:ea typeface="Roboto" pitchFamily="2" charset="0"/>
              </a:rPr>
              <a:t>Entre os séculos VI e XV, havia grupos nômades, pequenas comunidades grandes reinos e Impérios.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74" y="1772818"/>
            <a:ext cx="7731821" cy="485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488690" y="5984506"/>
            <a:ext cx="422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BLACK, Jeremy (Ed.).</a:t>
            </a:r>
          </a:p>
          <a:p>
            <a:pPr algn="r"/>
            <a:r>
              <a:rPr lang="pt-BR" sz="1200" b="1" dirty="0">
                <a:latin typeface="Roboto" pitchFamily="2" charset="0"/>
                <a:ea typeface="Roboto" pitchFamily="2" charset="0"/>
              </a:rPr>
              <a:t>World History Atlas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 Londres:</a:t>
            </a:r>
          </a:p>
          <a:p>
            <a:pPr algn="r"/>
            <a:r>
              <a:rPr lang="nl-NL" sz="1200" dirty="0">
                <a:latin typeface="Roboto" pitchFamily="2" charset="0"/>
                <a:ea typeface="Roboto" pitchFamily="2" charset="0"/>
              </a:rPr>
              <a:t>Dorling Kindersley, 2005. p. 62.</a:t>
            </a:r>
            <a:endParaRPr lang="pt-BR" sz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25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Reinos e impérios africanos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40875" y="1412776"/>
          <a:ext cx="1194953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63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240875" y="692696"/>
          <a:ext cx="1194953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72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Outros povos da África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008761" y="1628800"/>
          <a:ext cx="10462437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37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26977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escravidão na África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23463" y="2204864"/>
          <a:ext cx="11661581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12776" y="1085836"/>
            <a:ext cx="10462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 pitchFamily="2" charset="0"/>
                <a:ea typeface="Roboto" pitchFamily="2" charset="0"/>
              </a:rPr>
              <a:t>No século XVI, havia povos africanos que praticavam a escravidão.</a:t>
            </a:r>
          </a:p>
          <a:p>
            <a:pPr algn="ctr"/>
            <a:endParaRPr lang="pt-BR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106" y="5792522"/>
            <a:ext cx="11422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Os escravos não eram essenciais para o funcionamento dessas sociedades e não eram vistos como mercadorias.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-9939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666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875" y="274638"/>
            <a:ext cx="11422294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ser humano como mercadoria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32847" y="1397000"/>
          <a:ext cx="1132630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19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554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Etapas do tráfico humano na África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631505" y="1685032"/>
          <a:ext cx="9420467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2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viagem pelos tumbeiros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720804" y="1628800"/>
          <a:ext cx="1103835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085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668</Words>
  <Application>Microsoft Office PowerPoint</Application>
  <PresentationFormat>Widescreen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7 Escravidão e emergência do capitalismo</vt:lpstr>
      <vt:lpstr>O continente africano</vt:lpstr>
      <vt:lpstr>Reinos e impérios africanos</vt:lpstr>
      <vt:lpstr>Apresentação do PowerPoint</vt:lpstr>
      <vt:lpstr>Outros povos da África</vt:lpstr>
      <vt:lpstr>A escravidão na África</vt:lpstr>
      <vt:lpstr>O ser humano como mercadoria</vt:lpstr>
      <vt:lpstr>Etapas do tráfico humano na África</vt:lpstr>
      <vt:lpstr>A viagem pelos tumbeiros</vt:lpstr>
      <vt:lpstr>O desembarque no Brasil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7 Escravidão e emergência do capitalismo</dc:title>
  <dc:creator>João Paulo Bortoluci</dc:creator>
  <cp:lastModifiedBy>João Paulo Bortoluci</cp:lastModifiedBy>
  <cp:revision>1</cp:revision>
  <dcterms:created xsi:type="dcterms:W3CDTF">2020-04-03T01:53:54Z</dcterms:created>
  <dcterms:modified xsi:type="dcterms:W3CDTF">2020-04-03T01:57:52Z</dcterms:modified>
</cp:coreProperties>
</file>