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E6760-1CCC-4ED8-8061-097D337A30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2293EA-F5BD-4175-88A1-68D543BFAD84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/>
            <a:t>Antiguidade</a:t>
          </a:r>
          <a:r>
            <a:rPr lang="pt-BR" sz="2800" dirty="0"/>
            <a:t>: as lendas existem há muitos anos.</a:t>
          </a:r>
        </a:p>
      </dgm:t>
    </dgm:pt>
    <dgm:pt modelId="{676688B9-598B-4383-BEEE-CA6AC8C8D4DE}" type="parTrans" cxnId="{11ECE6A6-83E1-4296-80E6-2C37870E6985}">
      <dgm:prSet/>
      <dgm:spPr/>
      <dgm:t>
        <a:bodyPr/>
        <a:lstStyle/>
        <a:p>
          <a:endParaRPr lang="pt-BR"/>
        </a:p>
      </dgm:t>
    </dgm:pt>
    <dgm:pt modelId="{B13E05DA-F21D-4171-9E85-5C022532BB74}" type="sibTrans" cxnId="{11ECE6A6-83E1-4296-80E6-2C37870E6985}">
      <dgm:prSet/>
      <dgm:spPr/>
      <dgm:t>
        <a:bodyPr/>
        <a:lstStyle/>
        <a:p>
          <a:endParaRPr lang="pt-BR"/>
        </a:p>
      </dgm:t>
    </dgm:pt>
    <dgm:pt modelId="{819BCACA-EA60-4572-9B01-7374974DBB4A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/>
            <a:t>Anonimato</a:t>
          </a:r>
          <a:r>
            <a:rPr lang="pt-BR" sz="2800" dirty="0"/>
            <a:t>: indefinição de autoria das narrativas, pois as lendas têm origem popular.</a:t>
          </a:r>
        </a:p>
      </dgm:t>
    </dgm:pt>
    <dgm:pt modelId="{3E03AD14-3A7E-47B2-BF1F-967EF466EBA7}" type="parTrans" cxnId="{027B94B2-160C-4D61-A85B-B1CC8C480B2E}">
      <dgm:prSet/>
      <dgm:spPr/>
      <dgm:t>
        <a:bodyPr/>
        <a:lstStyle/>
        <a:p>
          <a:endParaRPr lang="pt-BR"/>
        </a:p>
      </dgm:t>
    </dgm:pt>
    <dgm:pt modelId="{520AF1A0-FD35-4D0D-A984-309E37BD01D8}" type="sibTrans" cxnId="{027B94B2-160C-4D61-A85B-B1CC8C480B2E}">
      <dgm:prSet/>
      <dgm:spPr/>
      <dgm:t>
        <a:bodyPr/>
        <a:lstStyle/>
        <a:p>
          <a:endParaRPr lang="pt-BR"/>
        </a:p>
      </dgm:t>
    </dgm:pt>
    <dgm:pt modelId="{FF4001BB-89CC-4D1D-9DA6-D6324187D0F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/>
            <a:t>Persistência</a:t>
          </a:r>
          <a:r>
            <a:rPr lang="pt-BR" sz="2800" dirty="0"/>
            <a:t>: transmitidas de geração a geração, tornando-se tradição.</a:t>
          </a:r>
        </a:p>
      </dgm:t>
    </dgm:pt>
    <dgm:pt modelId="{D4331DBD-C21B-4BDE-8079-A23C2582850F}" type="parTrans" cxnId="{FD751DFA-1711-4E64-8C65-6DA209A0C6CE}">
      <dgm:prSet/>
      <dgm:spPr/>
      <dgm:t>
        <a:bodyPr/>
        <a:lstStyle/>
        <a:p>
          <a:endParaRPr lang="pt-BR"/>
        </a:p>
      </dgm:t>
    </dgm:pt>
    <dgm:pt modelId="{7B42D6E0-5047-4815-AF02-8FA3D3261504}" type="sibTrans" cxnId="{FD751DFA-1711-4E64-8C65-6DA209A0C6CE}">
      <dgm:prSet/>
      <dgm:spPr/>
      <dgm:t>
        <a:bodyPr/>
        <a:lstStyle/>
        <a:p>
          <a:endParaRPr lang="pt-BR"/>
        </a:p>
      </dgm:t>
    </dgm:pt>
    <dgm:pt modelId="{73D93113-D7A6-49B6-92AE-828AF744941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2800" b="1" dirty="0"/>
            <a:t>Oralidade</a:t>
          </a:r>
          <a:r>
            <a:rPr lang="pt-BR" sz="2800" dirty="0"/>
            <a:t>: é a maneira como as lendas são passadas para as pessoas, por meio da arte de contar histórias.</a:t>
          </a:r>
        </a:p>
      </dgm:t>
    </dgm:pt>
    <dgm:pt modelId="{BA596F81-F320-406E-8491-51CA94C7592B}" type="parTrans" cxnId="{0F3BEDF5-5C83-450E-BC2A-27E98C1E7F1A}">
      <dgm:prSet/>
      <dgm:spPr/>
      <dgm:t>
        <a:bodyPr/>
        <a:lstStyle/>
        <a:p>
          <a:endParaRPr lang="pt-BR"/>
        </a:p>
      </dgm:t>
    </dgm:pt>
    <dgm:pt modelId="{CDF4B6B7-0473-4990-AC46-431D467359A5}" type="sibTrans" cxnId="{0F3BEDF5-5C83-450E-BC2A-27E98C1E7F1A}">
      <dgm:prSet/>
      <dgm:spPr/>
      <dgm:t>
        <a:bodyPr/>
        <a:lstStyle/>
        <a:p>
          <a:endParaRPr lang="pt-BR"/>
        </a:p>
      </dgm:t>
    </dgm:pt>
    <dgm:pt modelId="{7EABB58B-2563-4B4D-9D97-456518F0D9EF}" type="pres">
      <dgm:prSet presAssocID="{4E8E6760-1CCC-4ED8-8061-097D337A3022}" presName="linear" presStyleCnt="0">
        <dgm:presLayoutVars>
          <dgm:animLvl val="lvl"/>
          <dgm:resizeHandles val="exact"/>
        </dgm:presLayoutVars>
      </dgm:prSet>
      <dgm:spPr/>
    </dgm:pt>
    <dgm:pt modelId="{8C869D40-D471-42F5-9A16-BF9348125DEF}" type="pres">
      <dgm:prSet presAssocID="{2D2293EA-F5BD-4175-88A1-68D543BFAD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519B33-B10B-43C6-8700-5707418B0B36}" type="pres">
      <dgm:prSet presAssocID="{B13E05DA-F21D-4171-9E85-5C022532BB74}" presName="spacer" presStyleCnt="0"/>
      <dgm:spPr/>
    </dgm:pt>
    <dgm:pt modelId="{81C75D53-5386-476B-BBAB-EC1BAB96EB33}" type="pres">
      <dgm:prSet presAssocID="{819BCACA-EA60-4572-9B01-7374974DBB4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3D15E4-268F-40E4-A734-41A04411BE5F}" type="pres">
      <dgm:prSet presAssocID="{520AF1A0-FD35-4D0D-A984-309E37BD01D8}" presName="spacer" presStyleCnt="0"/>
      <dgm:spPr/>
    </dgm:pt>
    <dgm:pt modelId="{3C9282D6-8BA1-4661-9F4E-E0CE6E28EC19}" type="pres">
      <dgm:prSet presAssocID="{FF4001BB-89CC-4D1D-9DA6-D6324187D0F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692628-4650-4124-AA9B-07E3841E72A4}" type="pres">
      <dgm:prSet presAssocID="{7B42D6E0-5047-4815-AF02-8FA3D3261504}" presName="spacer" presStyleCnt="0"/>
      <dgm:spPr/>
    </dgm:pt>
    <dgm:pt modelId="{95CA02CE-49E5-44EB-9465-5B98378CF147}" type="pres">
      <dgm:prSet presAssocID="{73D93113-D7A6-49B6-92AE-828AF74494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2CD5024-0DCE-49BB-8E10-AA53A8BC4554}" type="presOf" srcId="{FF4001BB-89CC-4D1D-9DA6-D6324187D0F3}" destId="{3C9282D6-8BA1-4661-9F4E-E0CE6E28EC19}" srcOrd="0" destOrd="0" presId="urn:microsoft.com/office/officeart/2005/8/layout/vList2"/>
    <dgm:cxn modelId="{49B9055C-7D66-44DB-9EDF-D97FD7CB9992}" type="presOf" srcId="{2D2293EA-F5BD-4175-88A1-68D543BFAD84}" destId="{8C869D40-D471-42F5-9A16-BF9348125DEF}" srcOrd="0" destOrd="0" presId="urn:microsoft.com/office/officeart/2005/8/layout/vList2"/>
    <dgm:cxn modelId="{08314B77-A144-4E02-80CF-B887BD40124C}" type="presOf" srcId="{819BCACA-EA60-4572-9B01-7374974DBB4A}" destId="{81C75D53-5386-476B-BBAB-EC1BAB96EB33}" srcOrd="0" destOrd="0" presId="urn:microsoft.com/office/officeart/2005/8/layout/vList2"/>
    <dgm:cxn modelId="{7F483784-0BF7-4CDD-9822-74D48CD46C81}" type="presOf" srcId="{73D93113-D7A6-49B6-92AE-828AF744941C}" destId="{95CA02CE-49E5-44EB-9465-5B98378CF147}" srcOrd="0" destOrd="0" presId="urn:microsoft.com/office/officeart/2005/8/layout/vList2"/>
    <dgm:cxn modelId="{9C0D9199-3085-400B-8FF1-2996CA501AE4}" type="presOf" srcId="{4E8E6760-1CCC-4ED8-8061-097D337A3022}" destId="{7EABB58B-2563-4B4D-9D97-456518F0D9EF}" srcOrd="0" destOrd="0" presId="urn:microsoft.com/office/officeart/2005/8/layout/vList2"/>
    <dgm:cxn modelId="{11ECE6A6-83E1-4296-80E6-2C37870E6985}" srcId="{4E8E6760-1CCC-4ED8-8061-097D337A3022}" destId="{2D2293EA-F5BD-4175-88A1-68D543BFAD84}" srcOrd="0" destOrd="0" parTransId="{676688B9-598B-4383-BEEE-CA6AC8C8D4DE}" sibTransId="{B13E05DA-F21D-4171-9E85-5C022532BB74}"/>
    <dgm:cxn modelId="{027B94B2-160C-4D61-A85B-B1CC8C480B2E}" srcId="{4E8E6760-1CCC-4ED8-8061-097D337A3022}" destId="{819BCACA-EA60-4572-9B01-7374974DBB4A}" srcOrd="1" destOrd="0" parTransId="{3E03AD14-3A7E-47B2-BF1F-967EF466EBA7}" sibTransId="{520AF1A0-FD35-4D0D-A984-309E37BD01D8}"/>
    <dgm:cxn modelId="{0F3BEDF5-5C83-450E-BC2A-27E98C1E7F1A}" srcId="{4E8E6760-1CCC-4ED8-8061-097D337A3022}" destId="{73D93113-D7A6-49B6-92AE-828AF744941C}" srcOrd="3" destOrd="0" parTransId="{BA596F81-F320-406E-8491-51CA94C7592B}" sibTransId="{CDF4B6B7-0473-4990-AC46-431D467359A5}"/>
    <dgm:cxn modelId="{FD751DFA-1711-4E64-8C65-6DA209A0C6CE}" srcId="{4E8E6760-1CCC-4ED8-8061-097D337A3022}" destId="{FF4001BB-89CC-4D1D-9DA6-D6324187D0F3}" srcOrd="2" destOrd="0" parTransId="{D4331DBD-C21B-4BDE-8079-A23C2582850F}" sibTransId="{7B42D6E0-5047-4815-AF02-8FA3D3261504}"/>
    <dgm:cxn modelId="{0B164B9B-B321-4A3F-B29C-98E509C009FC}" type="presParOf" srcId="{7EABB58B-2563-4B4D-9D97-456518F0D9EF}" destId="{8C869D40-D471-42F5-9A16-BF9348125DEF}" srcOrd="0" destOrd="0" presId="urn:microsoft.com/office/officeart/2005/8/layout/vList2"/>
    <dgm:cxn modelId="{6B99C69B-7992-41E4-9EDA-998CDF53F0DE}" type="presParOf" srcId="{7EABB58B-2563-4B4D-9D97-456518F0D9EF}" destId="{10519B33-B10B-43C6-8700-5707418B0B36}" srcOrd="1" destOrd="0" presId="urn:microsoft.com/office/officeart/2005/8/layout/vList2"/>
    <dgm:cxn modelId="{13BAD166-132F-435F-9D20-00AC61EA747E}" type="presParOf" srcId="{7EABB58B-2563-4B4D-9D97-456518F0D9EF}" destId="{81C75D53-5386-476B-BBAB-EC1BAB96EB33}" srcOrd="2" destOrd="0" presId="urn:microsoft.com/office/officeart/2005/8/layout/vList2"/>
    <dgm:cxn modelId="{E7EF2699-9538-4CF5-B702-A52751055554}" type="presParOf" srcId="{7EABB58B-2563-4B4D-9D97-456518F0D9EF}" destId="{A83D15E4-268F-40E4-A734-41A04411BE5F}" srcOrd="3" destOrd="0" presId="urn:microsoft.com/office/officeart/2005/8/layout/vList2"/>
    <dgm:cxn modelId="{8F6CDE2E-7029-463B-92CD-60F754809E7A}" type="presParOf" srcId="{7EABB58B-2563-4B4D-9D97-456518F0D9EF}" destId="{3C9282D6-8BA1-4661-9F4E-E0CE6E28EC19}" srcOrd="4" destOrd="0" presId="urn:microsoft.com/office/officeart/2005/8/layout/vList2"/>
    <dgm:cxn modelId="{C818DF3D-98E1-4BE8-BA0E-1F2CF2BD1CC5}" type="presParOf" srcId="{7EABB58B-2563-4B4D-9D97-456518F0D9EF}" destId="{8C692628-4650-4124-AA9B-07E3841E72A4}" srcOrd="5" destOrd="0" presId="urn:microsoft.com/office/officeart/2005/8/layout/vList2"/>
    <dgm:cxn modelId="{6EBD44EE-705A-46B4-8E60-541150E21772}" type="presParOf" srcId="{7EABB58B-2563-4B4D-9D97-456518F0D9EF}" destId="{95CA02CE-49E5-44EB-9465-5B98378CF1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8433C-8E38-4ADD-9249-1222A13A8C9D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AD7E56-C753-47B5-9E6F-4FFAC813DDA9}">
      <dgm:prSet phldrT="[Texto]" custT="1"/>
      <dgm:spPr/>
      <dgm:t>
        <a:bodyPr/>
        <a:lstStyle/>
        <a:p>
          <a:pPr algn="ctr"/>
          <a:r>
            <a:rPr lang="pt-BR" sz="3600" b="0" dirty="0">
              <a:solidFill>
                <a:schemeClr val="tx1"/>
              </a:solidFill>
            </a:rPr>
            <a:t>Emprego da vírgula</a:t>
          </a:r>
        </a:p>
      </dgm:t>
    </dgm:pt>
    <dgm:pt modelId="{557646F4-B636-4419-9104-9A54D01B4FBD}" type="parTrans" cxnId="{0A8EECBC-6606-4316-AF11-AEC888C1BCF7}">
      <dgm:prSet/>
      <dgm:spPr/>
      <dgm:t>
        <a:bodyPr/>
        <a:lstStyle/>
        <a:p>
          <a:endParaRPr lang="pt-BR"/>
        </a:p>
      </dgm:t>
    </dgm:pt>
    <dgm:pt modelId="{4F8D0C81-A6EF-4169-8BDB-BEA4697098BB}" type="sibTrans" cxnId="{0A8EECBC-6606-4316-AF11-AEC888C1BCF7}">
      <dgm:prSet/>
      <dgm:spPr/>
      <dgm:t>
        <a:bodyPr/>
        <a:lstStyle/>
        <a:p>
          <a:endParaRPr lang="pt-BR"/>
        </a:p>
      </dgm:t>
    </dgm:pt>
    <dgm:pt modelId="{C9A9EC1B-7122-41F3-A9BB-D53618E4373E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Separar ações em uma frase.</a:t>
          </a:r>
        </a:p>
      </dgm:t>
    </dgm:pt>
    <dgm:pt modelId="{B2FF3971-9D59-4BBF-AE70-A5921D1015AA}" type="parTrans" cxnId="{6A1C1139-BD32-4E66-A884-DB94DA190A8F}">
      <dgm:prSet/>
      <dgm:spPr/>
      <dgm:t>
        <a:bodyPr/>
        <a:lstStyle/>
        <a:p>
          <a:endParaRPr lang="pt-BR"/>
        </a:p>
      </dgm:t>
    </dgm:pt>
    <dgm:pt modelId="{9392A896-82D9-4B8D-9CCF-D0E7A752510C}" type="sibTrans" cxnId="{6A1C1139-BD32-4E66-A884-DB94DA190A8F}">
      <dgm:prSet/>
      <dgm:spPr/>
      <dgm:t>
        <a:bodyPr/>
        <a:lstStyle/>
        <a:p>
          <a:endParaRPr lang="pt-BR"/>
        </a:p>
      </dgm:t>
    </dgm:pt>
    <dgm:pt modelId="{4785EAD9-70B0-4FCA-82CC-6C7A44D72A91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Isolar os elementos que compõem um endereço.</a:t>
          </a:r>
        </a:p>
      </dgm:t>
    </dgm:pt>
    <dgm:pt modelId="{CEE63120-ABF7-44CC-AE4D-367F02E855EB}" type="parTrans" cxnId="{F54F581C-7CE8-4BD8-96B3-A4B7CF60B46F}">
      <dgm:prSet/>
      <dgm:spPr/>
      <dgm:t>
        <a:bodyPr/>
        <a:lstStyle/>
        <a:p>
          <a:endParaRPr lang="pt-BR"/>
        </a:p>
      </dgm:t>
    </dgm:pt>
    <dgm:pt modelId="{04A0EA6D-4A42-4BB9-8F41-05579100992F}" type="sibTrans" cxnId="{F54F581C-7CE8-4BD8-96B3-A4B7CF60B46F}">
      <dgm:prSet/>
      <dgm:spPr/>
      <dgm:t>
        <a:bodyPr/>
        <a:lstStyle/>
        <a:p>
          <a:endParaRPr lang="pt-BR"/>
        </a:p>
      </dgm:t>
    </dgm:pt>
    <dgm:pt modelId="{B1358728-F1D7-4AA3-8CA7-9C6F765F9B4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Indicar/destacar uma explicação.</a:t>
          </a:r>
        </a:p>
      </dgm:t>
    </dgm:pt>
    <dgm:pt modelId="{4745AA44-FB25-4A5F-8464-360BE3FBABF4}" type="parTrans" cxnId="{32DFF45F-1A66-408C-BC61-42473087CF8D}">
      <dgm:prSet/>
      <dgm:spPr/>
      <dgm:t>
        <a:bodyPr/>
        <a:lstStyle/>
        <a:p>
          <a:endParaRPr lang="pt-BR"/>
        </a:p>
      </dgm:t>
    </dgm:pt>
    <dgm:pt modelId="{9A1DD542-289F-4EFE-9E54-A664DCF334A4}" type="sibTrans" cxnId="{32DFF45F-1A66-408C-BC61-42473087CF8D}">
      <dgm:prSet/>
      <dgm:spPr/>
      <dgm:t>
        <a:bodyPr/>
        <a:lstStyle/>
        <a:p>
          <a:endParaRPr lang="pt-BR"/>
        </a:p>
      </dgm:t>
    </dgm:pt>
    <dgm:pt modelId="{7FA0CE40-5737-4C3A-8ADB-0CE19FFC3F8E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Isolar expressões explicativas: isto é, ou seja, ou melhor, quer dizer, aliás.</a:t>
          </a:r>
        </a:p>
      </dgm:t>
    </dgm:pt>
    <dgm:pt modelId="{35F33013-0323-4151-A64F-51D5CC8E257C}" type="parTrans" cxnId="{F9262913-BC29-4BF9-B772-6165A2D3B9EF}">
      <dgm:prSet/>
      <dgm:spPr/>
      <dgm:t>
        <a:bodyPr/>
        <a:lstStyle/>
        <a:p>
          <a:endParaRPr lang="pt-BR"/>
        </a:p>
      </dgm:t>
    </dgm:pt>
    <dgm:pt modelId="{3F33B4C8-603B-4739-A1E3-1DFD06971B2D}" type="sibTrans" cxnId="{F9262913-BC29-4BF9-B772-6165A2D3B9EF}">
      <dgm:prSet/>
      <dgm:spPr/>
      <dgm:t>
        <a:bodyPr/>
        <a:lstStyle/>
        <a:p>
          <a:endParaRPr lang="pt-BR"/>
        </a:p>
      </dgm:t>
    </dgm:pt>
    <dgm:pt modelId="{88D2A602-F7DA-431F-A21B-C990D85DB3B8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Organizar as ideias de um texto.</a:t>
          </a:r>
        </a:p>
      </dgm:t>
    </dgm:pt>
    <dgm:pt modelId="{E3CF3260-0815-4FD0-998D-B768B6EB5CCF}" type="parTrans" cxnId="{552DF4D7-46AA-44F1-8AF2-3CF46F4FBC7A}">
      <dgm:prSet/>
      <dgm:spPr/>
      <dgm:t>
        <a:bodyPr/>
        <a:lstStyle/>
        <a:p>
          <a:endParaRPr lang="pt-BR"/>
        </a:p>
      </dgm:t>
    </dgm:pt>
    <dgm:pt modelId="{BD0615BA-D133-40A6-96DF-82519973484B}" type="sibTrans" cxnId="{552DF4D7-46AA-44F1-8AF2-3CF46F4FBC7A}">
      <dgm:prSet/>
      <dgm:spPr/>
      <dgm:t>
        <a:bodyPr/>
        <a:lstStyle/>
        <a:p>
          <a:endParaRPr lang="pt-BR"/>
        </a:p>
      </dgm:t>
    </dgm:pt>
    <dgm:pt modelId="{86D4C15A-22C1-409C-A7FC-01DE2743A43A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Dar pequenas pausas.</a:t>
          </a:r>
        </a:p>
      </dgm:t>
    </dgm:pt>
    <dgm:pt modelId="{14EDFBA3-365E-4D37-8AFB-DF99ADAF47D0}" type="parTrans" cxnId="{E3CCE3A6-DC9E-4887-B7E0-A09BA1349F74}">
      <dgm:prSet/>
      <dgm:spPr/>
      <dgm:t>
        <a:bodyPr/>
        <a:lstStyle/>
        <a:p>
          <a:endParaRPr lang="pt-BR"/>
        </a:p>
      </dgm:t>
    </dgm:pt>
    <dgm:pt modelId="{83DE8E35-5C83-4F33-9ED2-995133361DBA}" type="sibTrans" cxnId="{E3CCE3A6-DC9E-4887-B7E0-A09BA1349F74}">
      <dgm:prSet/>
      <dgm:spPr/>
      <dgm:t>
        <a:bodyPr/>
        <a:lstStyle/>
        <a:p>
          <a:endParaRPr lang="pt-BR"/>
        </a:p>
      </dgm:t>
    </dgm:pt>
    <dgm:pt modelId="{9923AB5A-4F7E-4313-9129-11FC7A645058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pt-BR" sz="2800" dirty="0"/>
            <a:t>Variar a entonação.</a:t>
          </a:r>
        </a:p>
      </dgm:t>
    </dgm:pt>
    <dgm:pt modelId="{AEC31E02-1507-4B14-B9D0-015FC8B050A1}" type="parTrans" cxnId="{9B830D71-6EC6-49AB-BF8C-0B11DE6303DC}">
      <dgm:prSet/>
      <dgm:spPr/>
      <dgm:t>
        <a:bodyPr/>
        <a:lstStyle/>
        <a:p>
          <a:endParaRPr lang="pt-BR"/>
        </a:p>
      </dgm:t>
    </dgm:pt>
    <dgm:pt modelId="{74AAC8FB-EBB5-4C3E-B552-6C21C5A98A2B}" type="sibTrans" cxnId="{9B830D71-6EC6-49AB-BF8C-0B11DE6303DC}">
      <dgm:prSet/>
      <dgm:spPr/>
      <dgm:t>
        <a:bodyPr/>
        <a:lstStyle/>
        <a:p>
          <a:endParaRPr lang="pt-BR"/>
        </a:p>
      </dgm:t>
    </dgm:pt>
    <dgm:pt modelId="{62E4735A-90BE-405E-9C4E-26AD92746D0D}" type="pres">
      <dgm:prSet presAssocID="{36C8433C-8E38-4ADD-9249-1222A13A8C9D}" presName="Name0" presStyleCnt="0">
        <dgm:presLayoutVars>
          <dgm:dir/>
          <dgm:animLvl val="lvl"/>
          <dgm:resizeHandles val="exact"/>
        </dgm:presLayoutVars>
      </dgm:prSet>
      <dgm:spPr/>
    </dgm:pt>
    <dgm:pt modelId="{35547F24-C597-45F8-8788-92CF584241A8}" type="pres">
      <dgm:prSet presAssocID="{53AD7E56-C753-47B5-9E6F-4FFAC813DDA9}" presName="linNode" presStyleCnt="0"/>
      <dgm:spPr/>
    </dgm:pt>
    <dgm:pt modelId="{B6B3DDCD-41DA-4E91-B278-2C0CEF021E00}" type="pres">
      <dgm:prSet presAssocID="{53AD7E56-C753-47B5-9E6F-4FFAC813DDA9}" presName="parTx" presStyleLbl="revTx" presStyleIdx="0" presStyleCnt="1">
        <dgm:presLayoutVars>
          <dgm:chMax val="1"/>
          <dgm:bulletEnabled val="1"/>
        </dgm:presLayoutVars>
      </dgm:prSet>
      <dgm:spPr/>
    </dgm:pt>
    <dgm:pt modelId="{F6BE3B71-D4F1-462C-9D06-68CAD9278B5C}" type="pres">
      <dgm:prSet presAssocID="{53AD7E56-C753-47B5-9E6F-4FFAC813DDA9}" presName="bracket" presStyleLbl="parChTrans1D1" presStyleIdx="0" presStyleCnt="1"/>
      <dgm:spPr>
        <a:ln>
          <a:solidFill>
            <a:schemeClr val="accent6"/>
          </a:solidFill>
        </a:ln>
      </dgm:spPr>
    </dgm:pt>
    <dgm:pt modelId="{9E0EE6B2-7F11-409C-A799-3573C913821A}" type="pres">
      <dgm:prSet presAssocID="{53AD7E56-C753-47B5-9E6F-4FFAC813DDA9}" presName="spH" presStyleCnt="0"/>
      <dgm:spPr/>
    </dgm:pt>
    <dgm:pt modelId="{FCE6A4C8-1F6E-417B-B1DE-6E29E77C0496}" type="pres">
      <dgm:prSet presAssocID="{53AD7E56-C753-47B5-9E6F-4FFAC813DDA9}" presName="desTx" presStyleLbl="node1" presStyleIdx="0" presStyleCnt="1">
        <dgm:presLayoutVars>
          <dgm:bulletEnabled val="1"/>
        </dgm:presLayoutVars>
      </dgm:prSet>
      <dgm:spPr/>
    </dgm:pt>
  </dgm:ptLst>
  <dgm:cxnLst>
    <dgm:cxn modelId="{AC448C02-58D0-41BF-8EA8-C7A3D6FA3284}" type="presOf" srcId="{86D4C15A-22C1-409C-A7FC-01DE2743A43A}" destId="{FCE6A4C8-1F6E-417B-B1DE-6E29E77C0496}" srcOrd="0" destOrd="1" presId="urn:diagrams.loki3.com/BracketList+Icon"/>
    <dgm:cxn modelId="{84F3BD04-E957-4EBA-B9EA-F8797996E3E9}" type="presOf" srcId="{4785EAD9-70B0-4FCA-82CC-6C7A44D72A91}" destId="{FCE6A4C8-1F6E-417B-B1DE-6E29E77C0496}" srcOrd="0" destOrd="5" presId="urn:diagrams.loki3.com/BracketList+Icon"/>
    <dgm:cxn modelId="{F9262913-BC29-4BF9-B772-6165A2D3B9EF}" srcId="{53AD7E56-C753-47B5-9E6F-4FFAC813DDA9}" destId="{7FA0CE40-5737-4C3A-8ADB-0CE19FFC3F8E}" srcOrd="4" destOrd="0" parTransId="{35F33013-0323-4151-A64F-51D5CC8E257C}" sibTransId="{3F33B4C8-603B-4739-A1E3-1DFD06971B2D}"/>
    <dgm:cxn modelId="{F54F581C-7CE8-4BD8-96B3-A4B7CF60B46F}" srcId="{53AD7E56-C753-47B5-9E6F-4FFAC813DDA9}" destId="{4785EAD9-70B0-4FCA-82CC-6C7A44D72A91}" srcOrd="5" destOrd="0" parTransId="{CEE63120-ABF7-44CC-AE4D-367F02E855EB}" sibTransId="{04A0EA6D-4A42-4BB9-8F41-05579100992F}"/>
    <dgm:cxn modelId="{5280BA34-4E9F-4493-BFB0-ACF0051002E7}" type="presOf" srcId="{53AD7E56-C753-47B5-9E6F-4FFAC813DDA9}" destId="{B6B3DDCD-41DA-4E91-B278-2C0CEF021E00}" srcOrd="0" destOrd="0" presId="urn:diagrams.loki3.com/BracketList+Icon"/>
    <dgm:cxn modelId="{6A1C1139-BD32-4E66-A884-DB94DA190A8F}" srcId="{53AD7E56-C753-47B5-9E6F-4FFAC813DDA9}" destId="{C9A9EC1B-7122-41F3-A9BB-D53618E4373E}" srcOrd="3" destOrd="0" parTransId="{B2FF3971-9D59-4BBF-AE70-A5921D1015AA}" sibTransId="{9392A896-82D9-4B8D-9CCF-D0E7A752510C}"/>
    <dgm:cxn modelId="{32DFF45F-1A66-408C-BC61-42473087CF8D}" srcId="{53AD7E56-C753-47B5-9E6F-4FFAC813DDA9}" destId="{B1358728-F1D7-4AA3-8CA7-9C6F765F9B40}" srcOrd="6" destOrd="0" parTransId="{4745AA44-FB25-4A5F-8464-360BE3FBABF4}" sibTransId="{9A1DD542-289F-4EFE-9E54-A664DCF334A4}"/>
    <dgm:cxn modelId="{E0F08A47-740B-49A4-95D3-2E1E6858F330}" type="presOf" srcId="{36C8433C-8E38-4ADD-9249-1222A13A8C9D}" destId="{62E4735A-90BE-405E-9C4E-26AD92746D0D}" srcOrd="0" destOrd="0" presId="urn:diagrams.loki3.com/BracketList+Icon"/>
    <dgm:cxn modelId="{A2BF8F47-FCCC-43CF-9624-4796F319E96C}" type="presOf" srcId="{7FA0CE40-5737-4C3A-8ADB-0CE19FFC3F8E}" destId="{FCE6A4C8-1F6E-417B-B1DE-6E29E77C0496}" srcOrd="0" destOrd="4" presId="urn:diagrams.loki3.com/BracketList+Icon"/>
    <dgm:cxn modelId="{9B830D71-6EC6-49AB-BF8C-0B11DE6303DC}" srcId="{53AD7E56-C753-47B5-9E6F-4FFAC813DDA9}" destId="{9923AB5A-4F7E-4313-9129-11FC7A645058}" srcOrd="2" destOrd="0" parTransId="{AEC31E02-1507-4B14-B9D0-015FC8B050A1}" sibTransId="{74AAC8FB-EBB5-4C3E-B552-6C21C5A98A2B}"/>
    <dgm:cxn modelId="{124FA772-7AD1-43C0-8E59-6561D40C1DAB}" type="presOf" srcId="{C9A9EC1B-7122-41F3-A9BB-D53618E4373E}" destId="{FCE6A4C8-1F6E-417B-B1DE-6E29E77C0496}" srcOrd="0" destOrd="3" presId="urn:diagrams.loki3.com/BracketList+Icon"/>
    <dgm:cxn modelId="{0D098174-3A91-4920-96A4-3540AF80C0C3}" type="presOf" srcId="{88D2A602-F7DA-431F-A21B-C990D85DB3B8}" destId="{FCE6A4C8-1F6E-417B-B1DE-6E29E77C0496}" srcOrd="0" destOrd="0" presId="urn:diagrams.loki3.com/BracketList+Icon"/>
    <dgm:cxn modelId="{E3CCE3A6-DC9E-4887-B7E0-A09BA1349F74}" srcId="{53AD7E56-C753-47B5-9E6F-4FFAC813DDA9}" destId="{86D4C15A-22C1-409C-A7FC-01DE2743A43A}" srcOrd="1" destOrd="0" parTransId="{14EDFBA3-365E-4D37-8AFB-DF99ADAF47D0}" sibTransId="{83DE8E35-5C83-4F33-9ED2-995133361DBA}"/>
    <dgm:cxn modelId="{0A8EECBC-6606-4316-AF11-AEC888C1BCF7}" srcId="{36C8433C-8E38-4ADD-9249-1222A13A8C9D}" destId="{53AD7E56-C753-47B5-9E6F-4FFAC813DDA9}" srcOrd="0" destOrd="0" parTransId="{557646F4-B636-4419-9104-9A54D01B4FBD}" sibTransId="{4F8D0C81-A6EF-4169-8BDB-BEA4697098BB}"/>
    <dgm:cxn modelId="{537071C3-55CD-4C5A-A711-C937FFD4AAE7}" type="presOf" srcId="{9923AB5A-4F7E-4313-9129-11FC7A645058}" destId="{FCE6A4C8-1F6E-417B-B1DE-6E29E77C0496}" srcOrd="0" destOrd="2" presId="urn:diagrams.loki3.com/BracketList+Icon"/>
    <dgm:cxn modelId="{552DF4D7-46AA-44F1-8AF2-3CF46F4FBC7A}" srcId="{53AD7E56-C753-47B5-9E6F-4FFAC813DDA9}" destId="{88D2A602-F7DA-431F-A21B-C990D85DB3B8}" srcOrd="0" destOrd="0" parTransId="{E3CF3260-0815-4FD0-998D-B768B6EB5CCF}" sibTransId="{BD0615BA-D133-40A6-96DF-82519973484B}"/>
    <dgm:cxn modelId="{6FAE94FF-E62A-4529-96F0-4A857E9E9C58}" type="presOf" srcId="{B1358728-F1D7-4AA3-8CA7-9C6F765F9B40}" destId="{FCE6A4C8-1F6E-417B-B1DE-6E29E77C0496}" srcOrd="0" destOrd="6" presId="urn:diagrams.loki3.com/BracketList+Icon"/>
    <dgm:cxn modelId="{0B058CB1-E125-47F1-867C-9C83DCC41A23}" type="presParOf" srcId="{62E4735A-90BE-405E-9C4E-26AD92746D0D}" destId="{35547F24-C597-45F8-8788-92CF584241A8}" srcOrd="0" destOrd="0" presId="urn:diagrams.loki3.com/BracketList+Icon"/>
    <dgm:cxn modelId="{6337AB66-464F-4D6F-9E05-66DBD23B2337}" type="presParOf" srcId="{35547F24-C597-45F8-8788-92CF584241A8}" destId="{B6B3DDCD-41DA-4E91-B278-2C0CEF021E00}" srcOrd="0" destOrd="0" presId="urn:diagrams.loki3.com/BracketList+Icon"/>
    <dgm:cxn modelId="{82960D42-DF9D-419C-AF52-742F32C974EF}" type="presParOf" srcId="{35547F24-C597-45F8-8788-92CF584241A8}" destId="{F6BE3B71-D4F1-462C-9D06-68CAD9278B5C}" srcOrd="1" destOrd="0" presId="urn:diagrams.loki3.com/BracketList+Icon"/>
    <dgm:cxn modelId="{A43A0408-9EC3-4167-B482-466B13FB4825}" type="presParOf" srcId="{35547F24-C597-45F8-8788-92CF584241A8}" destId="{9E0EE6B2-7F11-409C-A799-3573C913821A}" srcOrd="2" destOrd="0" presId="urn:diagrams.loki3.com/BracketList+Icon"/>
    <dgm:cxn modelId="{062956C2-C9F5-4681-8821-F27D8DDA5098}" type="presParOf" srcId="{35547F24-C597-45F8-8788-92CF584241A8}" destId="{FCE6A4C8-1F6E-417B-B1DE-6E29E77C049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Discurso direto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Ocorre em um texto quando se reproduzem, de maneira fiel, as falas dos personagens, as quais são indicadas, geralmente, por </a:t>
          </a:r>
          <a:r>
            <a:rPr lang="pt-BR" sz="2800" b="1" dirty="0"/>
            <a:t>travessão</a:t>
          </a:r>
          <a:r>
            <a:rPr lang="pt-BR" sz="2800" dirty="0"/>
            <a:t> ou por </a:t>
          </a:r>
          <a:r>
            <a:rPr lang="pt-BR" sz="2800" b="1" dirty="0"/>
            <a:t>aspas</a:t>
          </a:r>
          <a:r>
            <a:rPr lang="pt-BR" sz="2800" dirty="0"/>
            <a:t>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Discurso indireto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A fala dos personagens também pode ser apresentada por um narrador que a incorpora em sua própria fala. 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C3653A59-B0D9-4498-ACAA-3C39B936A653}" type="pres">
      <dgm:prSet presAssocID="{C7334CC2-595E-4977-9023-24F256F95D16}" presName="Name0" presStyleCnt="0">
        <dgm:presLayoutVars>
          <dgm:dir/>
          <dgm:animLvl val="lvl"/>
          <dgm:resizeHandles val="exact"/>
        </dgm:presLayoutVars>
      </dgm:prSet>
      <dgm:spPr/>
    </dgm:pt>
    <dgm:pt modelId="{F9796AFB-1988-448F-93E4-DD5C97B50254}" type="pres">
      <dgm:prSet presAssocID="{CC4BF32C-EB97-40B0-8369-6C8C5C3D0A37}" presName="composite" presStyleCnt="0"/>
      <dgm:spPr/>
    </dgm:pt>
    <dgm:pt modelId="{F10DEEE1-4D35-4C32-B665-402BC78E95FF}" type="pres">
      <dgm:prSet presAssocID="{CC4BF32C-EB97-40B0-8369-6C8C5C3D0A3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EF323A8-F625-47FE-BD0C-ADC8F0D42CF6}" type="pres">
      <dgm:prSet presAssocID="{CC4BF32C-EB97-40B0-8369-6C8C5C3D0A37}" presName="desTx" presStyleLbl="alignAccFollowNode1" presStyleIdx="0" presStyleCnt="2">
        <dgm:presLayoutVars>
          <dgm:bulletEnabled val="1"/>
        </dgm:presLayoutVars>
      </dgm:prSet>
      <dgm:spPr/>
    </dgm:pt>
    <dgm:pt modelId="{87F96FB4-0AA6-47DB-B1B1-CA79B2CA1E6B}" type="pres">
      <dgm:prSet presAssocID="{8995FBCD-74A9-4A60-AF3C-2F4DD430109C}" presName="space" presStyleCnt="0"/>
      <dgm:spPr/>
    </dgm:pt>
    <dgm:pt modelId="{E5C9045A-B404-410B-A3C1-55647091B63D}" type="pres">
      <dgm:prSet presAssocID="{3F139636-21F7-4D9D-9A52-F6F00F082B46}" presName="composite" presStyleCnt="0"/>
      <dgm:spPr/>
    </dgm:pt>
    <dgm:pt modelId="{1FD2C585-03C8-4057-8D04-D92691C2A08C}" type="pres">
      <dgm:prSet presAssocID="{3F139636-21F7-4D9D-9A52-F6F00F082B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E669E69-D92F-45CF-AF6F-1E6D00B8BEFB}" type="pres">
      <dgm:prSet presAssocID="{3F139636-21F7-4D9D-9A52-F6F00F082B4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1E6BE73D-009A-42CD-AC41-4D99FC9D322A}" type="presOf" srcId="{C7334CC2-595E-4977-9023-24F256F95D16}" destId="{C3653A59-B0D9-4498-ACAA-3C39B936A653}" srcOrd="0" destOrd="0" presId="urn:microsoft.com/office/officeart/2005/8/layout/hList1"/>
    <dgm:cxn modelId="{EA82DF41-1528-45C7-9155-E36A248645C4}" type="presOf" srcId="{3F139636-21F7-4D9D-9A52-F6F00F082B46}" destId="{1FD2C585-03C8-4057-8D04-D92691C2A08C}" srcOrd="0" destOrd="0" presId="urn:microsoft.com/office/officeart/2005/8/layout/hList1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83D6AA84-FE9A-404F-9858-50D0F5B74137}" type="presOf" srcId="{A3996699-C4C5-49EB-B704-FE3E17879177}" destId="{BEF323A8-F625-47FE-BD0C-ADC8F0D42CF6}" srcOrd="0" destOrd="0" presId="urn:microsoft.com/office/officeart/2005/8/layout/hList1"/>
    <dgm:cxn modelId="{C86311AB-2A66-4F87-A73E-83343D81589E}" type="presOf" srcId="{572F2A94-AB23-4814-9304-756E06CD0F06}" destId="{9E669E69-D92F-45CF-AF6F-1E6D00B8BEFB}" srcOrd="0" destOrd="0" presId="urn:microsoft.com/office/officeart/2005/8/layout/hList1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A53049E0-31E1-4B39-8CA2-844568276919}" type="presOf" srcId="{CC4BF32C-EB97-40B0-8369-6C8C5C3D0A37}" destId="{F10DEEE1-4D35-4C32-B665-402BC78E95FF}" srcOrd="0" destOrd="0" presId="urn:microsoft.com/office/officeart/2005/8/layout/hList1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C7F4AE19-548C-447A-92D6-7F44C9450A98}" type="presParOf" srcId="{C3653A59-B0D9-4498-ACAA-3C39B936A653}" destId="{F9796AFB-1988-448F-93E4-DD5C97B50254}" srcOrd="0" destOrd="0" presId="urn:microsoft.com/office/officeart/2005/8/layout/hList1"/>
    <dgm:cxn modelId="{D222F0B6-C539-4E34-B07B-759325DC6CCB}" type="presParOf" srcId="{F9796AFB-1988-448F-93E4-DD5C97B50254}" destId="{F10DEEE1-4D35-4C32-B665-402BC78E95FF}" srcOrd="0" destOrd="0" presId="urn:microsoft.com/office/officeart/2005/8/layout/hList1"/>
    <dgm:cxn modelId="{C9E49B7E-FE1F-4585-80C2-C87F86204045}" type="presParOf" srcId="{F9796AFB-1988-448F-93E4-DD5C97B50254}" destId="{BEF323A8-F625-47FE-BD0C-ADC8F0D42CF6}" srcOrd="1" destOrd="0" presId="urn:microsoft.com/office/officeart/2005/8/layout/hList1"/>
    <dgm:cxn modelId="{86259AE7-7ABA-4CD3-9F77-DADB0DD7A0C8}" type="presParOf" srcId="{C3653A59-B0D9-4498-ACAA-3C39B936A653}" destId="{87F96FB4-0AA6-47DB-B1B1-CA79B2CA1E6B}" srcOrd="1" destOrd="0" presId="urn:microsoft.com/office/officeart/2005/8/layout/hList1"/>
    <dgm:cxn modelId="{A61A57CB-182A-425F-9DE5-FE9BF6B52E91}" type="presParOf" srcId="{C3653A59-B0D9-4498-ACAA-3C39B936A653}" destId="{E5C9045A-B404-410B-A3C1-55647091B63D}" srcOrd="2" destOrd="0" presId="urn:microsoft.com/office/officeart/2005/8/layout/hList1"/>
    <dgm:cxn modelId="{C2EF23EE-2DFD-4804-81AF-2CE8B36A3C75}" type="presParOf" srcId="{E5C9045A-B404-410B-A3C1-55647091B63D}" destId="{1FD2C585-03C8-4057-8D04-D92691C2A08C}" srcOrd="0" destOrd="0" presId="urn:microsoft.com/office/officeart/2005/8/layout/hList1"/>
    <dgm:cxn modelId="{3AEFB35C-D282-4745-A76F-8529BDCF686A}" type="presParOf" srcId="{E5C9045A-B404-410B-A3C1-55647091B63D}" destId="{9E669E69-D92F-45CF-AF6F-1E6D00B8BE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8970A-DD34-413C-9BD9-7B203F8DD73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A9E75DD-4574-43B0-8F1C-7EF5D2B35DC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Se não apresentar verbo, é uma </a:t>
          </a:r>
          <a:r>
            <a:rPr lang="pt-BR" b="1" dirty="0"/>
            <a:t>frase nominal</a:t>
          </a:r>
          <a:r>
            <a:rPr lang="pt-BR" dirty="0"/>
            <a:t>.</a:t>
          </a:r>
        </a:p>
      </dgm:t>
    </dgm:pt>
    <dgm:pt modelId="{97EACE10-C443-492F-98A9-53A78113837B}" type="parTrans" cxnId="{6FEBBBCC-02C4-41C2-B51D-3F77F0347E46}">
      <dgm:prSet/>
      <dgm:spPr/>
      <dgm:t>
        <a:bodyPr/>
        <a:lstStyle/>
        <a:p>
          <a:endParaRPr lang="pt-BR"/>
        </a:p>
      </dgm:t>
    </dgm:pt>
    <dgm:pt modelId="{2000507E-CDA3-45CB-9BC6-B2B83B9FEE5F}" type="sibTrans" cxnId="{6FEBBBCC-02C4-41C2-B51D-3F77F0347E46}">
      <dgm:prSet/>
      <dgm:spPr/>
      <dgm:t>
        <a:bodyPr/>
        <a:lstStyle/>
        <a:p>
          <a:endParaRPr lang="pt-BR"/>
        </a:p>
      </dgm:t>
    </dgm:pt>
    <dgm:pt modelId="{7E4A31FC-09C4-4E88-8D15-C234EA37C4A8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Se ela se estruturar em torno de um ou mais verbos, é uma </a:t>
          </a:r>
          <a:r>
            <a:rPr lang="pt-BR" b="1" dirty="0"/>
            <a:t>frase verbal</a:t>
          </a:r>
          <a:r>
            <a:rPr lang="pt-BR" dirty="0"/>
            <a:t>.</a:t>
          </a:r>
        </a:p>
      </dgm:t>
    </dgm:pt>
    <dgm:pt modelId="{BB893FE4-7C3C-4471-AFBC-26C6237821A8}" type="parTrans" cxnId="{2141FBCE-0077-4E38-BC0A-E17F399EA659}">
      <dgm:prSet/>
      <dgm:spPr/>
      <dgm:t>
        <a:bodyPr/>
        <a:lstStyle/>
        <a:p>
          <a:endParaRPr lang="pt-BR"/>
        </a:p>
      </dgm:t>
    </dgm:pt>
    <dgm:pt modelId="{76C249A5-D27D-4E05-98F7-F94D2E988FBB}" type="sibTrans" cxnId="{2141FBCE-0077-4E38-BC0A-E17F399EA659}">
      <dgm:prSet/>
      <dgm:spPr/>
      <dgm:t>
        <a:bodyPr/>
        <a:lstStyle/>
        <a:p>
          <a:endParaRPr lang="pt-BR"/>
        </a:p>
      </dgm:t>
    </dgm:pt>
    <dgm:pt modelId="{A1190E32-66CD-4E03-8F24-48FF164023B4}" type="pres">
      <dgm:prSet presAssocID="{3668970A-DD34-413C-9BD9-7B203F8DD73E}" presName="diagram" presStyleCnt="0">
        <dgm:presLayoutVars>
          <dgm:dir/>
          <dgm:resizeHandles val="exact"/>
        </dgm:presLayoutVars>
      </dgm:prSet>
      <dgm:spPr/>
    </dgm:pt>
    <dgm:pt modelId="{AC82EC43-F66C-499F-A424-EF7724E904C9}" type="pres">
      <dgm:prSet presAssocID="{2A9E75DD-4574-43B0-8F1C-7EF5D2B35DC6}" presName="node" presStyleLbl="node1" presStyleIdx="0" presStyleCnt="2">
        <dgm:presLayoutVars>
          <dgm:bulletEnabled val="1"/>
        </dgm:presLayoutVars>
      </dgm:prSet>
      <dgm:spPr/>
    </dgm:pt>
    <dgm:pt modelId="{01C9CB6E-E2ED-4D62-8A24-B5288B8EF4A6}" type="pres">
      <dgm:prSet presAssocID="{2000507E-CDA3-45CB-9BC6-B2B83B9FEE5F}" presName="sibTrans" presStyleCnt="0"/>
      <dgm:spPr/>
    </dgm:pt>
    <dgm:pt modelId="{6AB76BDF-E675-43FB-BE59-B3D66F8634A9}" type="pres">
      <dgm:prSet presAssocID="{7E4A31FC-09C4-4E88-8D15-C234EA37C4A8}" presName="node" presStyleLbl="node1" presStyleIdx="1" presStyleCnt="2">
        <dgm:presLayoutVars>
          <dgm:bulletEnabled val="1"/>
        </dgm:presLayoutVars>
      </dgm:prSet>
      <dgm:spPr/>
    </dgm:pt>
  </dgm:ptLst>
  <dgm:cxnLst>
    <dgm:cxn modelId="{5579DB35-63A9-436E-93E7-6F07886190A3}" type="presOf" srcId="{7E4A31FC-09C4-4E88-8D15-C234EA37C4A8}" destId="{6AB76BDF-E675-43FB-BE59-B3D66F8634A9}" srcOrd="0" destOrd="0" presId="urn:microsoft.com/office/officeart/2005/8/layout/default"/>
    <dgm:cxn modelId="{FAE9D337-7A43-47CF-9695-0A15B8F6050E}" type="presOf" srcId="{3668970A-DD34-413C-9BD9-7B203F8DD73E}" destId="{A1190E32-66CD-4E03-8F24-48FF164023B4}" srcOrd="0" destOrd="0" presId="urn:microsoft.com/office/officeart/2005/8/layout/default"/>
    <dgm:cxn modelId="{6FEBBBCC-02C4-41C2-B51D-3F77F0347E46}" srcId="{3668970A-DD34-413C-9BD9-7B203F8DD73E}" destId="{2A9E75DD-4574-43B0-8F1C-7EF5D2B35DC6}" srcOrd="0" destOrd="0" parTransId="{97EACE10-C443-492F-98A9-53A78113837B}" sibTransId="{2000507E-CDA3-45CB-9BC6-B2B83B9FEE5F}"/>
    <dgm:cxn modelId="{2141FBCE-0077-4E38-BC0A-E17F399EA659}" srcId="{3668970A-DD34-413C-9BD9-7B203F8DD73E}" destId="{7E4A31FC-09C4-4E88-8D15-C234EA37C4A8}" srcOrd="1" destOrd="0" parTransId="{BB893FE4-7C3C-4471-AFBC-26C6237821A8}" sibTransId="{76C249A5-D27D-4E05-98F7-F94D2E988FBB}"/>
    <dgm:cxn modelId="{FF6B08E4-5582-4A01-9029-2FF2DF5CC1E7}" type="presOf" srcId="{2A9E75DD-4574-43B0-8F1C-7EF5D2B35DC6}" destId="{AC82EC43-F66C-499F-A424-EF7724E904C9}" srcOrd="0" destOrd="0" presId="urn:microsoft.com/office/officeart/2005/8/layout/default"/>
    <dgm:cxn modelId="{B6A337AA-BB7F-4722-8201-A99CDAA8694F}" type="presParOf" srcId="{A1190E32-66CD-4E03-8F24-48FF164023B4}" destId="{AC82EC43-F66C-499F-A424-EF7724E904C9}" srcOrd="0" destOrd="0" presId="urn:microsoft.com/office/officeart/2005/8/layout/default"/>
    <dgm:cxn modelId="{2A916A35-E2BD-492E-B165-AC2D52FCD663}" type="presParOf" srcId="{A1190E32-66CD-4E03-8F24-48FF164023B4}" destId="{01C9CB6E-E2ED-4D62-8A24-B5288B8EF4A6}" srcOrd="1" destOrd="0" presId="urn:microsoft.com/office/officeart/2005/8/layout/default"/>
    <dgm:cxn modelId="{73CD0205-387A-4D69-8DCB-7C48D230D091}" type="presParOf" srcId="{A1190E32-66CD-4E03-8F24-48FF164023B4}" destId="{6AB76BDF-E675-43FB-BE59-B3D66F8634A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69D40-D471-42F5-9A16-BF9348125DEF}">
      <dsp:nvSpPr>
        <dsp:cNvPr id="0" name=""/>
        <dsp:cNvSpPr/>
      </dsp:nvSpPr>
      <dsp:spPr>
        <a:xfrm>
          <a:off x="0" y="6002"/>
          <a:ext cx="10430539" cy="11142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Antiguidade</a:t>
          </a:r>
          <a:r>
            <a:rPr lang="pt-BR" sz="2800" kern="1200" dirty="0"/>
            <a:t>: as lendas existem há muitos anos.</a:t>
          </a:r>
        </a:p>
      </dsp:txBody>
      <dsp:txXfrm>
        <a:off x="54393" y="60395"/>
        <a:ext cx="10321753" cy="1005456"/>
      </dsp:txXfrm>
    </dsp:sp>
    <dsp:sp modelId="{81C75D53-5386-476B-BBAB-EC1BAB96EB33}">
      <dsp:nvSpPr>
        <dsp:cNvPr id="0" name=""/>
        <dsp:cNvSpPr/>
      </dsp:nvSpPr>
      <dsp:spPr>
        <a:xfrm>
          <a:off x="0" y="1186484"/>
          <a:ext cx="10430539" cy="11142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Anonimato</a:t>
          </a:r>
          <a:r>
            <a:rPr lang="pt-BR" sz="2800" kern="1200" dirty="0"/>
            <a:t>: indefinição de autoria das narrativas, pois as lendas têm origem popular.</a:t>
          </a:r>
        </a:p>
      </dsp:txBody>
      <dsp:txXfrm>
        <a:off x="54393" y="1240877"/>
        <a:ext cx="10321753" cy="1005456"/>
      </dsp:txXfrm>
    </dsp:sp>
    <dsp:sp modelId="{3C9282D6-8BA1-4661-9F4E-E0CE6E28EC19}">
      <dsp:nvSpPr>
        <dsp:cNvPr id="0" name=""/>
        <dsp:cNvSpPr/>
      </dsp:nvSpPr>
      <dsp:spPr>
        <a:xfrm>
          <a:off x="0" y="2366966"/>
          <a:ext cx="10430539" cy="11142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Persistência</a:t>
          </a:r>
          <a:r>
            <a:rPr lang="pt-BR" sz="2800" kern="1200" dirty="0"/>
            <a:t>: transmitidas de geração a geração, tornando-se tradição.</a:t>
          </a:r>
        </a:p>
      </dsp:txBody>
      <dsp:txXfrm>
        <a:off x="54393" y="2421359"/>
        <a:ext cx="10321753" cy="1005456"/>
      </dsp:txXfrm>
    </dsp:sp>
    <dsp:sp modelId="{95CA02CE-49E5-44EB-9465-5B98378CF147}">
      <dsp:nvSpPr>
        <dsp:cNvPr id="0" name=""/>
        <dsp:cNvSpPr/>
      </dsp:nvSpPr>
      <dsp:spPr>
        <a:xfrm>
          <a:off x="0" y="3547448"/>
          <a:ext cx="10430539" cy="11142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Oralidade</a:t>
          </a:r>
          <a:r>
            <a:rPr lang="pt-BR" sz="2800" kern="1200" dirty="0"/>
            <a:t>: é a maneira como as lendas são passadas para as pessoas, por meio da arte de contar histórias.</a:t>
          </a:r>
        </a:p>
      </dsp:txBody>
      <dsp:txXfrm>
        <a:off x="54393" y="3601841"/>
        <a:ext cx="10321753" cy="1005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3DDCD-41DA-4E91-B278-2C0CEF021E00}">
      <dsp:nvSpPr>
        <dsp:cNvPr id="0" name=""/>
        <dsp:cNvSpPr/>
      </dsp:nvSpPr>
      <dsp:spPr>
        <a:xfrm>
          <a:off x="0" y="1803196"/>
          <a:ext cx="258902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91440" rIns="256032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0" kern="1200" dirty="0">
              <a:solidFill>
                <a:schemeClr val="tx1"/>
              </a:solidFill>
            </a:rPr>
            <a:t>Emprego da vírgula</a:t>
          </a:r>
        </a:p>
      </dsp:txBody>
      <dsp:txXfrm>
        <a:off x="0" y="1803196"/>
        <a:ext cx="2589027" cy="1287000"/>
      </dsp:txXfrm>
    </dsp:sp>
    <dsp:sp modelId="{F6BE3B71-D4F1-462C-9D06-68CAD9278B5C}">
      <dsp:nvSpPr>
        <dsp:cNvPr id="0" name=""/>
        <dsp:cNvSpPr/>
      </dsp:nvSpPr>
      <dsp:spPr>
        <a:xfrm>
          <a:off x="2589027" y="395539"/>
          <a:ext cx="517805" cy="410231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6A4C8-1F6E-417B-B1DE-6E29E77C0496}">
      <dsp:nvSpPr>
        <dsp:cNvPr id="0" name=""/>
        <dsp:cNvSpPr/>
      </dsp:nvSpPr>
      <dsp:spPr>
        <a:xfrm>
          <a:off x="3313955" y="395539"/>
          <a:ext cx="7042155" cy="4102312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Organizar as ideias de um texto.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Dar pequenas pausas.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Variar a entonação.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Separar ações em uma frase.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Isolar expressões explicativas: isto é, ou seja, ou melhor, quer dizer, aliás.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Isolar os elementos que compõem um endereço.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Indicar/destacar uma explicação.</a:t>
          </a:r>
        </a:p>
      </dsp:txBody>
      <dsp:txXfrm>
        <a:off x="3313955" y="395539"/>
        <a:ext cx="7042155" cy="4102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DEEE1-4D35-4C32-B665-402BC78E95FF}">
      <dsp:nvSpPr>
        <dsp:cNvPr id="0" name=""/>
        <dsp:cNvSpPr/>
      </dsp:nvSpPr>
      <dsp:spPr>
        <a:xfrm>
          <a:off x="51" y="24219"/>
          <a:ext cx="4913783" cy="16128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Discurso direto</a:t>
          </a:r>
        </a:p>
      </dsp:txBody>
      <dsp:txXfrm>
        <a:off x="51" y="24219"/>
        <a:ext cx="4913783" cy="1612800"/>
      </dsp:txXfrm>
    </dsp:sp>
    <dsp:sp modelId="{BEF323A8-F625-47FE-BD0C-ADC8F0D42CF6}">
      <dsp:nvSpPr>
        <dsp:cNvPr id="0" name=""/>
        <dsp:cNvSpPr/>
      </dsp:nvSpPr>
      <dsp:spPr>
        <a:xfrm>
          <a:off x="51" y="1637019"/>
          <a:ext cx="4913783" cy="26900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Ocorre em um texto quando se reproduzem, de maneira fiel, as falas dos personagens, as quais são indicadas, geralmente, por </a:t>
          </a:r>
          <a:r>
            <a:rPr lang="pt-BR" sz="2800" b="1" kern="1200" dirty="0"/>
            <a:t>travessão</a:t>
          </a:r>
          <a:r>
            <a:rPr lang="pt-BR" sz="2800" kern="1200" dirty="0"/>
            <a:t> ou por </a:t>
          </a:r>
          <a:r>
            <a:rPr lang="pt-BR" sz="2800" b="1" kern="1200" dirty="0"/>
            <a:t>aspas</a:t>
          </a:r>
          <a:r>
            <a:rPr lang="pt-BR" sz="2800" kern="1200" dirty="0"/>
            <a:t>.</a:t>
          </a:r>
        </a:p>
      </dsp:txBody>
      <dsp:txXfrm>
        <a:off x="51" y="1637019"/>
        <a:ext cx="4913783" cy="2690099"/>
      </dsp:txXfrm>
    </dsp:sp>
    <dsp:sp modelId="{1FD2C585-03C8-4057-8D04-D92691C2A08C}">
      <dsp:nvSpPr>
        <dsp:cNvPr id="0" name=""/>
        <dsp:cNvSpPr/>
      </dsp:nvSpPr>
      <dsp:spPr>
        <a:xfrm>
          <a:off x="5601764" y="24219"/>
          <a:ext cx="4913783" cy="16128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Discurso indireto</a:t>
          </a:r>
        </a:p>
      </dsp:txBody>
      <dsp:txXfrm>
        <a:off x="5601764" y="24219"/>
        <a:ext cx="4913783" cy="1612800"/>
      </dsp:txXfrm>
    </dsp:sp>
    <dsp:sp modelId="{9E669E69-D92F-45CF-AF6F-1E6D00B8BEFB}">
      <dsp:nvSpPr>
        <dsp:cNvPr id="0" name=""/>
        <dsp:cNvSpPr/>
      </dsp:nvSpPr>
      <dsp:spPr>
        <a:xfrm>
          <a:off x="5601764" y="1637019"/>
          <a:ext cx="4913783" cy="269009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A fala dos personagens também pode ser apresentada por um narrador que a incorpora em sua própria fala. </a:t>
          </a:r>
        </a:p>
      </dsp:txBody>
      <dsp:txXfrm>
        <a:off x="5601764" y="1637019"/>
        <a:ext cx="4913783" cy="26900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EC43-F66C-499F-A424-EF7724E904C9}">
      <dsp:nvSpPr>
        <dsp:cNvPr id="0" name=""/>
        <dsp:cNvSpPr/>
      </dsp:nvSpPr>
      <dsp:spPr>
        <a:xfrm>
          <a:off x="1008348" y="2594"/>
          <a:ext cx="3171991" cy="19031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Se não apresentar verbo, é uma </a:t>
          </a:r>
          <a:r>
            <a:rPr lang="pt-BR" sz="2900" b="1" kern="1200" dirty="0"/>
            <a:t>frase nominal</a:t>
          </a:r>
          <a:r>
            <a:rPr lang="pt-BR" sz="2900" kern="1200" dirty="0"/>
            <a:t>.</a:t>
          </a:r>
        </a:p>
      </dsp:txBody>
      <dsp:txXfrm>
        <a:off x="1008348" y="2594"/>
        <a:ext cx="3171991" cy="1903194"/>
      </dsp:txXfrm>
    </dsp:sp>
    <dsp:sp modelId="{6AB76BDF-E675-43FB-BE59-B3D66F8634A9}">
      <dsp:nvSpPr>
        <dsp:cNvPr id="0" name=""/>
        <dsp:cNvSpPr/>
      </dsp:nvSpPr>
      <dsp:spPr>
        <a:xfrm>
          <a:off x="1008348" y="2222988"/>
          <a:ext cx="3171991" cy="19031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Se ela se estruturar em torno de um ou mais verbos, é uma </a:t>
          </a:r>
          <a:r>
            <a:rPr lang="pt-BR" sz="2900" b="1" kern="1200" dirty="0"/>
            <a:t>frase verbal</a:t>
          </a:r>
          <a:r>
            <a:rPr lang="pt-BR" sz="2900" kern="1200" dirty="0"/>
            <a:t>.</a:t>
          </a:r>
        </a:p>
      </dsp:txBody>
      <dsp:txXfrm>
        <a:off x="1008348" y="2222988"/>
        <a:ext cx="3171991" cy="1903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Lista de Colchetes Verticais"/>
  <dgm:desc val="Use para mostrar blocos de informações agrupadas. Funciona bem com grandes quantidades de texto do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96462-F6D1-4A65-BE61-DEFB1372C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6B640A-3DB1-4EC7-90FB-D8AF456F5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DD5A0D-8BE8-4912-9F49-46337984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119818-31F5-43EB-A0A2-2C801CC6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DFCFAA-B96C-4090-81D0-172361F7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9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DC7BF-F0CF-4DE2-8650-D69AFAFD7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D4E8C0-4CEC-4404-A4DA-D2937010B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BC0F4E-0814-4C37-B9B4-B0DE31F2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B231E3-D56F-40B8-8178-8BF2ECD3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C789D2-8F9D-4E6F-B900-9323423D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55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AFAFEA-A51A-498A-91F9-8A578FFF8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206814-3F0F-46DC-B396-D29E55197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B27A59-A74B-442B-AE2A-3227EAC8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389E3-3DD8-4AF0-9ABD-AE4509DD3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9AE8AA-8055-4CA9-B0AC-812A0F7C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28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D1E85D-E303-4AE3-B618-CA7A1C32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3567F8-288B-4645-A627-6C9756B8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A63236-B271-477E-9AD1-0795079B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D7A4E0-CFA7-4126-8AF1-4A86C40D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1B97BA-9F22-47AB-AFA6-0923F350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0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B67A6-CF64-40FB-91A7-F22E6B180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118D9B-2C72-4CF3-B22A-F2541C5DF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CFE87B-7919-48CC-B00A-C4FC165F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8446DB-DD1B-4C73-9BE2-F0F13142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53717B-D397-45E5-9866-E1D7FA687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91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78CC2-077A-41F3-B8D7-517A060B2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11BE20-41B9-48FC-B2F3-B6BE7359C8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A72463-DA62-4326-92B1-0061A1F3F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17AE25-C16F-478E-A7E1-93E8310F8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429144-E30C-4C8E-9E49-7D5FF5532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3170F9-E197-41A3-AD3B-2F63C34D2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1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FE594-1B00-4A58-AE3F-0A536348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7E4DB2-3A40-41DC-B86D-02D20EDB8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D29364F-B2BB-45C7-9E7E-0226579A7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51803B-0A25-4891-9F00-6D18AE9E6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33FD44-237C-4E2F-932D-9571223AC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6FA0B4-D799-40AC-BCEB-494DDB00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892AA0-FF58-4DBD-9BBC-7E007C96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AD80158-E52C-4556-956E-4E78F1CD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68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62C278-3ABA-461A-964F-554922D20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72E67B-37F1-405D-811F-CB09FBD5C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E00B6EC-65E9-4216-A93A-65005BA9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B2806F-B387-4C88-8D7B-7074CD8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48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F35521D-E70E-442A-8617-DFEA59419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EF306C-EDE6-4FF1-9BDE-D47A46F7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FE4B5B-473A-4CE0-914C-D5FC7B1C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11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593A58-D88E-48B0-8FC9-AE5993C8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FE2014-22B5-48ED-BCF9-4990A903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94E8F2-5A57-4B9B-9877-64F5BE564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E42F88-1523-4972-A2BC-1124CF19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B4BA5A-0640-4048-BDD8-2CE14BD4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31678D-4BBC-41D3-A5C4-94A691DB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17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D36C7B-D9A0-4654-8419-CC94C04A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77C4B97-EFA0-4537-99B5-2AE2F86E2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70B9A9-EC40-44E4-B3F2-3A81E5D1D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10586C-AB25-42D6-AC5C-852DA87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C2E4CE-884A-46C9-BC55-12094162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8DD641-6F77-4B4E-BE24-7C178C04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0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1A0DBE-DB79-4A85-A4DA-167C3E06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216A8C-FDE7-472C-827C-3797A845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ED604C-7EE0-4BD6-B997-0D4F1426B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369B-D22D-4C5A-9E03-953B7361DD99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B0331D-4607-4A3F-91D8-F14B4E70F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CDA2CB-C140-4C3C-A5A2-35BC20A37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38A2C-140F-48E4-A281-EE7F647F0A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4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RobotoBR" pitchFamily="2" charset="0"/>
              </a:rPr>
              <a:t>Unidade 6</a:t>
            </a:r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972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Lenda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98805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As </a:t>
            </a:r>
            <a:r>
              <a:rPr lang="pt-BR" b="1" dirty="0"/>
              <a:t>lendas</a:t>
            </a:r>
            <a:r>
              <a:rPr lang="pt-BR" dirty="0"/>
              <a:t> narram acontecimentos fictícios que se passam em um tempo remoto e apresentam o espaço caracterizado pela presença da natureza. </a:t>
            </a:r>
          </a:p>
          <a:p>
            <a:r>
              <a:rPr lang="pt-BR" dirty="0"/>
              <a:t>Criadas com o objetivo de tentar explicar, de forma simbólica, fenômenos naturais, sobrenaturais e históricos ou transmitir ensinamentos.</a:t>
            </a:r>
          </a:p>
          <a:p>
            <a:r>
              <a:rPr lang="pt-BR" dirty="0"/>
              <a:t>Transmitidas oralmente de geração a geração.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86" y="1828799"/>
            <a:ext cx="3790940" cy="4378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tângulo 5"/>
          <p:cNvSpPr/>
          <p:nvPr/>
        </p:nvSpPr>
        <p:spPr>
          <a:xfrm rot="16200000">
            <a:off x="10820400" y="5579467"/>
            <a:ext cx="1109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TrasandinaBook"/>
              </a:rPr>
              <a:t>Thiago Ossostortos/</a:t>
            </a:r>
          </a:p>
          <a:p>
            <a:r>
              <a:rPr lang="pt-BR" sz="800" dirty="0">
                <a:latin typeface="TrasandinaBook"/>
              </a:rPr>
              <a:t>Psonha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718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Características das lendas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871870" y="1881963"/>
          <a:ext cx="10430539" cy="4667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92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Uso da vírgula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893135" y="1762589"/>
          <a:ext cx="10356111" cy="489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98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Mito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899297" y="1985113"/>
            <a:ext cx="5435009" cy="4351338"/>
          </a:xfrm>
        </p:spPr>
        <p:txBody>
          <a:bodyPr>
            <a:normAutofit fontScale="92500" lnSpcReduction="20000"/>
          </a:bodyPr>
          <a:lstStyle/>
          <a:p>
            <a:r>
              <a:rPr lang="pt-BR" sz="3000" dirty="0"/>
              <a:t>É uma narrativa de caráter simbólico, criada por determinadas sociedades.</a:t>
            </a:r>
          </a:p>
          <a:p>
            <a:r>
              <a:rPr lang="pt-BR" sz="3000" dirty="0"/>
              <a:t>Por meio dos mitos, os povos antigos explicavam acontecimentos, sentimentos, comportamentos humanos e fenômenos da natureza. </a:t>
            </a:r>
          </a:p>
          <a:p>
            <a:r>
              <a:rPr lang="pt-BR" sz="3000" dirty="0"/>
              <a:t>Nessas histórias, por meio dos feitos de deuses e semideuses (heróis), eram apresentados às pessoas diversos ensinamentos.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75" y="1804340"/>
            <a:ext cx="4391813" cy="452702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16200000">
            <a:off x="778605" y="5712753"/>
            <a:ext cx="731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TrasandinaBook"/>
              </a:rPr>
              <a:t>Izaac Brito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59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Discurso direto e discurso indireto</a:t>
            </a:r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291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Verbos de elocução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5257800" cy="4216400"/>
          </a:xfrm>
        </p:spPr>
        <p:txBody>
          <a:bodyPr/>
          <a:lstStyle/>
          <a:p>
            <a:r>
              <a:rPr lang="pt-BR" dirty="0"/>
              <a:t>Introduzem a fala de um personagem, revelando a quem pertence o discurso, e expressam a forma como ele fala, bem como suas atitudes e ações ao falar. </a:t>
            </a:r>
          </a:p>
          <a:p>
            <a:r>
              <a:rPr lang="pt-BR" dirty="0"/>
              <a:t>Esse recurso é importante para que o autor anuncie o discurso direto ou indireto.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28" y="1976971"/>
            <a:ext cx="3678936" cy="408432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16200000">
            <a:off x="10452312" y="5502531"/>
            <a:ext cx="73194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latin typeface="TrasandinaBook"/>
              </a:rPr>
              <a:t>Izaac Brito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610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Frase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AB03A5-A636-4858-9637-C28B61CC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35" y="2452943"/>
            <a:ext cx="5594498" cy="2852703"/>
          </a:xfrm>
        </p:spPr>
        <p:txBody>
          <a:bodyPr>
            <a:normAutofit/>
          </a:bodyPr>
          <a:lstStyle/>
          <a:p>
            <a:r>
              <a:rPr lang="pt-BR" dirty="0"/>
              <a:t>Todo enunciado que, em uma situação comunicativa, possui sentido completo recebe o nome de </a:t>
            </a:r>
            <a:r>
              <a:rPr lang="pt-BR" b="1" dirty="0"/>
              <a:t>frase</a:t>
            </a:r>
            <a:r>
              <a:rPr lang="pt-BR" dirty="0"/>
              <a:t>. </a:t>
            </a:r>
          </a:p>
          <a:p>
            <a:r>
              <a:rPr lang="pt-BR" dirty="0"/>
              <a:t>Uma frase pode ou não apresentar verbo. 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6092455" y="1988287"/>
          <a:ext cx="5188689" cy="412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846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Oração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95770"/>
          </a:xfrm>
        </p:spPr>
        <p:txBody>
          <a:bodyPr/>
          <a:lstStyle/>
          <a:p>
            <a:r>
              <a:rPr lang="pt-BR" dirty="0"/>
              <a:t>Todo enunciado organizado ao redor de um verbo recebe o nome de </a:t>
            </a:r>
            <a:r>
              <a:rPr lang="pt-BR" b="1" dirty="0"/>
              <a:t>oração</a:t>
            </a:r>
            <a:r>
              <a:rPr lang="pt-BR" dirty="0"/>
              <a:t>.</a:t>
            </a:r>
          </a:p>
          <a:p>
            <a:r>
              <a:rPr lang="pt-BR" dirty="0"/>
              <a:t>Toda oração com sentido completo é também uma frase, mas nem toda frase é uma oração, somente as frases verbais.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4" y="4158312"/>
            <a:ext cx="10545017" cy="1241470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6120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443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RobotoBR</vt:lpstr>
      <vt:lpstr>TrasandinaBook</vt:lpstr>
      <vt:lpstr>Tema do Office</vt:lpstr>
      <vt:lpstr>Unidade 6</vt:lpstr>
      <vt:lpstr>Lenda</vt:lpstr>
      <vt:lpstr>Características das lendas</vt:lpstr>
      <vt:lpstr>Uso da vírgula</vt:lpstr>
      <vt:lpstr>Mito</vt:lpstr>
      <vt:lpstr>Discurso direto e discurso indireto</vt:lpstr>
      <vt:lpstr>Verbos de elocução</vt:lpstr>
      <vt:lpstr>Frase</vt:lpstr>
      <vt:lpstr>Oração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6</dc:title>
  <dc:creator>João Paulo Bortoluci</dc:creator>
  <cp:lastModifiedBy>João Paulo Bortoluci</cp:lastModifiedBy>
  <cp:revision>1</cp:revision>
  <dcterms:created xsi:type="dcterms:W3CDTF">2020-04-02T21:58:03Z</dcterms:created>
  <dcterms:modified xsi:type="dcterms:W3CDTF">2020-04-02T21:59:29Z</dcterms:modified>
</cp:coreProperties>
</file>