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15" r:id="rId3"/>
    <p:sldId id="316" r:id="rId4"/>
    <p:sldId id="317" r:id="rId5"/>
    <p:sldId id="318" r:id="rId6"/>
    <p:sldId id="319" r:id="rId7"/>
    <p:sldId id="320" r:id="rId8"/>
    <p:sldId id="32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2FE3A-0FBD-4746-97F3-22A30CF726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1724D1-3F56-41E0-B792-3B803E3FF254}">
      <dgm:prSet custT="1"/>
      <dgm:spPr/>
      <dgm:t>
        <a:bodyPr/>
        <a:lstStyle/>
        <a:p>
          <a:pPr rtl="0"/>
          <a:r>
            <a:rPr lang="pt-BR" sz="2600" dirty="0"/>
            <a:t>Alguns nomes (substantivo, adjetivo e advérbio) exigem a presença de outro termo para completar o seu sentido. </a:t>
          </a:r>
        </a:p>
      </dgm:t>
    </dgm:pt>
    <dgm:pt modelId="{150097C1-F4AC-4491-8FC2-690F1903EAD4}" type="parTrans" cxnId="{1D7DCD38-D2D0-46FD-BFCC-021221785818}">
      <dgm:prSet/>
      <dgm:spPr/>
      <dgm:t>
        <a:bodyPr/>
        <a:lstStyle/>
        <a:p>
          <a:endParaRPr lang="pt-BR"/>
        </a:p>
      </dgm:t>
    </dgm:pt>
    <dgm:pt modelId="{4B84C6F6-4C36-402F-B2EB-476D8CE0C3BB}" type="sibTrans" cxnId="{1D7DCD38-D2D0-46FD-BFCC-021221785818}">
      <dgm:prSet/>
      <dgm:spPr/>
      <dgm:t>
        <a:bodyPr/>
        <a:lstStyle/>
        <a:p>
          <a:endParaRPr lang="pt-BR"/>
        </a:p>
      </dgm:t>
    </dgm:pt>
    <dgm:pt modelId="{9A872D52-E653-4B95-A4C9-D3986B06BA01}">
      <dgm:prSet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pt-BR" sz="2600" dirty="0"/>
            <a:t>O estudo das relações entre os nomes e os seus complementos recebe o nome de regência nominal. </a:t>
          </a:r>
        </a:p>
      </dgm:t>
    </dgm:pt>
    <dgm:pt modelId="{0B09C039-2459-4A51-964B-8001955C651D}" type="parTrans" cxnId="{C2BF3759-3341-4A4D-AF7A-7A6BACAE44E7}">
      <dgm:prSet/>
      <dgm:spPr/>
      <dgm:t>
        <a:bodyPr/>
        <a:lstStyle/>
        <a:p>
          <a:endParaRPr lang="pt-BR"/>
        </a:p>
      </dgm:t>
    </dgm:pt>
    <dgm:pt modelId="{E12F1118-9382-4B59-ACEA-5D58E3A11BD5}" type="sibTrans" cxnId="{C2BF3759-3341-4A4D-AF7A-7A6BACAE44E7}">
      <dgm:prSet/>
      <dgm:spPr/>
      <dgm:t>
        <a:bodyPr/>
        <a:lstStyle/>
        <a:p>
          <a:endParaRPr lang="pt-BR"/>
        </a:p>
      </dgm:t>
    </dgm:pt>
    <dgm:pt modelId="{9AD3A8FD-EDD8-43FF-B847-AA7F768A92DC}">
      <dgm:prSet/>
      <dgm:spPr>
        <a:ln>
          <a:solidFill>
            <a:schemeClr val="accent6"/>
          </a:solidFill>
        </a:ln>
      </dgm:spPr>
      <dgm:t>
        <a:bodyPr/>
        <a:lstStyle/>
        <a:p>
          <a:pPr rtl="0"/>
          <a:endParaRPr lang="pt-BR" dirty="0"/>
        </a:p>
      </dgm:t>
    </dgm:pt>
    <dgm:pt modelId="{A03A53B2-DF5C-45E0-B9BB-D77A5482893E}" type="parTrans" cxnId="{2CAC91B8-2848-47B5-8FDC-308884D8884D}">
      <dgm:prSet/>
      <dgm:spPr/>
      <dgm:t>
        <a:bodyPr/>
        <a:lstStyle/>
        <a:p>
          <a:endParaRPr lang="pt-BR"/>
        </a:p>
      </dgm:t>
    </dgm:pt>
    <dgm:pt modelId="{BA28975A-94A9-4371-AF73-3F3CF936BDD2}" type="sibTrans" cxnId="{2CAC91B8-2848-47B5-8FDC-308884D8884D}">
      <dgm:prSet/>
      <dgm:spPr/>
      <dgm:t>
        <a:bodyPr/>
        <a:lstStyle/>
        <a:p>
          <a:endParaRPr lang="pt-BR"/>
        </a:p>
      </dgm:t>
    </dgm:pt>
    <dgm:pt modelId="{E9F0EFA1-B303-4923-AF7B-4DD52D22C460}">
      <dgm:prSet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pt-BR" sz="2600" dirty="0"/>
            <a:t>O nome que exige a presença de um complemento é chamado </a:t>
          </a:r>
          <a:r>
            <a:rPr lang="pt-BR" sz="2600" b="1" dirty="0"/>
            <a:t>termo regente</a:t>
          </a:r>
          <a:r>
            <a:rPr lang="pt-BR" sz="2600" dirty="0"/>
            <a:t>. Já o seu complemento recebe o nome </a:t>
          </a:r>
          <a:r>
            <a:rPr lang="pt-BR" sz="2600" b="1" dirty="0"/>
            <a:t>termo regido</a:t>
          </a:r>
          <a:r>
            <a:rPr lang="pt-BR" sz="2600" dirty="0"/>
            <a:t>.</a:t>
          </a:r>
        </a:p>
      </dgm:t>
    </dgm:pt>
    <dgm:pt modelId="{E9A6F8AC-CB49-4DFE-8E05-5246A27FCB42}" type="parTrans" cxnId="{A80EF642-BDDF-4DB5-AA0D-CC5F97C7E787}">
      <dgm:prSet/>
      <dgm:spPr/>
      <dgm:t>
        <a:bodyPr/>
        <a:lstStyle/>
        <a:p>
          <a:endParaRPr lang="pt-BR"/>
        </a:p>
      </dgm:t>
    </dgm:pt>
    <dgm:pt modelId="{746586DC-5D7D-470F-8C65-42A253999590}" type="sibTrans" cxnId="{A80EF642-BDDF-4DB5-AA0D-CC5F97C7E787}">
      <dgm:prSet/>
      <dgm:spPr/>
      <dgm:t>
        <a:bodyPr/>
        <a:lstStyle/>
        <a:p>
          <a:endParaRPr lang="pt-BR"/>
        </a:p>
      </dgm:t>
    </dgm:pt>
    <dgm:pt modelId="{95E76D02-E407-4746-B3F0-95F25FDB934E}" type="pres">
      <dgm:prSet presAssocID="{8F62FE3A-0FBD-4746-97F3-22A30CF72680}" presName="vert0" presStyleCnt="0">
        <dgm:presLayoutVars>
          <dgm:dir/>
          <dgm:animOne val="branch"/>
          <dgm:animLvl val="lvl"/>
        </dgm:presLayoutVars>
      </dgm:prSet>
      <dgm:spPr/>
    </dgm:pt>
    <dgm:pt modelId="{583FC7E7-2DF4-4BB4-BBCF-0E7B8721BD01}" type="pres">
      <dgm:prSet presAssocID="{D01724D1-3F56-41E0-B792-3B803E3FF254}" presName="thickLine" presStyleLbl="alignNode1" presStyleIdx="0" presStyleCnt="4"/>
      <dgm:spPr/>
    </dgm:pt>
    <dgm:pt modelId="{1A0E2969-B5E0-420D-8809-88001E009AA5}" type="pres">
      <dgm:prSet presAssocID="{D01724D1-3F56-41E0-B792-3B803E3FF254}" presName="horz1" presStyleCnt="0"/>
      <dgm:spPr/>
    </dgm:pt>
    <dgm:pt modelId="{48879182-9456-4680-8F3F-8DAD84C786E7}" type="pres">
      <dgm:prSet presAssocID="{D01724D1-3F56-41E0-B792-3B803E3FF254}" presName="tx1" presStyleLbl="revTx" presStyleIdx="0" presStyleCnt="4" custScaleY="79376"/>
      <dgm:spPr/>
    </dgm:pt>
    <dgm:pt modelId="{4160E2A1-25AC-4CCE-A4D0-99B604C3A7DA}" type="pres">
      <dgm:prSet presAssocID="{D01724D1-3F56-41E0-B792-3B803E3FF254}" presName="vert1" presStyleCnt="0"/>
      <dgm:spPr/>
    </dgm:pt>
    <dgm:pt modelId="{4F3FA3D9-6FB5-4CE5-B6DD-D611210E5317}" type="pres">
      <dgm:prSet presAssocID="{9A872D52-E653-4B95-A4C9-D3986B06BA01}" presName="thickLine" presStyleLbl="alignNode1" presStyleIdx="1" presStyleCnt="4"/>
      <dgm:spPr/>
    </dgm:pt>
    <dgm:pt modelId="{9BFE22BB-9EF1-487F-85C5-40B7939768B5}" type="pres">
      <dgm:prSet presAssocID="{9A872D52-E653-4B95-A4C9-D3986B06BA01}" presName="horz1" presStyleCnt="0"/>
      <dgm:spPr/>
    </dgm:pt>
    <dgm:pt modelId="{37AC0F48-AA51-4029-BCDA-68F3AEE921BD}" type="pres">
      <dgm:prSet presAssocID="{9A872D52-E653-4B95-A4C9-D3986B06BA01}" presName="tx1" presStyleLbl="revTx" presStyleIdx="1" presStyleCnt="4" custScaleY="69885"/>
      <dgm:spPr/>
    </dgm:pt>
    <dgm:pt modelId="{263764F0-D710-4C23-A115-791263260F1F}" type="pres">
      <dgm:prSet presAssocID="{9A872D52-E653-4B95-A4C9-D3986B06BA01}" presName="vert1" presStyleCnt="0"/>
      <dgm:spPr/>
    </dgm:pt>
    <dgm:pt modelId="{4D05BE5E-33C6-419F-B625-29B4FF09CFC3}" type="pres">
      <dgm:prSet presAssocID="{E9F0EFA1-B303-4923-AF7B-4DD52D22C460}" presName="thickLine" presStyleLbl="alignNode1" presStyleIdx="2" presStyleCnt="4"/>
      <dgm:spPr/>
    </dgm:pt>
    <dgm:pt modelId="{2C5F0BDA-FF50-431D-A445-62AB5BE422C7}" type="pres">
      <dgm:prSet presAssocID="{E9F0EFA1-B303-4923-AF7B-4DD52D22C460}" presName="horz1" presStyleCnt="0"/>
      <dgm:spPr/>
    </dgm:pt>
    <dgm:pt modelId="{31EACC87-F499-4519-A843-6820A63F7DC5}" type="pres">
      <dgm:prSet presAssocID="{E9F0EFA1-B303-4923-AF7B-4DD52D22C460}" presName="tx1" presStyleLbl="revTx" presStyleIdx="2" presStyleCnt="4" custScaleY="77940"/>
      <dgm:spPr/>
    </dgm:pt>
    <dgm:pt modelId="{14F221D9-4361-4DD9-A4F7-51384ED53C4F}" type="pres">
      <dgm:prSet presAssocID="{E9F0EFA1-B303-4923-AF7B-4DD52D22C460}" presName="vert1" presStyleCnt="0"/>
      <dgm:spPr/>
    </dgm:pt>
    <dgm:pt modelId="{8E1EE929-7253-4F34-91D2-865BEA6954A2}" type="pres">
      <dgm:prSet presAssocID="{9AD3A8FD-EDD8-43FF-B847-AA7F768A92DC}" presName="thickLine" presStyleLbl="alignNode1" presStyleIdx="3" presStyleCnt="4"/>
      <dgm:spPr/>
    </dgm:pt>
    <dgm:pt modelId="{6CF69A16-FB42-4EFE-8EED-2C39E5D66665}" type="pres">
      <dgm:prSet presAssocID="{9AD3A8FD-EDD8-43FF-B847-AA7F768A92DC}" presName="horz1" presStyleCnt="0"/>
      <dgm:spPr/>
    </dgm:pt>
    <dgm:pt modelId="{CF2C6DD4-6142-4C78-825A-46371B9C04BC}" type="pres">
      <dgm:prSet presAssocID="{9AD3A8FD-EDD8-43FF-B847-AA7F768A92DC}" presName="tx1" presStyleLbl="revTx" presStyleIdx="3" presStyleCnt="4"/>
      <dgm:spPr/>
    </dgm:pt>
    <dgm:pt modelId="{4B0DEC73-F6E6-4353-B4E0-95B0A38E105E}" type="pres">
      <dgm:prSet presAssocID="{9AD3A8FD-EDD8-43FF-B847-AA7F768A92DC}" presName="vert1" presStyleCnt="0"/>
      <dgm:spPr/>
    </dgm:pt>
  </dgm:ptLst>
  <dgm:cxnLst>
    <dgm:cxn modelId="{1D7DCD38-D2D0-46FD-BFCC-021221785818}" srcId="{8F62FE3A-0FBD-4746-97F3-22A30CF72680}" destId="{D01724D1-3F56-41E0-B792-3B803E3FF254}" srcOrd="0" destOrd="0" parTransId="{150097C1-F4AC-4491-8FC2-690F1903EAD4}" sibTransId="{4B84C6F6-4C36-402F-B2EB-476D8CE0C3BB}"/>
    <dgm:cxn modelId="{A80EF642-BDDF-4DB5-AA0D-CC5F97C7E787}" srcId="{8F62FE3A-0FBD-4746-97F3-22A30CF72680}" destId="{E9F0EFA1-B303-4923-AF7B-4DD52D22C460}" srcOrd="2" destOrd="0" parTransId="{E9A6F8AC-CB49-4DFE-8E05-5246A27FCB42}" sibTransId="{746586DC-5D7D-470F-8C65-42A253999590}"/>
    <dgm:cxn modelId="{A70D4D6D-355F-4F85-9CA0-16EADFA695F0}" type="presOf" srcId="{9A872D52-E653-4B95-A4C9-D3986B06BA01}" destId="{37AC0F48-AA51-4029-BCDA-68F3AEE921BD}" srcOrd="0" destOrd="0" presId="urn:microsoft.com/office/officeart/2008/layout/LinedList"/>
    <dgm:cxn modelId="{C2BF3759-3341-4A4D-AF7A-7A6BACAE44E7}" srcId="{8F62FE3A-0FBD-4746-97F3-22A30CF72680}" destId="{9A872D52-E653-4B95-A4C9-D3986B06BA01}" srcOrd="1" destOrd="0" parTransId="{0B09C039-2459-4A51-964B-8001955C651D}" sibTransId="{E12F1118-9382-4B59-ACEA-5D58E3A11BD5}"/>
    <dgm:cxn modelId="{2E729184-AD5A-4087-A757-6DA7522BB24A}" type="presOf" srcId="{D01724D1-3F56-41E0-B792-3B803E3FF254}" destId="{48879182-9456-4680-8F3F-8DAD84C786E7}" srcOrd="0" destOrd="0" presId="urn:microsoft.com/office/officeart/2008/layout/LinedList"/>
    <dgm:cxn modelId="{B255A0A6-538C-47FF-A4FC-FA3CA3D7C98F}" type="presOf" srcId="{9AD3A8FD-EDD8-43FF-B847-AA7F768A92DC}" destId="{CF2C6DD4-6142-4C78-825A-46371B9C04BC}" srcOrd="0" destOrd="0" presId="urn:microsoft.com/office/officeart/2008/layout/LinedList"/>
    <dgm:cxn modelId="{5DD224AB-C684-4AC9-BFD5-520C5F22FFDC}" type="presOf" srcId="{8F62FE3A-0FBD-4746-97F3-22A30CF72680}" destId="{95E76D02-E407-4746-B3F0-95F25FDB934E}" srcOrd="0" destOrd="0" presId="urn:microsoft.com/office/officeart/2008/layout/LinedList"/>
    <dgm:cxn modelId="{2CAC91B8-2848-47B5-8FDC-308884D8884D}" srcId="{8F62FE3A-0FBD-4746-97F3-22A30CF72680}" destId="{9AD3A8FD-EDD8-43FF-B847-AA7F768A92DC}" srcOrd="3" destOrd="0" parTransId="{A03A53B2-DF5C-45E0-B9BB-D77A5482893E}" sibTransId="{BA28975A-94A9-4371-AF73-3F3CF936BDD2}"/>
    <dgm:cxn modelId="{9CC1A1BB-7A69-4E6F-A409-3CE2D0781644}" type="presOf" srcId="{E9F0EFA1-B303-4923-AF7B-4DD52D22C460}" destId="{31EACC87-F499-4519-A843-6820A63F7DC5}" srcOrd="0" destOrd="0" presId="urn:microsoft.com/office/officeart/2008/layout/LinedList"/>
    <dgm:cxn modelId="{E6843DAC-4D21-4AD1-92E5-124492A0947A}" type="presParOf" srcId="{95E76D02-E407-4746-B3F0-95F25FDB934E}" destId="{583FC7E7-2DF4-4BB4-BBCF-0E7B8721BD01}" srcOrd="0" destOrd="0" presId="urn:microsoft.com/office/officeart/2008/layout/LinedList"/>
    <dgm:cxn modelId="{1EC8BB32-422C-441E-BA4C-04160C5B3259}" type="presParOf" srcId="{95E76D02-E407-4746-B3F0-95F25FDB934E}" destId="{1A0E2969-B5E0-420D-8809-88001E009AA5}" srcOrd="1" destOrd="0" presId="urn:microsoft.com/office/officeart/2008/layout/LinedList"/>
    <dgm:cxn modelId="{24690A3C-436E-4AA0-AC5B-8F74091792C5}" type="presParOf" srcId="{1A0E2969-B5E0-420D-8809-88001E009AA5}" destId="{48879182-9456-4680-8F3F-8DAD84C786E7}" srcOrd="0" destOrd="0" presId="urn:microsoft.com/office/officeart/2008/layout/LinedList"/>
    <dgm:cxn modelId="{FC8E202D-E629-4DE3-BDBF-7D784DC900AC}" type="presParOf" srcId="{1A0E2969-B5E0-420D-8809-88001E009AA5}" destId="{4160E2A1-25AC-4CCE-A4D0-99B604C3A7DA}" srcOrd="1" destOrd="0" presId="urn:microsoft.com/office/officeart/2008/layout/LinedList"/>
    <dgm:cxn modelId="{C0BEF12E-56C3-4E47-B997-94716BEE0CB8}" type="presParOf" srcId="{95E76D02-E407-4746-B3F0-95F25FDB934E}" destId="{4F3FA3D9-6FB5-4CE5-B6DD-D611210E5317}" srcOrd="2" destOrd="0" presId="urn:microsoft.com/office/officeart/2008/layout/LinedList"/>
    <dgm:cxn modelId="{5908965D-8FFB-4487-8CCE-7B4A98E44EDA}" type="presParOf" srcId="{95E76D02-E407-4746-B3F0-95F25FDB934E}" destId="{9BFE22BB-9EF1-487F-85C5-40B7939768B5}" srcOrd="3" destOrd="0" presId="urn:microsoft.com/office/officeart/2008/layout/LinedList"/>
    <dgm:cxn modelId="{F9145E30-D63F-4B26-91D5-34FE56A0CEE3}" type="presParOf" srcId="{9BFE22BB-9EF1-487F-85C5-40B7939768B5}" destId="{37AC0F48-AA51-4029-BCDA-68F3AEE921BD}" srcOrd="0" destOrd="0" presId="urn:microsoft.com/office/officeart/2008/layout/LinedList"/>
    <dgm:cxn modelId="{0BF3BE7D-C0E0-4304-8E3A-4F73FCCF86DE}" type="presParOf" srcId="{9BFE22BB-9EF1-487F-85C5-40B7939768B5}" destId="{263764F0-D710-4C23-A115-791263260F1F}" srcOrd="1" destOrd="0" presId="urn:microsoft.com/office/officeart/2008/layout/LinedList"/>
    <dgm:cxn modelId="{2931EC88-E20C-4793-9938-942686EB355D}" type="presParOf" srcId="{95E76D02-E407-4746-B3F0-95F25FDB934E}" destId="{4D05BE5E-33C6-419F-B625-29B4FF09CFC3}" srcOrd="4" destOrd="0" presId="urn:microsoft.com/office/officeart/2008/layout/LinedList"/>
    <dgm:cxn modelId="{F6A85BC8-7014-401D-B950-811EBAAC2815}" type="presParOf" srcId="{95E76D02-E407-4746-B3F0-95F25FDB934E}" destId="{2C5F0BDA-FF50-431D-A445-62AB5BE422C7}" srcOrd="5" destOrd="0" presId="urn:microsoft.com/office/officeart/2008/layout/LinedList"/>
    <dgm:cxn modelId="{2DD15A93-609B-4895-B39B-164D3434C7E2}" type="presParOf" srcId="{2C5F0BDA-FF50-431D-A445-62AB5BE422C7}" destId="{31EACC87-F499-4519-A843-6820A63F7DC5}" srcOrd="0" destOrd="0" presId="urn:microsoft.com/office/officeart/2008/layout/LinedList"/>
    <dgm:cxn modelId="{7D0ADD18-4002-41A0-81B6-B05E75DB08BF}" type="presParOf" srcId="{2C5F0BDA-FF50-431D-A445-62AB5BE422C7}" destId="{14F221D9-4361-4DD9-A4F7-51384ED53C4F}" srcOrd="1" destOrd="0" presId="urn:microsoft.com/office/officeart/2008/layout/LinedList"/>
    <dgm:cxn modelId="{DCA52E03-2DA3-4645-AA28-FB060C041B97}" type="presParOf" srcId="{95E76D02-E407-4746-B3F0-95F25FDB934E}" destId="{8E1EE929-7253-4F34-91D2-865BEA6954A2}" srcOrd="6" destOrd="0" presId="urn:microsoft.com/office/officeart/2008/layout/LinedList"/>
    <dgm:cxn modelId="{A8BD9D64-34C2-4D9B-9C62-46618035761F}" type="presParOf" srcId="{95E76D02-E407-4746-B3F0-95F25FDB934E}" destId="{6CF69A16-FB42-4EFE-8EED-2C39E5D66665}" srcOrd="7" destOrd="0" presId="urn:microsoft.com/office/officeart/2008/layout/LinedList"/>
    <dgm:cxn modelId="{58123BB9-E0EE-441F-9DF1-CBD6704BF7CD}" type="presParOf" srcId="{6CF69A16-FB42-4EFE-8EED-2C39E5D66665}" destId="{CF2C6DD4-6142-4C78-825A-46371B9C04BC}" srcOrd="0" destOrd="0" presId="urn:microsoft.com/office/officeart/2008/layout/LinedList"/>
    <dgm:cxn modelId="{4A942BC3-8E58-4825-B515-8E0FABD9BC2A}" type="presParOf" srcId="{6CF69A16-FB42-4EFE-8EED-2C39E5D66665}" destId="{4B0DEC73-F6E6-4353-B4E0-95B0A38E105E}" srcOrd="1" destOrd="0" presId="urn:microsoft.com/office/officeart/2008/layout/LinedList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3800" dirty="0"/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 presença do acento grave na palavra </a:t>
          </a:r>
          <a:r>
            <a:rPr lang="pt-BR" b="1" dirty="0"/>
            <a:t>à</a:t>
          </a:r>
          <a:r>
            <a:rPr lang="pt-BR" dirty="0"/>
            <a:t> indica que houve crase. Na regra geral, sempre ocorre crase quando há a contração da preposição </a:t>
          </a:r>
          <a:r>
            <a:rPr lang="pt-BR" b="1" dirty="0"/>
            <a:t>a</a:t>
          </a:r>
          <a:r>
            <a:rPr lang="pt-BR" dirty="0"/>
            <a:t> com o artigo definido </a:t>
          </a:r>
          <a:r>
            <a:rPr lang="pt-BR" b="1" dirty="0"/>
            <a:t>a</a:t>
          </a:r>
          <a:r>
            <a:rPr lang="pt-BR" dirty="0"/>
            <a:t> ou </a:t>
          </a:r>
          <a:r>
            <a:rPr lang="pt-BR" b="1" dirty="0"/>
            <a:t>as</a:t>
          </a:r>
          <a:r>
            <a:rPr lang="pt-BR" dirty="0"/>
            <a:t>.</a:t>
          </a:r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563BE945-04D3-462B-B9B3-DCC4120BCF77}" type="pres">
      <dgm:prSet presAssocID="{C7334CC2-595E-4977-9023-24F256F95D16}" presName="list" presStyleCnt="0">
        <dgm:presLayoutVars>
          <dgm:dir/>
          <dgm:animLvl val="lvl"/>
        </dgm:presLayoutVars>
      </dgm:prSet>
      <dgm:spPr/>
    </dgm:pt>
    <dgm:pt modelId="{930C8108-A252-4A47-969C-71971350E053}" type="pres">
      <dgm:prSet presAssocID="{CC4BF32C-EB97-40B0-8369-6C8C5C3D0A37}" presName="posSpace" presStyleCnt="0"/>
      <dgm:spPr/>
    </dgm:pt>
    <dgm:pt modelId="{BE509181-A3AE-4F5D-AE33-502F7C4E6514}" type="pres">
      <dgm:prSet presAssocID="{CC4BF32C-EB97-40B0-8369-6C8C5C3D0A37}" presName="vertFlow" presStyleCnt="0"/>
      <dgm:spPr/>
    </dgm:pt>
    <dgm:pt modelId="{8BF6B777-AE81-42C6-ABD0-A49F1A139E1F}" type="pres">
      <dgm:prSet presAssocID="{CC4BF32C-EB97-40B0-8369-6C8C5C3D0A37}" presName="topSpace" presStyleCnt="0"/>
      <dgm:spPr/>
    </dgm:pt>
    <dgm:pt modelId="{D6AAF368-EB24-4138-815F-7582C11FBB3E}" type="pres">
      <dgm:prSet presAssocID="{CC4BF32C-EB97-40B0-8369-6C8C5C3D0A37}" presName="firstComp" presStyleCnt="0"/>
      <dgm:spPr/>
    </dgm:pt>
    <dgm:pt modelId="{0033E16C-D847-44F5-834D-10046F4FF8DC}" type="pres">
      <dgm:prSet presAssocID="{CC4BF32C-EB97-40B0-8369-6C8C5C3D0A37}" presName="firstChild" presStyleLbl="bgAccFollowNode1" presStyleIdx="0" presStyleCnt="1" custScaleX="121956"/>
      <dgm:spPr/>
    </dgm:pt>
    <dgm:pt modelId="{F818DA70-6918-4073-B316-37C7327C4E20}" type="pres">
      <dgm:prSet presAssocID="{CC4BF32C-EB97-40B0-8369-6C8C5C3D0A37}" presName="firstChildTx" presStyleLbl="bgAccFollowNode1" presStyleIdx="0" presStyleCnt="1">
        <dgm:presLayoutVars>
          <dgm:bulletEnabled val="1"/>
        </dgm:presLayoutVars>
      </dgm:prSet>
      <dgm:spPr/>
    </dgm:pt>
    <dgm:pt modelId="{25000B9F-BF3F-4799-9731-74656B4F66AB}" type="pres">
      <dgm:prSet presAssocID="{CC4BF32C-EB97-40B0-8369-6C8C5C3D0A37}" presName="negSpace" presStyleCnt="0"/>
      <dgm:spPr/>
    </dgm:pt>
    <dgm:pt modelId="{8BA49E9B-638E-4782-A98A-F55A24CB4E48}" type="pres">
      <dgm:prSet presAssocID="{CC4BF32C-EB97-40B0-8369-6C8C5C3D0A37}" presName="circle" presStyleLbl="node1" presStyleIdx="0" presStyleCnt="1" custScaleX="46706" custScaleY="47980" custLinFactNeighborX="-28691" custLinFactNeighborY="-5996"/>
      <dgm:spPr/>
    </dgm:pt>
  </dgm:ptLst>
  <dgm:cxnLst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C9727BB4-F224-47C9-B75C-6591348F6522}" type="presOf" srcId="{CC4BF32C-EB97-40B0-8369-6C8C5C3D0A37}" destId="{8BA49E9B-638E-4782-A98A-F55A24CB4E48}" srcOrd="0" destOrd="0" presId="urn:microsoft.com/office/officeart/2005/8/layout/hList9"/>
    <dgm:cxn modelId="{D94848B8-EB7E-464A-A9B1-90383857B2E5}" type="presOf" srcId="{C7334CC2-595E-4977-9023-24F256F95D16}" destId="{563BE945-04D3-462B-B9B3-DCC4120BCF77}" srcOrd="0" destOrd="0" presId="urn:microsoft.com/office/officeart/2005/8/layout/hList9"/>
    <dgm:cxn modelId="{C49F53B8-8B92-4B74-B45C-E230A63C60C9}" type="presOf" srcId="{A3996699-C4C5-49EB-B704-FE3E17879177}" destId="{F818DA70-6918-4073-B316-37C7327C4E20}" srcOrd="1" destOrd="0" presId="urn:microsoft.com/office/officeart/2005/8/layout/hList9"/>
    <dgm:cxn modelId="{E2B821BA-3067-4B5C-8035-825A0EFE0A98}" type="presOf" srcId="{A3996699-C4C5-49EB-B704-FE3E17879177}" destId="{0033E16C-D847-44F5-834D-10046F4FF8DC}" srcOrd="0" destOrd="0" presId="urn:microsoft.com/office/officeart/2005/8/layout/hList9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D4FBDCB0-82F7-4E3C-B46B-CAEADF090D12}" type="presParOf" srcId="{563BE945-04D3-462B-B9B3-DCC4120BCF77}" destId="{930C8108-A252-4A47-969C-71971350E053}" srcOrd="0" destOrd="0" presId="urn:microsoft.com/office/officeart/2005/8/layout/hList9"/>
    <dgm:cxn modelId="{DD5405BE-D7E8-4C34-87D3-07A91E556D2F}" type="presParOf" srcId="{563BE945-04D3-462B-B9B3-DCC4120BCF77}" destId="{BE509181-A3AE-4F5D-AE33-502F7C4E6514}" srcOrd="1" destOrd="0" presId="urn:microsoft.com/office/officeart/2005/8/layout/hList9"/>
    <dgm:cxn modelId="{DA99CF9F-E98C-4F9B-BF63-C097910A7FA8}" type="presParOf" srcId="{BE509181-A3AE-4F5D-AE33-502F7C4E6514}" destId="{8BF6B777-AE81-42C6-ABD0-A49F1A139E1F}" srcOrd="0" destOrd="0" presId="urn:microsoft.com/office/officeart/2005/8/layout/hList9"/>
    <dgm:cxn modelId="{E4359C6D-4DAB-4DFB-B64E-3DBFD82D42D5}" type="presParOf" srcId="{BE509181-A3AE-4F5D-AE33-502F7C4E6514}" destId="{D6AAF368-EB24-4138-815F-7582C11FBB3E}" srcOrd="1" destOrd="0" presId="urn:microsoft.com/office/officeart/2005/8/layout/hList9"/>
    <dgm:cxn modelId="{5E4EB3CF-EFB1-4568-AB5A-8D817D734929}" type="presParOf" srcId="{D6AAF368-EB24-4138-815F-7582C11FBB3E}" destId="{0033E16C-D847-44F5-834D-10046F4FF8DC}" srcOrd="0" destOrd="0" presId="urn:microsoft.com/office/officeart/2005/8/layout/hList9"/>
    <dgm:cxn modelId="{1488697D-9CBC-4D8B-9691-DA51969D3C63}" type="presParOf" srcId="{D6AAF368-EB24-4138-815F-7582C11FBB3E}" destId="{F818DA70-6918-4073-B316-37C7327C4E20}" srcOrd="1" destOrd="0" presId="urn:microsoft.com/office/officeart/2005/8/layout/hList9"/>
    <dgm:cxn modelId="{ADFB3366-0D5C-4A95-96F1-89EDEEBA08B6}" type="presParOf" srcId="{563BE945-04D3-462B-B9B3-DCC4120BCF77}" destId="{25000B9F-BF3F-4799-9731-74656B4F66AB}" srcOrd="2" destOrd="0" presId="urn:microsoft.com/office/officeart/2005/8/layout/hList9"/>
    <dgm:cxn modelId="{8EE7417B-ED01-460B-AB65-26C33E6916FC}" type="presParOf" srcId="{563BE945-04D3-462B-B9B3-DCC4120BCF77}" destId="{8BA49E9B-638E-4782-A98A-F55A24CB4E4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Ênclise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Colocação do pronome oblíquo átono </a:t>
          </a:r>
          <a:r>
            <a:rPr lang="pt-BR" b="1" dirty="0"/>
            <a:t>depois</a:t>
          </a:r>
          <a:r>
            <a:rPr lang="pt-BR" dirty="0"/>
            <a:t> do verbo.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Chame-</a:t>
          </a:r>
          <a:r>
            <a:rPr lang="pt-BR" b="1" dirty="0"/>
            <a:t>o</a:t>
          </a:r>
          <a:r>
            <a:rPr lang="pt-BR" dirty="0"/>
            <a:t> agora, por favor.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1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1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2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4D024E05-D3EC-4229-AE9B-28A7BBDAC54D}" type="presOf" srcId="{62884786-53BA-45FF-89A5-56926784BF4B}" destId="{8B4AEFE2-CEE0-41B2-8AF1-9D584E3B2AE7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8995FD9F-831A-497C-8501-FC03E260FA8D}" type="presOf" srcId="{A3996699-C4C5-49EB-B704-FE3E17879177}" destId="{0F3CE5EC-ECF0-4B1A-BBEC-28BFDD1EBC89}" srcOrd="0" destOrd="0" presId="urn:microsoft.com/office/officeart/2005/8/layout/lProcess2"/>
    <dgm:cxn modelId="{B37819AF-89D3-42F1-AE68-B2B41FDF01D5}" type="presOf" srcId="{C7334CC2-595E-4977-9023-24F256F95D16}" destId="{3304AE23-9C3D-40E4-8667-5F7AA4DF117B}" srcOrd="0" destOrd="0" presId="urn:microsoft.com/office/officeart/2005/8/layout/lProcess2"/>
    <dgm:cxn modelId="{5DDBE1BF-0593-4C0E-BF8E-2BE3E73B7D54}" type="presOf" srcId="{CC4BF32C-EB97-40B0-8369-6C8C5C3D0A37}" destId="{41E1C3A8-BCCF-4167-8F25-32E319A22C2E}" srcOrd="0" destOrd="0" presId="urn:microsoft.com/office/officeart/2005/8/layout/lProcess2"/>
    <dgm:cxn modelId="{EE058CCE-19A7-4E27-829E-EBA8211CBDD7}" type="presOf" srcId="{CC4BF32C-EB97-40B0-8369-6C8C5C3D0A37}" destId="{A13C8866-5B62-4BDB-BBF2-DE40092D29A9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2EDEEAC9-1378-476E-A6CA-7EF0601F0E45}" type="presParOf" srcId="{3304AE23-9C3D-40E4-8667-5F7AA4DF117B}" destId="{EA9ECB81-5257-401E-8FEE-26F2D9B4E3E5}" srcOrd="0" destOrd="0" presId="urn:microsoft.com/office/officeart/2005/8/layout/lProcess2"/>
    <dgm:cxn modelId="{2504A0A6-37EB-4594-A595-CC4FD318F4FE}" type="presParOf" srcId="{EA9ECB81-5257-401E-8FEE-26F2D9B4E3E5}" destId="{41E1C3A8-BCCF-4167-8F25-32E319A22C2E}" srcOrd="0" destOrd="0" presId="urn:microsoft.com/office/officeart/2005/8/layout/lProcess2"/>
    <dgm:cxn modelId="{1DA6659A-0062-4E86-9A0B-FF806BF21D8B}" type="presParOf" srcId="{EA9ECB81-5257-401E-8FEE-26F2D9B4E3E5}" destId="{A13C8866-5B62-4BDB-BBF2-DE40092D29A9}" srcOrd="1" destOrd="0" presId="urn:microsoft.com/office/officeart/2005/8/layout/lProcess2"/>
    <dgm:cxn modelId="{CF3802D4-FEB8-4317-A7E1-B9B8327A430E}" type="presParOf" srcId="{EA9ECB81-5257-401E-8FEE-26F2D9B4E3E5}" destId="{7BD5A8B4-8F3F-4DFE-9338-DA0B789B5F48}" srcOrd="2" destOrd="0" presId="urn:microsoft.com/office/officeart/2005/8/layout/lProcess2"/>
    <dgm:cxn modelId="{F26AB870-6713-4E9D-9A29-4668C1283182}" type="presParOf" srcId="{7BD5A8B4-8F3F-4DFE-9338-DA0B789B5F48}" destId="{2B79F0AF-606E-4DF6-855C-797B37B907BC}" srcOrd="0" destOrd="0" presId="urn:microsoft.com/office/officeart/2005/8/layout/lProcess2"/>
    <dgm:cxn modelId="{43451DD3-0F0A-4CC0-8F1E-5F7078B761F2}" type="presParOf" srcId="{2B79F0AF-606E-4DF6-855C-797B37B907BC}" destId="{0F3CE5EC-ECF0-4B1A-BBEC-28BFDD1EBC89}" srcOrd="0" destOrd="0" presId="urn:microsoft.com/office/officeart/2005/8/layout/lProcess2"/>
    <dgm:cxn modelId="{917BBCF6-5473-48C7-BFA0-F4BFAFD08FF1}" type="presParOf" srcId="{2B79F0AF-606E-4DF6-855C-797B37B907BC}" destId="{1BA14A97-76C6-4D28-816D-5E79B01F10D8}" srcOrd="1" destOrd="0" presId="urn:microsoft.com/office/officeart/2005/8/layout/lProcess2"/>
    <dgm:cxn modelId="{48C39A09-1187-46A9-9683-CC95B343886D}" type="presParOf" srcId="{2B79F0AF-606E-4DF6-855C-797B37B907BC}" destId="{8B4AEFE2-CEE0-41B2-8AF1-9D584E3B2AE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Próclise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Colocação do pronome oblíquo átono </a:t>
          </a:r>
          <a:r>
            <a:rPr lang="pt-BR" b="1" dirty="0"/>
            <a:t>antes</a:t>
          </a:r>
          <a:r>
            <a:rPr lang="pt-BR" dirty="0"/>
            <a:t> do verbo.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O menino que </a:t>
          </a:r>
          <a:r>
            <a:rPr lang="pt-BR" b="1" dirty="0"/>
            <a:t>me</a:t>
          </a:r>
          <a:r>
            <a:rPr lang="pt-BR" dirty="0"/>
            <a:t> encontrou não é o mesmo.</a:t>
          </a:r>
          <a:endParaRPr lang="pt-BR" b="1" dirty="0"/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Contar-</a:t>
          </a:r>
          <a:r>
            <a:rPr lang="pt-BR" b="1" dirty="0"/>
            <a:t>te</a:t>
          </a:r>
          <a:r>
            <a:rPr lang="pt-BR" dirty="0"/>
            <a:t>-ei a história de um homem que jamais recorreu à violência: Gandhi.</a:t>
          </a:r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Colocação do pronome oblíquo átono no </a:t>
          </a:r>
          <a:r>
            <a:rPr lang="pt-BR" b="1" dirty="0"/>
            <a:t>meio</a:t>
          </a:r>
          <a:r>
            <a:rPr lang="pt-BR" dirty="0"/>
            <a:t> do verbo.</a:t>
          </a:r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Mesóclise</a:t>
          </a:r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4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4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4" custLinFactNeighborY="-13680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1FA49F19-DD28-455B-9144-EC11C505C27D}" type="presOf" srcId="{572F2A94-AB23-4814-9304-756E06CD0F06}" destId="{BC1AE78F-FD35-41EB-AEC8-E5F3F3CED2E2}" srcOrd="0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7464835B-B7EF-471C-9BE7-EB9855CFC831}" type="presOf" srcId="{3F139636-21F7-4D9D-9A52-F6F00F082B46}" destId="{30693CC0-1274-4719-BE8F-6E2A16A5E0B0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ED967777-1969-4DFB-AABD-397DA48D8C49}" type="presOf" srcId="{CC4BF32C-EB97-40B0-8369-6C8C5C3D0A37}" destId="{A13C8866-5B62-4BDB-BBF2-DE40092D29A9}" srcOrd="1" destOrd="0" presId="urn:microsoft.com/office/officeart/2005/8/layout/lProcess2"/>
    <dgm:cxn modelId="{F8668577-2502-4DE8-94F8-240DF1C9EF19}" type="presOf" srcId="{CC4BF32C-EB97-40B0-8369-6C8C5C3D0A37}" destId="{41E1C3A8-BCCF-4167-8F25-32E319A22C2E}" srcOrd="0" destOrd="0" presId="urn:microsoft.com/office/officeart/2005/8/layout/lProcess2"/>
    <dgm:cxn modelId="{C9F6AC87-FBC8-44C6-B1E2-98ADEF676CE7}" type="presOf" srcId="{3F139636-21F7-4D9D-9A52-F6F00F082B46}" destId="{21753F13-9DF2-4CBC-982C-6A8A3C47DE27}" srcOrd="1" destOrd="0" presId="urn:microsoft.com/office/officeart/2005/8/layout/lProcess2"/>
    <dgm:cxn modelId="{B31C7997-4108-46F0-BFA8-0B6424266D42}" type="presOf" srcId="{C7334CC2-595E-4977-9023-24F256F95D16}" destId="{3304AE23-9C3D-40E4-8667-5F7AA4DF117B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068ED5D9-791E-46C2-8B30-B1EF06ACBA2B}" type="presOf" srcId="{61092C81-1A07-4662-9BA6-4A906EEBC93B}" destId="{54BCE78E-D6AD-490E-BBF9-4CB259292A6D}" srcOrd="0" destOrd="0" presId="urn:microsoft.com/office/officeart/2005/8/layout/lProcess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167F39F0-AE30-4FE9-AD6E-98C2AC295471}" type="presOf" srcId="{A3996699-C4C5-49EB-B704-FE3E17879177}" destId="{0F3CE5EC-ECF0-4B1A-BBEC-28BFDD1EBC89}" srcOrd="0" destOrd="0" presId="urn:microsoft.com/office/officeart/2005/8/layout/lProcess2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02220EF8-A882-4D34-A0A6-9A7F73D09806}" type="presOf" srcId="{62884786-53BA-45FF-89A5-56926784BF4B}" destId="{8B4AEFE2-CEE0-41B2-8AF1-9D584E3B2AE7}" srcOrd="0" destOrd="0" presId="urn:microsoft.com/office/officeart/2005/8/layout/lProcess2"/>
    <dgm:cxn modelId="{E98A330F-7069-450A-AB8A-3E6E400510E0}" type="presParOf" srcId="{3304AE23-9C3D-40E4-8667-5F7AA4DF117B}" destId="{EA9ECB81-5257-401E-8FEE-26F2D9B4E3E5}" srcOrd="0" destOrd="0" presId="urn:microsoft.com/office/officeart/2005/8/layout/lProcess2"/>
    <dgm:cxn modelId="{C0BFA95B-9341-4C08-8F02-DE4CD4EDEA2C}" type="presParOf" srcId="{EA9ECB81-5257-401E-8FEE-26F2D9B4E3E5}" destId="{41E1C3A8-BCCF-4167-8F25-32E319A22C2E}" srcOrd="0" destOrd="0" presId="urn:microsoft.com/office/officeart/2005/8/layout/lProcess2"/>
    <dgm:cxn modelId="{FB2A5D38-D404-4E95-9E52-AA6396E714F7}" type="presParOf" srcId="{EA9ECB81-5257-401E-8FEE-26F2D9B4E3E5}" destId="{A13C8866-5B62-4BDB-BBF2-DE40092D29A9}" srcOrd="1" destOrd="0" presId="urn:microsoft.com/office/officeart/2005/8/layout/lProcess2"/>
    <dgm:cxn modelId="{07E774EA-FDCD-48CC-8C79-F36B01ECDC50}" type="presParOf" srcId="{EA9ECB81-5257-401E-8FEE-26F2D9B4E3E5}" destId="{7BD5A8B4-8F3F-4DFE-9338-DA0B789B5F48}" srcOrd="2" destOrd="0" presId="urn:microsoft.com/office/officeart/2005/8/layout/lProcess2"/>
    <dgm:cxn modelId="{2BAAB9C6-3A1C-42CC-953F-8FB351F265FC}" type="presParOf" srcId="{7BD5A8B4-8F3F-4DFE-9338-DA0B789B5F48}" destId="{2B79F0AF-606E-4DF6-855C-797B37B907BC}" srcOrd="0" destOrd="0" presId="urn:microsoft.com/office/officeart/2005/8/layout/lProcess2"/>
    <dgm:cxn modelId="{7D398AB2-817D-492C-BAC3-ACD5B7BF7B24}" type="presParOf" srcId="{2B79F0AF-606E-4DF6-855C-797B37B907BC}" destId="{0F3CE5EC-ECF0-4B1A-BBEC-28BFDD1EBC89}" srcOrd="0" destOrd="0" presId="urn:microsoft.com/office/officeart/2005/8/layout/lProcess2"/>
    <dgm:cxn modelId="{11AE1F85-785E-4353-9D3F-0E39FDB598C8}" type="presParOf" srcId="{2B79F0AF-606E-4DF6-855C-797B37B907BC}" destId="{1BA14A97-76C6-4D28-816D-5E79B01F10D8}" srcOrd="1" destOrd="0" presId="urn:microsoft.com/office/officeart/2005/8/layout/lProcess2"/>
    <dgm:cxn modelId="{6EF4BE22-21D1-475C-9BC5-1B290F7A2442}" type="presParOf" srcId="{2B79F0AF-606E-4DF6-855C-797B37B907BC}" destId="{8B4AEFE2-CEE0-41B2-8AF1-9D584E3B2AE7}" srcOrd="2" destOrd="0" presId="urn:microsoft.com/office/officeart/2005/8/layout/lProcess2"/>
    <dgm:cxn modelId="{B32B818B-45F0-4C5C-8806-61C077599B3D}" type="presParOf" srcId="{3304AE23-9C3D-40E4-8667-5F7AA4DF117B}" destId="{DFD5204B-580B-476F-A39E-C2AA98FED6F8}" srcOrd="1" destOrd="0" presId="urn:microsoft.com/office/officeart/2005/8/layout/lProcess2"/>
    <dgm:cxn modelId="{EB0CF5E7-9308-482F-9C9E-AD0FA9197740}" type="presParOf" srcId="{3304AE23-9C3D-40E4-8667-5F7AA4DF117B}" destId="{9CD37DCC-0CCA-4541-B0AD-AD84F680E09A}" srcOrd="2" destOrd="0" presId="urn:microsoft.com/office/officeart/2005/8/layout/lProcess2"/>
    <dgm:cxn modelId="{CFC3A02B-4683-442A-B62E-49AE9E5A780A}" type="presParOf" srcId="{9CD37DCC-0CCA-4541-B0AD-AD84F680E09A}" destId="{30693CC0-1274-4719-BE8F-6E2A16A5E0B0}" srcOrd="0" destOrd="0" presId="urn:microsoft.com/office/officeart/2005/8/layout/lProcess2"/>
    <dgm:cxn modelId="{CB0B57C3-C553-44B0-B8D9-64EC46A349F9}" type="presParOf" srcId="{9CD37DCC-0CCA-4541-B0AD-AD84F680E09A}" destId="{21753F13-9DF2-4CBC-982C-6A8A3C47DE27}" srcOrd="1" destOrd="0" presId="urn:microsoft.com/office/officeart/2005/8/layout/lProcess2"/>
    <dgm:cxn modelId="{7E47F2BC-742E-4D8E-8918-776FF077A96F}" type="presParOf" srcId="{9CD37DCC-0CCA-4541-B0AD-AD84F680E09A}" destId="{CF6A7024-97C5-42AB-8B32-0021F53CF103}" srcOrd="2" destOrd="0" presId="urn:microsoft.com/office/officeart/2005/8/layout/lProcess2"/>
    <dgm:cxn modelId="{A465650B-F983-42FB-97D5-7DFBD13FB2A3}" type="presParOf" srcId="{CF6A7024-97C5-42AB-8B32-0021F53CF103}" destId="{3ED2605D-E6EB-4CA9-941B-F05F4DDE4AEC}" srcOrd="0" destOrd="0" presId="urn:microsoft.com/office/officeart/2005/8/layout/lProcess2"/>
    <dgm:cxn modelId="{2E45D795-DCCA-4C78-9EDE-E3C034FAAA09}" type="presParOf" srcId="{3ED2605D-E6EB-4CA9-941B-F05F4DDE4AEC}" destId="{BC1AE78F-FD35-41EB-AEC8-E5F3F3CED2E2}" srcOrd="0" destOrd="0" presId="urn:microsoft.com/office/officeart/2005/8/layout/lProcess2"/>
    <dgm:cxn modelId="{B7FBEFEB-D098-4F52-B76D-0C623F46CE84}" type="presParOf" srcId="{3ED2605D-E6EB-4CA9-941B-F05F4DDE4AEC}" destId="{B6482FC9-44AA-4BCA-B13A-DF414450AFEB}" srcOrd="1" destOrd="0" presId="urn:microsoft.com/office/officeart/2005/8/layout/lProcess2"/>
    <dgm:cxn modelId="{DA57E636-DC4C-4A45-A81E-923CB4E38922}" type="presParOf" srcId="{3ED2605D-E6EB-4CA9-941B-F05F4DDE4AEC}" destId="{54BCE78E-D6AD-490E-BBF9-4CB259292A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FC7E7-2DF4-4BB4-BBCF-0E7B8721BD01}">
      <dsp:nvSpPr>
        <dsp:cNvPr id="0" name=""/>
        <dsp:cNvSpPr/>
      </dsp:nvSpPr>
      <dsp:spPr>
        <a:xfrm>
          <a:off x="0" y="318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79182-9456-4680-8F3F-8DAD84C786E7}">
      <dsp:nvSpPr>
        <dsp:cNvPr id="0" name=""/>
        <dsp:cNvSpPr/>
      </dsp:nvSpPr>
      <dsp:spPr>
        <a:xfrm>
          <a:off x="0" y="3180"/>
          <a:ext cx="10515600" cy="1054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Alguns nomes (substantivo, adjetivo e advérbio) exigem a presença de outro termo para completar o seu sentido. </a:t>
          </a:r>
        </a:p>
      </dsp:txBody>
      <dsp:txXfrm>
        <a:off x="0" y="3180"/>
        <a:ext cx="10515600" cy="1054052"/>
      </dsp:txXfrm>
    </dsp:sp>
    <dsp:sp modelId="{4F3FA3D9-6FB5-4CE5-B6DD-D611210E5317}">
      <dsp:nvSpPr>
        <dsp:cNvPr id="0" name=""/>
        <dsp:cNvSpPr/>
      </dsp:nvSpPr>
      <dsp:spPr>
        <a:xfrm>
          <a:off x="0" y="105723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C0F48-AA51-4029-BCDA-68F3AEE921BD}">
      <dsp:nvSpPr>
        <dsp:cNvPr id="0" name=""/>
        <dsp:cNvSpPr/>
      </dsp:nvSpPr>
      <dsp:spPr>
        <a:xfrm>
          <a:off x="0" y="1057232"/>
          <a:ext cx="10515600" cy="928018"/>
        </a:xfrm>
        <a:prstGeom prst="rect">
          <a:avLst/>
        </a:prstGeom>
        <a:noFill/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 estudo das relações entre os nomes e os seus complementos recebe o nome de regência nominal. </a:t>
          </a:r>
        </a:p>
      </dsp:txBody>
      <dsp:txXfrm>
        <a:off x="0" y="1057232"/>
        <a:ext cx="10515600" cy="928018"/>
      </dsp:txXfrm>
    </dsp:sp>
    <dsp:sp modelId="{4D05BE5E-33C6-419F-B625-29B4FF09CFC3}">
      <dsp:nvSpPr>
        <dsp:cNvPr id="0" name=""/>
        <dsp:cNvSpPr/>
      </dsp:nvSpPr>
      <dsp:spPr>
        <a:xfrm>
          <a:off x="0" y="19852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ACC87-F499-4519-A843-6820A63F7DC5}">
      <dsp:nvSpPr>
        <dsp:cNvPr id="0" name=""/>
        <dsp:cNvSpPr/>
      </dsp:nvSpPr>
      <dsp:spPr>
        <a:xfrm>
          <a:off x="0" y="1985251"/>
          <a:ext cx="10515600" cy="1034983"/>
        </a:xfrm>
        <a:prstGeom prst="rect">
          <a:avLst/>
        </a:prstGeom>
        <a:noFill/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 nome que exige a presença de um complemento é chamado </a:t>
          </a:r>
          <a:r>
            <a:rPr lang="pt-BR" sz="2600" b="1" kern="1200" dirty="0"/>
            <a:t>termo regente</a:t>
          </a:r>
          <a:r>
            <a:rPr lang="pt-BR" sz="2600" kern="1200" dirty="0"/>
            <a:t>. Já o seu complemento recebe o nome </a:t>
          </a:r>
          <a:r>
            <a:rPr lang="pt-BR" sz="2600" b="1" kern="1200" dirty="0"/>
            <a:t>termo regido</a:t>
          </a:r>
          <a:r>
            <a:rPr lang="pt-BR" sz="2600" kern="1200" dirty="0"/>
            <a:t>.</a:t>
          </a:r>
        </a:p>
      </dsp:txBody>
      <dsp:txXfrm>
        <a:off x="0" y="1985251"/>
        <a:ext cx="10515600" cy="1034983"/>
      </dsp:txXfrm>
    </dsp:sp>
    <dsp:sp modelId="{8E1EE929-7253-4F34-91D2-865BEA6954A2}">
      <dsp:nvSpPr>
        <dsp:cNvPr id="0" name=""/>
        <dsp:cNvSpPr/>
      </dsp:nvSpPr>
      <dsp:spPr>
        <a:xfrm>
          <a:off x="0" y="30202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C6DD4-6142-4C78-825A-46371B9C04BC}">
      <dsp:nvSpPr>
        <dsp:cNvPr id="0" name=""/>
        <dsp:cNvSpPr/>
      </dsp:nvSpPr>
      <dsp:spPr>
        <a:xfrm>
          <a:off x="0" y="3020234"/>
          <a:ext cx="10515600" cy="1327922"/>
        </a:xfrm>
        <a:prstGeom prst="rect">
          <a:avLst/>
        </a:prstGeom>
        <a:noFill/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100" kern="1200" dirty="0"/>
        </a:p>
      </dsp:txBody>
      <dsp:txXfrm>
        <a:off x="0" y="3020234"/>
        <a:ext cx="10515600" cy="1327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3E16C-D847-44F5-834D-10046F4FF8DC}">
      <dsp:nvSpPr>
        <dsp:cNvPr id="0" name=""/>
        <dsp:cNvSpPr/>
      </dsp:nvSpPr>
      <dsp:spPr>
        <a:xfrm>
          <a:off x="1693965" y="1328969"/>
          <a:ext cx="6291354" cy="282139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 presença do acento grave na palavra </a:t>
          </a:r>
          <a:r>
            <a:rPr lang="pt-BR" sz="2800" b="1" kern="1200" dirty="0"/>
            <a:t>à</a:t>
          </a:r>
          <a:r>
            <a:rPr lang="pt-BR" sz="2800" kern="1200" dirty="0"/>
            <a:t> indica que houve crase. Na regra geral, sempre ocorre crase quando há a contração da preposição </a:t>
          </a:r>
          <a:r>
            <a:rPr lang="pt-BR" sz="2800" b="1" kern="1200" dirty="0"/>
            <a:t>a</a:t>
          </a:r>
          <a:r>
            <a:rPr lang="pt-BR" sz="2800" kern="1200" dirty="0"/>
            <a:t> com o artigo definido </a:t>
          </a:r>
          <a:r>
            <a:rPr lang="pt-BR" sz="2800" b="1" kern="1200" dirty="0"/>
            <a:t>a</a:t>
          </a:r>
          <a:r>
            <a:rPr lang="pt-BR" sz="2800" kern="1200" dirty="0"/>
            <a:t> ou </a:t>
          </a:r>
          <a:r>
            <a:rPr lang="pt-BR" sz="2800" b="1" kern="1200" dirty="0"/>
            <a:t>as</a:t>
          </a:r>
          <a:r>
            <a:rPr lang="pt-BR" sz="2800" kern="1200" dirty="0"/>
            <a:t>.</a:t>
          </a:r>
        </a:p>
      </dsp:txBody>
      <dsp:txXfrm>
        <a:off x="2700581" y="1328969"/>
        <a:ext cx="5284737" cy="2821393"/>
      </dsp:txXfrm>
    </dsp:sp>
    <dsp:sp modelId="{8BA49E9B-638E-4782-A98A-F55A24CB4E48}">
      <dsp:nvSpPr>
        <dsp:cNvPr id="0" name=""/>
        <dsp:cNvSpPr/>
      </dsp:nvSpPr>
      <dsp:spPr>
        <a:xfrm>
          <a:off x="0" y="31889"/>
          <a:ext cx="1317101" cy="1353027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 dirty="0"/>
        </a:p>
      </dsp:txBody>
      <dsp:txXfrm>
        <a:off x="192885" y="230035"/>
        <a:ext cx="931331" cy="956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6015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Ênclise</a:t>
          </a:r>
        </a:p>
      </dsp:txBody>
      <dsp:txXfrm>
        <a:off x="0" y="0"/>
        <a:ext cx="5601586" cy="1305401"/>
      </dsp:txXfrm>
    </dsp:sp>
    <dsp:sp modelId="{0F3CE5EC-ECF0-4B1A-BBEC-28BFDD1EBC89}">
      <dsp:nvSpPr>
        <dsp:cNvPr id="0" name=""/>
        <dsp:cNvSpPr/>
      </dsp:nvSpPr>
      <dsp:spPr>
        <a:xfrm>
          <a:off x="560158" y="1306676"/>
          <a:ext cx="4481268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Colocação do pronome oblíquo átono </a:t>
          </a:r>
          <a:r>
            <a:rPr lang="pt-BR" sz="2700" b="1" kern="1200" dirty="0"/>
            <a:t>depois</a:t>
          </a:r>
          <a:r>
            <a:rPr lang="pt-BR" sz="2700" kern="1200" dirty="0"/>
            <a:t> do verbo.</a:t>
          </a:r>
        </a:p>
      </dsp:txBody>
      <dsp:txXfrm>
        <a:off x="598585" y="1345103"/>
        <a:ext cx="4404414" cy="1235133"/>
      </dsp:txXfrm>
    </dsp:sp>
    <dsp:sp modelId="{8B4AEFE2-CEE0-41B2-8AF1-9D584E3B2AE7}">
      <dsp:nvSpPr>
        <dsp:cNvPr id="0" name=""/>
        <dsp:cNvSpPr/>
      </dsp:nvSpPr>
      <dsp:spPr>
        <a:xfrm>
          <a:off x="560158" y="2820508"/>
          <a:ext cx="4481268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Ex.: Chame-</a:t>
          </a:r>
          <a:r>
            <a:rPr lang="pt-BR" sz="2700" b="1" kern="1200" dirty="0"/>
            <a:t>o</a:t>
          </a:r>
          <a:r>
            <a:rPr lang="pt-BR" sz="2700" kern="1200" dirty="0"/>
            <a:t> agora, por favor.</a:t>
          </a:r>
        </a:p>
      </dsp:txBody>
      <dsp:txXfrm>
        <a:off x="598585" y="2858935"/>
        <a:ext cx="4404414" cy="1235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Próclise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Colocação do pronome oblíquo átono </a:t>
          </a:r>
          <a:r>
            <a:rPr lang="pt-BR" sz="2500" b="1" kern="1200" dirty="0"/>
            <a:t>antes</a:t>
          </a:r>
          <a:r>
            <a:rPr lang="pt-BR" sz="2500" kern="1200" dirty="0"/>
            <a:t> do verbo.</a:t>
          </a:r>
        </a:p>
      </dsp:txBody>
      <dsp:txXfrm>
        <a:off x="549958" y="1345103"/>
        <a:ext cx="3973295" cy="1235133"/>
      </dsp:txXfrm>
    </dsp:sp>
    <dsp:sp modelId="{8B4AEFE2-CEE0-41B2-8AF1-9D584E3B2AE7}">
      <dsp:nvSpPr>
        <dsp:cNvPr id="0" name=""/>
        <dsp:cNvSpPr/>
      </dsp:nvSpPr>
      <dsp:spPr>
        <a:xfrm>
          <a:off x="511531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Ex.: O menino que </a:t>
          </a:r>
          <a:r>
            <a:rPr lang="pt-BR" sz="2500" b="1" kern="1200" dirty="0"/>
            <a:t>me</a:t>
          </a:r>
          <a:r>
            <a:rPr lang="pt-BR" sz="2500" kern="1200" dirty="0"/>
            <a:t> encontrou não é o mesmo.</a:t>
          </a:r>
          <a:endParaRPr lang="pt-BR" sz="2500" b="1" kern="1200" dirty="0"/>
        </a:p>
      </dsp:txBody>
      <dsp:txXfrm>
        <a:off x="549958" y="2858935"/>
        <a:ext cx="3973295" cy="1235133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Mesóclise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279063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Colocação do pronome oblíquo átono no </a:t>
          </a:r>
          <a:r>
            <a:rPr lang="pt-BR" sz="2500" b="1" kern="1200" dirty="0"/>
            <a:t>meio</a:t>
          </a:r>
          <a:r>
            <a:rPr lang="pt-BR" sz="2500" kern="1200" dirty="0"/>
            <a:t> do verbo.</a:t>
          </a:r>
        </a:p>
      </dsp:txBody>
      <dsp:txXfrm>
        <a:off x="5992346" y="1317490"/>
        <a:ext cx="3973295" cy="1235133"/>
      </dsp:txXfrm>
    </dsp:sp>
    <dsp:sp modelId="{54BCE78E-D6AD-490E-BBF9-4CB259292A6D}">
      <dsp:nvSpPr>
        <dsp:cNvPr id="0" name=""/>
        <dsp:cNvSpPr/>
      </dsp:nvSpPr>
      <dsp:spPr>
        <a:xfrm>
          <a:off x="5953919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Ex.: Contar-</a:t>
          </a:r>
          <a:r>
            <a:rPr lang="pt-BR" sz="2500" b="1" kern="1200" dirty="0"/>
            <a:t>te</a:t>
          </a:r>
          <a:r>
            <a:rPr lang="pt-BR" sz="2500" kern="1200" dirty="0"/>
            <a:t>-ei a história de um homem que jamais recorreu à violência: Gandhi.</a:t>
          </a:r>
        </a:p>
      </dsp:txBody>
      <dsp:txXfrm>
        <a:off x="5992346" y="2858935"/>
        <a:ext cx="3973295" cy="123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66882-EC8E-4E7A-90A1-9059278D9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BF9771-FA25-441B-BC40-15B599EDA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6CCC00-3A78-4F2C-B810-932CCA07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25AB46-CEB2-41F1-BF40-4B2532B8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95B747-9648-43A0-A5C1-BF4FAF27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98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48D89-7DF3-4633-96F2-B4038E7D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D3830D-E63D-43A6-B583-7D09370D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854E05-4549-409B-89B4-FC7273FF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F3427E-6AB6-48FB-B04D-DEC013B1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A5271A-7450-498C-9E35-2DDA18A8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43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C4299-F136-4799-9736-07C1D9EDB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24D33D-0F8C-4F5D-9BF3-A8D60729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418B5D-9644-42AB-8B1B-CCF09007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2D2FA-FF58-4AB5-97DA-3BD8D47F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68004F-65E6-4C1E-B312-C0731FAB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60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BEB2-DF63-467F-AA76-B81E4A9C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17B648-C61C-4A2A-B60E-2B9FE09A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C2CFDF-CF5B-4984-8405-DBAECF85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B29855-F02B-430D-B9C0-002246CA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3B360C-EA58-423A-9664-92E9083E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5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D4238-92D9-41F9-B44E-8D6CA8CE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A02E10-2FD9-4F3B-894A-D6E94B4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60CF89-CC7F-4951-AFF1-8C612F1E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7D2BAE-18C4-417B-B1FD-7D2E197F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DBEE8-9854-452F-9EE2-D71060A5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00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6D577-D022-4254-938D-597E18D8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04ED8-AFFB-464F-AE00-2F8BCA6EC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C9E33C-5545-4991-A326-81AE033C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B764FF-1BD1-44B6-A207-2D0DD541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43A697-E076-4805-817E-6D7E51D7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BA8EB3-522A-40CD-97B4-B8B5AFCE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5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9306B-1C6B-4FED-A425-D8CDF59B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FE72B8-48E0-4FD9-81CF-CC5AA279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A4EC5F-0DCF-4975-AE72-D958FFE6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C86311-D115-4DF3-A842-647B9998D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879F3B-BEF1-4A55-B52B-4D7AAF94B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ED360C-80FC-41A0-8DE1-F6A03C6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B28E76-F198-4A84-90DD-350F8BEE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6A0CD7E-188D-46F2-877B-ACD80F3E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9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1A3B2-5C2A-4A74-8BAE-130B0445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8272FA-6E14-411A-B643-4CD97189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EC9AB7-131B-4DCD-BA36-FC350DA0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1A944B-7830-4C05-8849-D4F1F377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4CDB6A-B02B-43F4-B286-2A30E671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E81063-163C-45FB-8221-5916A71C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4F3D1D-F7E7-428A-93DB-7095A620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92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56F02-3051-4C86-9F14-A1C72176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A6F5A-7EC5-4D8F-A924-244639F92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F0AB21-2D48-41D2-9186-2414C284A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EEF5CC-BEF0-4B5D-B9D9-6CCEE1E3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534E8C-6B79-4E87-B2AD-28407A5F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F9A516-E5E4-4794-B305-07F558C6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22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309C4-6ACE-4744-AA3A-097F2F38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F5C024-1919-417C-9820-4FD39D0A8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71A4E1-3110-48AD-9D06-0D8BE3C2C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0B4BDB-AEA3-4270-8081-6B36DC68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4D819B-0082-4605-ABF4-E2BABE72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BDEFFF-C2BA-4986-BE23-B37A839E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31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E069EB-8B9A-47E5-A1D6-65ECBA77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E65872-4CA3-4EB2-BC7A-1D5EFD23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017100-A0D3-4B36-82A7-A901484A4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6F0D-5C2C-4813-82A0-13733592C391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89552C-ACAA-4118-A13D-9D357EE5F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46C3F8-C0BF-4B4C-BA78-2FC7562C5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61A2-2A7B-405A-B6B1-CF1BF73D3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0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>
                <a:latin typeface="RobotoBR" pitchFamily="2" charset="0"/>
              </a:rPr>
            </a:br>
            <a:r>
              <a:rPr lang="pt-BR" dirty="0">
                <a:latin typeface="RobotoBR" pitchFamily="2" charset="0"/>
              </a:rPr>
              <a:t>Unidade 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45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Artigo de opinião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67" y="2208398"/>
            <a:ext cx="5849679" cy="3650142"/>
          </a:xfrm>
        </p:spPr>
        <p:txBody>
          <a:bodyPr>
            <a:normAutofit/>
          </a:bodyPr>
          <a:lstStyle/>
          <a:p>
            <a:r>
              <a:rPr lang="pt-BR" dirty="0"/>
              <a:t>É um gênero argumentativo escrito por um articulista e publicado, geralmente, em jornais e revistas, com a finalidade de apresentar o posicionamento de uma pessoa sobre um assunto socialmente relevante e, algumas vezes, controverso.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55" y="2123959"/>
            <a:ext cx="5161047" cy="30966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98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25" y="4995053"/>
            <a:ext cx="7708606" cy="1357681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Regência nominal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7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2089" y="1974480"/>
          <a:ext cx="742329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Crase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07644" y="2129304"/>
            <a:ext cx="7148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6"/>
                </a:solidFill>
              </a:rPr>
              <a:t>Conheça o primeiro turista a viajar à Lua.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0" y="1814527"/>
            <a:ext cx="3453889" cy="346985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66186" y="3441732"/>
            <a:ext cx="13997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bgodrick/Shutterstock.com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39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89098" y="2222205"/>
            <a:ext cx="5422604" cy="299838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Crase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156251" y="1825625"/>
            <a:ext cx="5197548" cy="4351338"/>
          </a:xfrm>
        </p:spPr>
        <p:txBody>
          <a:bodyPr>
            <a:normAutofit fontScale="92500"/>
          </a:bodyPr>
          <a:lstStyle/>
          <a:p>
            <a:r>
              <a:rPr lang="pt-BR" dirty="0"/>
              <a:t>Nos exemplos, o verbo </a:t>
            </a:r>
            <a:r>
              <a:rPr lang="pt-BR" b="1" dirty="0"/>
              <a:t>orbitar</a:t>
            </a:r>
            <a:r>
              <a:rPr lang="pt-BR" dirty="0"/>
              <a:t> não exige preposição, pois se trata de um verbo transitivo direto. </a:t>
            </a:r>
          </a:p>
          <a:p>
            <a:r>
              <a:rPr lang="pt-BR" dirty="0"/>
              <a:t>A expressão </a:t>
            </a:r>
            <a:r>
              <a:rPr lang="pt-BR" b="1" dirty="0"/>
              <a:t>a</a:t>
            </a:r>
            <a:r>
              <a:rPr lang="pt-BR" dirty="0"/>
              <a:t> é um artigo definido admitido pelo substantivo </a:t>
            </a:r>
            <a:r>
              <a:rPr lang="pt-BR" b="1" dirty="0"/>
              <a:t>Lua</a:t>
            </a:r>
            <a:r>
              <a:rPr lang="pt-BR" dirty="0"/>
              <a:t>. </a:t>
            </a:r>
          </a:p>
          <a:p>
            <a:r>
              <a:rPr lang="pt-BR" dirty="0"/>
              <a:t>Já a expressão </a:t>
            </a:r>
            <a:r>
              <a:rPr lang="pt-BR" b="1" dirty="0"/>
              <a:t>à Lua </a:t>
            </a:r>
            <a:r>
              <a:rPr lang="pt-BR" dirty="0"/>
              <a:t>é uma locução adverbial de lugar, introduzida por preposição, e o substantivo </a:t>
            </a:r>
            <a:r>
              <a:rPr lang="pt-BR" b="1" dirty="0"/>
              <a:t>Lua</a:t>
            </a:r>
            <a:r>
              <a:rPr lang="pt-BR" dirty="0"/>
              <a:t> admite o artigo definido </a:t>
            </a:r>
            <a:r>
              <a:rPr lang="pt-BR" b="1" dirty="0"/>
              <a:t>a</a:t>
            </a:r>
            <a:r>
              <a:rPr lang="pt-BR" dirty="0"/>
              <a:t>, dando origem à fusão de duas letras idênticas (</a:t>
            </a:r>
            <a:r>
              <a:rPr lang="pt-BR" b="1" dirty="0"/>
              <a:t>a</a:t>
            </a:r>
            <a:r>
              <a:rPr lang="pt-BR" dirty="0"/>
              <a:t> + </a:t>
            </a:r>
            <a:r>
              <a:rPr lang="pt-BR" b="1" dirty="0"/>
              <a:t>a</a:t>
            </a:r>
            <a:r>
              <a:rPr lang="pt-BR" dirty="0"/>
              <a:t>), isto é, a </a:t>
            </a:r>
            <a:r>
              <a:rPr lang="pt-BR" b="1" dirty="0"/>
              <a:t>crase</a:t>
            </a:r>
            <a:r>
              <a:rPr lang="pt-BR" dirty="0"/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0" y="2347774"/>
            <a:ext cx="5200141" cy="27771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81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1" y="1838532"/>
            <a:ext cx="7985052" cy="444350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Editorial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97442" y="2091439"/>
            <a:ext cx="6772939" cy="3501287"/>
          </a:xfrm>
        </p:spPr>
        <p:txBody>
          <a:bodyPr>
            <a:normAutofit/>
          </a:bodyPr>
          <a:lstStyle/>
          <a:p>
            <a:r>
              <a:rPr lang="pt-BR" dirty="0"/>
              <a:t>O editorial tem o objetivo de expor e comentar assuntos socialmente relevantes aos leitores, analisando-os criticamente por meio de estratégias argumentativas e revelando a postura ideológica de um jornal ou uma revista, por exemplo.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71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4745" y="1825625"/>
          <a:ext cx="56015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Colocação pronominal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797442" y="2059541"/>
            <a:ext cx="4997303" cy="442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posição ocupada pelos pronomes oblíquos átonos em relação ao verbo é chamada </a:t>
            </a:r>
            <a:r>
              <a:rPr lang="pt-BR" b="1" dirty="0"/>
              <a:t>colocação pronominal</a:t>
            </a:r>
            <a:r>
              <a:rPr lang="pt-BR" dirty="0"/>
              <a:t>.</a:t>
            </a:r>
          </a:p>
          <a:p>
            <a:r>
              <a:rPr lang="pt-BR" dirty="0"/>
              <a:t>De acordo com a norma-padrão, são três as posições que os pronomes oblíquos átonos podem ocupar em relação ao verbo.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50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Colocação pronominal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04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376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393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TrasandinaBook</vt:lpstr>
      <vt:lpstr>Tema do Office</vt:lpstr>
      <vt:lpstr> Unidade 7</vt:lpstr>
      <vt:lpstr>Artigo de opinião</vt:lpstr>
      <vt:lpstr>Regência nominal</vt:lpstr>
      <vt:lpstr>Crase</vt:lpstr>
      <vt:lpstr>Crase</vt:lpstr>
      <vt:lpstr>Editorial</vt:lpstr>
      <vt:lpstr>Colocação pronominal</vt:lpstr>
      <vt:lpstr>Colocação pronominal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Unidade 7</dc:title>
  <dc:creator>João Paulo Bortoluci</dc:creator>
  <cp:lastModifiedBy>João Paulo Bortoluci</cp:lastModifiedBy>
  <cp:revision>1</cp:revision>
  <dcterms:created xsi:type="dcterms:W3CDTF">2020-04-03T16:42:48Z</dcterms:created>
  <dcterms:modified xsi:type="dcterms:W3CDTF">2020-04-03T16:44:29Z</dcterms:modified>
</cp:coreProperties>
</file>