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B9534-9889-4BB3-84B7-DFF450B3A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1186EE-051E-4F60-9CA3-D8B63C239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884466-4F96-4465-A87D-9D5F6F73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EC04E6-289D-4A4E-B401-BAC88779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75680C-71BB-4754-9335-564377E5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7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D5AC5-60FA-4934-9DBA-0F81C2B0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9604B-CD3D-437C-A08B-9F055748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B1C1E2-A3D7-4B28-9C88-E2452B94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A90EC-10F6-4E1F-BF38-8CB6AFBD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38401D-CD52-4645-9F98-A611D610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6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679162-98BB-49D5-A91A-509FA14F2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CCD13C-53CE-42A4-8B74-590CB462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4C4617-8E24-4552-91C5-C77BED5C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D7CED5-B6F0-4D1E-A63A-45B995B6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BA728B-659C-47E1-B28D-CF9CF2F8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3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2C6D5-CACD-49A5-83FD-1375B84B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24C3BA-D61D-4725-987A-110724E2D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3D3702-03F1-4258-9F29-9346D943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0F1EE6-3191-405C-BDDC-50450C78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1089B7-DD8E-4D3D-A780-AC393A08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3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280B8-E174-43B7-A777-BA584A0C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99DE62-9675-4B3C-A5BA-A877A4F2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3E4461-5692-42D1-86DE-2909EB6C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83352E-BB10-411A-B9D4-2FA2FB30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5B7172-35E3-4B6C-BB5A-8DBEB11D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6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3295A-B2EA-47CF-8BAC-F7888E81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C8E001-8A4E-4295-BE12-A6EFE91DE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4F5221-5A8F-45CF-9D8D-D3BA79CF3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52F6A5-7B5A-433B-B147-CE44A3D2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5B929B-F9BC-4678-B304-C4D4A12F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778E6B-9F17-4C8A-B4ED-156DAC31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59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D50DC-CA17-4078-BF91-C92C884C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2E1A56-B905-4FA7-B85A-03F1E8620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20C87D-060D-4C53-9DBB-42D6036CE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59FB0A-825E-4449-AFC9-91F7D3635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A1E6C8-FDC1-4771-A174-53572DCD5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EFAE1E9-7419-470C-946F-DE817E3B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7A80A16-C358-4E55-B230-014FA9FB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ACCABC-ADD0-493F-B257-2AAB74ED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40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32576-54DA-4A1D-85B3-B725F0B2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27C3A7-358C-49DA-A42B-9AB9001F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F0A10B-89A1-4FF7-9103-13C2024B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DB77F4-06AB-4A8B-ADF4-BE1F0781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78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14E3021-44A6-466E-BC59-2801A940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389826-F5A1-4F09-ADF4-165A3BA0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0301C8-EDF4-473B-82FE-E3A9C172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31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A128C-175E-4D4F-967F-90A66666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965ED5-7545-4CB0-89B4-CEC917881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C8B445-2236-425F-8F99-1C196EA0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D25B10-D289-4C99-AC2B-0FF652C8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7B4854-C652-4ADE-A891-C7728677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C9DFA0-6FD6-4BC8-B310-DE12B030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1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E84E5-DFFF-4EDA-8FBB-22A99C6D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578834F-8714-4116-9AC6-F51BC1BEF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4F4A76-FA32-45BD-AF99-D8A66EFE8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BFC3F7-874E-4392-A3AD-6530CB0B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BABA0B-17F0-48F2-B622-B8F22C7A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D5FB17-A87C-4CEF-ABAA-065FFB00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24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D94B50-4DF8-4FF9-8291-0F26CDA8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4D2641-F2F1-4604-8D00-0947D344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E30420-C752-4BCC-971A-65F9D3F16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8914-0E0A-423C-A324-629E90403A2F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6A0917-126B-4434-B342-6696EE5F4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336078-91A1-482F-B770-94D19DAE1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8476-D6C1-420E-8196-BE3DF71CA9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68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3938" y="2949063"/>
            <a:ext cx="2577500" cy="10008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Relevo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3794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8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6-19 at 09.45.26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9" y="1334690"/>
            <a:ext cx="11281173" cy="5377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342" y="485712"/>
            <a:ext cx="631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Relevo: agentes externos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5764" y="592192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3" y="570377"/>
            <a:ext cx="191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205677" y="575259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343" y="1777997"/>
            <a:ext cx="95852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O conjunto de formas variadas da superfície do nosso planeta é chamado de </a:t>
            </a:r>
            <a:r>
              <a:rPr lang="pt-BR" sz="3000" b="1" dirty="0"/>
              <a:t>relevo</a:t>
            </a:r>
            <a:r>
              <a:rPr lang="pt-BR" sz="3000" dirty="0"/>
              <a:t>. As características do relevo são modificadas por agentes internos e externos, que formam e transformam o modelado terrestre. As diferentes formas de relevo existentes são resultado da combinação das dinâmicas interna e externa da Terra.</a:t>
            </a:r>
            <a:endParaRPr lang="en-US" sz="3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4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570377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8975" y="592192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982" y="1726906"/>
            <a:ext cx="23577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As </a:t>
            </a:r>
            <a:r>
              <a:rPr lang="pt-BR" sz="2400" b="1" dirty="0"/>
              <a:t>planícies </a:t>
            </a:r>
            <a:r>
              <a:rPr lang="pt-BR" sz="2400" dirty="0"/>
              <a:t>são terrenos relativamente planos, formados pela </a:t>
            </a:r>
            <a:r>
              <a:rPr lang="pt-BR" sz="2400" b="1" dirty="0"/>
              <a:t>deposição</a:t>
            </a:r>
            <a:r>
              <a:rPr lang="pt-BR" sz="2400" dirty="0"/>
              <a:t>, ou seja, pelo acúmulo de sedimentos que vêm de terrenos mais altos.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 rot="10800000">
            <a:off x="777984" y="1362362"/>
            <a:ext cx="2699441" cy="47202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194950" y="5787793"/>
            <a:ext cx="404521" cy="413472"/>
          </a:xfrm>
          <a:prstGeom prst="rect">
            <a:avLst/>
          </a:prstGeom>
        </p:spPr>
      </p:pic>
      <p:pic>
        <p:nvPicPr>
          <p:cNvPr id="4" name="Picture 3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31" y="1995622"/>
            <a:ext cx="5726608" cy="3796646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1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777982" y="1362360"/>
            <a:ext cx="9824909" cy="157869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91342" y="485712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8975" y="575259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981" y="1486275"/>
            <a:ext cx="9389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Os </a:t>
            </a:r>
            <a:r>
              <a:rPr lang="pt-BR" sz="2000" b="1" dirty="0"/>
              <a:t>planaltos </a:t>
            </a:r>
            <a:r>
              <a:rPr lang="pt-BR" sz="2000" dirty="0"/>
              <a:t>são superfícies bastante erodidas, ou seja, desgastadas pelo vento, pelas águas de rios e chuva etc. Com o desgaste, os sedimentos vão sendo depositados nas áreas próximas mais baixas, que podem ser planícies ou depressões. Os planaltos podem ser formados por: </a:t>
            </a:r>
            <a:r>
              <a:rPr lang="pt-BR" sz="2000" b="1" dirty="0"/>
              <a:t>chapadas </a:t>
            </a:r>
            <a:r>
              <a:rPr lang="pt-BR" sz="2000" dirty="0"/>
              <a:t>e </a:t>
            </a:r>
            <a:r>
              <a:rPr lang="pt-BR" sz="2000" b="1" dirty="0"/>
              <a:t>serras</a:t>
            </a:r>
            <a:r>
              <a:rPr lang="pt-BR" sz="2000" dirty="0"/>
              <a:t>.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353364" y="2676513"/>
            <a:ext cx="404521" cy="413472"/>
          </a:xfrm>
          <a:prstGeom prst="rect">
            <a:avLst/>
          </a:prstGeom>
        </p:spPr>
      </p:pic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1" y="3238500"/>
            <a:ext cx="9601200" cy="3619500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485712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8975" y="541393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rot="10800000">
            <a:off x="777981" y="1362359"/>
            <a:ext cx="3167345" cy="47202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70091" y="5787794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139" y="1486275"/>
            <a:ext cx="30737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As </a:t>
            </a:r>
            <a:r>
              <a:rPr lang="pt-BR" sz="2000" b="1" dirty="0"/>
              <a:t>depressões </a:t>
            </a:r>
            <a:r>
              <a:rPr lang="pt-BR" sz="2000" dirty="0"/>
              <a:t>são superfícies planas ou levemente onduladas que foram bastante desgastadas. Têm altitudes mais baixas que os terrenos localizados ao seu redor, como os planaltos. As depressões podem ser </a:t>
            </a:r>
            <a:r>
              <a:rPr lang="pt-BR" sz="2000" b="1" dirty="0"/>
              <a:t>relativas </a:t>
            </a:r>
            <a:r>
              <a:rPr lang="pt-BR" sz="2000" dirty="0"/>
              <a:t>(quando estão rebaixadas em relação ao entorno) ou </a:t>
            </a:r>
            <a:r>
              <a:rPr lang="pt-BR" sz="2000" b="1" dirty="0"/>
              <a:t>absolutas </a:t>
            </a:r>
            <a:r>
              <a:rPr lang="pt-BR" sz="2000" dirty="0"/>
              <a:t>(quando estão abaixo do nível do mar).</a:t>
            </a:r>
            <a:endParaRPr lang="en-US" sz="2000" dirty="0"/>
          </a:p>
        </p:txBody>
      </p:sp>
      <p:pic>
        <p:nvPicPr>
          <p:cNvPr id="4" name="Picture 3" descr="Untitled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67" y="1830833"/>
            <a:ext cx="7493690" cy="4056646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5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485712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8975" y="575259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rot="10800000">
            <a:off x="777980" y="1362358"/>
            <a:ext cx="3167345" cy="2366824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70091" y="3463856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139" y="1486274"/>
            <a:ext cx="3073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Montanhas </a:t>
            </a:r>
            <a:r>
              <a:rPr lang="pt-BR" sz="2000" dirty="0"/>
              <a:t>são formas com altitudes elevadas, vertentes bastante inclinadas e que se originaram pelo movimento das placas tectônicas.</a:t>
            </a:r>
            <a:endParaRPr lang="en-US" sz="2000" dirty="0"/>
          </a:p>
        </p:txBody>
      </p:sp>
      <p:pic>
        <p:nvPicPr>
          <p:cNvPr id="5" name="Picture 4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51" y="1508881"/>
            <a:ext cx="5843882" cy="514358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2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485712"/>
            <a:ext cx="706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Dinâmica interna da Terra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00965" y="592192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9-06-19 at 09.37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3" y="1391019"/>
            <a:ext cx="8877077" cy="5466981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7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485712"/>
            <a:ext cx="706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Relevo: agentes internos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5764" y="575259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 rot="10800000">
            <a:off x="777981" y="1362359"/>
            <a:ext cx="3167345" cy="47202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70091" y="5787794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384" y="1662988"/>
            <a:ext cx="2817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Os agentes internos do relevo são fenômenos naturais que têm origem no interior da Terra. A crosta terrestre está fragmentada em imensos blocos chamados </a:t>
            </a:r>
            <a:r>
              <a:rPr lang="pt-BR" sz="2000" b="1" dirty="0"/>
              <a:t>placas tectônicas</a:t>
            </a:r>
            <a:r>
              <a:rPr lang="pt-BR" sz="2000" dirty="0"/>
              <a:t>, constituídas por partes continentais e oceânicas que se movimentam sobre o manto em diferentes direções.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 descr="Screen Shot 2019-06-19 at 09.41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46" y="1660108"/>
            <a:ext cx="7487628" cy="4605954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6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485712"/>
            <a:ext cx="706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Relevo: agentes internos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5764" y="592192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3810" y="1662988"/>
            <a:ext cx="108178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A dinâmica interna do núcleo e do manto faz com</a:t>
            </a:r>
          </a:p>
          <a:p>
            <a:pPr lvl="0"/>
            <a:r>
              <a:rPr lang="pt-BR" sz="3600" dirty="0"/>
              <a:t>que o magma sofra pressão, movimentando as placas tectônicas e dando origem aos terremotos</a:t>
            </a:r>
          </a:p>
          <a:p>
            <a:pPr lvl="0"/>
            <a:r>
              <a:rPr lang="pt-BR" sz="3600" dirty="0"/>
              <a:t>e ao vulcanismo. </a:t>
            </a:r>
            <a:endParaRPr lang="en-US" sz="3600" dirty="0"/>
          </a:p>
          <a:p>
            <a:endParaRPr lang="en-US" sz="20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9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311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Aptifer Slab LT W01 Bold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Bortoluci</dc:creator>
  <cp:lastModifiedBy>João Paulo Bortoluci</cp:lastModifiedBy>
  <cp:revision>1</cp:revision>
  <dcterms:created xsi:type="dcterms:W3CDTF">2020-04-02T21:06:51Z</dcterms:created>
  <dcterms:modified xsi:type="dcterms:W3CDTF">2020-04-02T21:13:17Z</dcterms:modified>
</cp:coreProperties>
</file>