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72074C-37DD-4BAE-AE73-5D5EC8A64CB4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728FE3BB-EF11-4F8F-AF47-57ED385678C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Entre os anos de 1950 e 1980, diversos países da América Latina tiveram governos de caráter autoritário.</a:t>
          </a:r>
        </a:p>
      </dgm:t>
    </dgm:pt>
    <dgm:pt modelId="{3C0BE262-F434-4F5E-863B-A77DA0201F4C}" type="parTrans" cxnId="{3BE3A808-8AB2-4900-90D6-6E278984A7BF}">
      <dgm:prSet/>
      <dgm:spPr/>
      <dgm:t>
        <a:bodyPr/>
        <a:lstStyle/>
        <a:p>
          <a:endParaRPr lang="pt-BR"/>
        </a:p>
      </dgm:t>
    </dgm:pt>
    <dgm:pt modelId="{FEAA783D-A207-421D-A003-AA59384EB168}" type="sibTrans" cxnId="{3BE3A808-8AB2-4900-90D6-6E278984A7BF}">
      <dgm:prSet/>
      <dgm:spPr/>
      <dgm:t>
        <a:bodyPr/>
        <a:lstStyle/>
        <a:p>
          <a:endParaRPr lang="pt-BR"/>
        </a:p>
      </dgm:t>
    </dgm:pt>
    <dgm:pt modelId="{E9DEBEFD-FE8D-4C33-8C04-A9A0AC23F8F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Esses governos foram instalados com o apoio de grupos ligados à elite oligárquica e parte da classe média.</a:t>
          </a:r>
        </a:p>
      </dgm:t>
    </dgm:pt>
    <dgm:pt modelId="{C97952EA-913A-4B5F-BB8D-1B51B71F84A9}" type="parTrans" cxnId="{0D6338C0-A8A3-445B-9EA3-1B452EFF1C20}">
      <dgm:prSet/>
      <dgm:spPr/>
      <dgm:t>
        <a:bodyPr/>
        <a:lstStyle/>
        <a:p>
          <a:endParaRPr lang="pt-BR"/>
        </a:p>
      </dgm:t>
    </dgm:pt>
    <dgm:pt modelId="{F88FE3C7-0C8B-4171-AC2E-E751D8DACF25}" type="sibTrans" cxnId="{0D6338C0-A8A3-445B-9EA3-1B452EFF1C20}">
      <dgm:prSet/>
      <dgm:spPr/>
      <dgm:t>
        <a:bodyPr/>
        <a:lstStyle/>
        <a:p>
          <a:endParaRPr lang="pt-BR"/>
        </a:p>
      </dgm:t>
    </dgm:pt>
    <dgm:pt modelId="{9A07AF43-7C33-4A45-9E0B-71F806945D6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Contexto mundial era marcado pela Guerra Fria. </a:t>
          </a:r>
        </a:p>
      </dgm:t>
    </dgm:pt>
    <dgm:pt modelId="{5F62D358-0C12-4838-8A0D-46C25388834E}" type="parTrans" cxnId="{D3C775B4-9DD7-474B-A62D-2D5832DF837A}">
      <dgm:prSet/>
      <dgm:spPr/>
      <dgm:t>
        <a:bodyPr/>
        <a:lstStyle/>
        <a:p>
          <a:endParaRPr lang="pt-BR"/>
        </a:p>
      </dgm:t>
    </dgm:pt>
    <dgm:pt modelId="{070251F7-DBE6-4C2D-959D-698D45505A18}" type="sibTrans" cxnId="{D3C775B4-9DD7-474B-A62D-2D5832DF837A}">
      <dgm:prSet/>
      <dgm:spPr/>
      <dgm:t>
        <a:bodyPr/>
        <a:lstStyle/>
        <a:p>
          <a:endParaRPr lang="pt-BR"/>
        </a:p>
      </dgm:t>
    </dgm:pt>
    <dgm:pt modelId="{FAF38AC8-CF88-44DF-9A2C-42DDC2323E78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Reprimiam-se manifestações e cerceavam a liberdade de expressão e a participação social na política.</a:t>
          </a:r>
        </a:p>
      </dgm:t>
    </dgm:pt>
    <dgm:pt modelId="{306CBACF-A89A-4C97-8FB2-D18B9DB9E679}" type="parTrans" cxnId="{9841AD2C-EF89-4847-91B7-FF5F11AD9A76}">
      <dgm:prSet/>
      <dgm:spPr/>
      <dgm:t>
        <a:bodyPr/>
        <a:lstStyle/>
        <a:p>
          <a:endParaRPr lang="pt-BR"/>
        </a:p>
      </dgm:t>
    </dgm:pt>
    <dgm:pt modelId="{ECBB0194-2E83-426A-A714-4FB4936F11EF}" type="sibTrans" cxnId="{9841AD2C-EF89-4847-91B7-FF5F11AD9A76}">
      <dgm:prSet/>
      <dgm:spPr/>
      <dgm:t>
        <a:bodyPr/>
        <a:lstStyle/>
        <a:p>
          <a:endParaRPr lang="pt-BR"/>
        </a:p>
      </dgm:t>
    </dgm:pt>
    <dgm:pt modelId="{B6D9BCE0-07E7-4C65-A094-7664326852DF}" type="pres">
      <dgm:prSet presAssocID="{B572074C-37DD-4BAE-AE73-5D5EC8A64CB4}" presName="linear" presStyleCnt="0">
        <dgm:presLayoutVars>
          <dgm:dir/>
          <dgm:animLvl val="lvl"/>
          <dgm:resizeHandles val="exact"/>
        </dgm:presLayoutVars>
      </dgm:prSet>
      <dgm:spPr/>
    </dgm:pt>
    <dgm:pt modelId="{D1369958-E5D9-457B-8C2E-5C9149A7DF03}" type="pres">
      <dgm:prSet presAssocID="{728FE3BB-EF11-4F8F-AF47-57ED385678C1}" presName="parentLin" presStyleCnt="0"/>
      <dgm:spPr/>
    </dgm:pt>
    <dgm:pt modelId="{03FE5615-0D0E-4DC6-86B9-B9400B2480C7}" type="pres">
      <dgm:prSet presAssocID="{728FE3BB-EF11-4F8F-AF47-57ED385678C1}" presName="parentLeftMargin" presStyleLbl="node1" presStyleIdx="0" presStyleCnt="4"/>
      <dgm:spPr/>
    </dgm:pt>
    <dgm:pt modelId="{39C01EF2-D0E7-4927-AB7F-394A90150432}" type="pres">
      <dgm:prSet presAssocID="{728FE3BB-EF11-4F8F-AF47-57ED385678C1}" presName="parentText" presStyleLbl="node1" presStyleIdx="0" presStyleCnt="4" custScaleX="126212">
        <dgm:presLayoutVars>
          <dgm:chMax val="0"/>
          <dgm:bulletEnabled val="1"/>
        </dgm:presLayoutVars>
      </dgm:prSet>
      <dgm:spPr/>
    </dgm:pt>
    <dgm:pt modelId="{8FCA62E8-85DC-48DA-AA53-BAB57AC5BE35}" type="pres">
      <dgm:prSet presAssocID="{728FE3BB-EF11-4F8F-AF47-57ED385678C1}" presName="negativeSpace" presStyleCnt="0"/>
      <dgm:spPr/>
    </dgm:pt>
    <dgm:pt modelId="{38F1CB87-1C1E-4EBE-9D15-0DCEF41A1BFB}" type="pres">
      <dgm:prSet presAssocID="{728FE3BB-EF11-4F8F-AF47-57ED385678C1}" presName="childText" presStyleLbl="conFgAcc1" presStyleIdx="0" presStyleCnt="4">
        <dgm:presLayoutVars>
          <dgm:bulletEnabled val="1"/>
        </dgm:presLayoutVars>
      </dgm:prSet>
      <dgm:spPr/>
    </dgm:pt>
    <dgm:pt modelId="{A0BB83A2-5468-4007-BF57-BA6F3D6ABCD6}" type="pres">
      <dgm:prSet presAssocID="{FEAA783D-A207-421D-A003-AA59384EB168}" presName="spaceBetweenRectangles" presStyleCnt="0"/>
      <dgm:spPr/>
    </dgm:pt>
    <dgm:pt modelId="{87A17471-F6BB-4326-BA99-B6A06C9B31DE}" type="pres">
      <dgm:prSet presAssocID="{E9DEBEFD-FE8D-4C33-8C04-A9A0AC23F8F3}" presName="parentLin" presStyleCnt="0"/>
      <dgm:spPr/>
    </dgm:pt>
    <dgm:pt modelId="{19CCC15A-1ADA-4A34-9565-287C20FAF077}" type="pres">
      <dgm:prSet presAssocID="{E9DEBEFD-FE8D-4C33-8C04-A9A0AC23F8F3}" presName="parentLeftMargin" presStyleLbl="node1" presStyleIdx="0" presStyleCnt="4"/>
      <dgm:spPr/>
    </dgm:pt>
    <dgm:pt modelId="{0B75AF49-0EDC-436C-9DC8-273E7DC10CAD}" type="pres">
      <dgm:prSet presAssocID="{E9DEBEFD-FE8D-4C33-8C04-A9A0AC23F8F3}" presName="parentText" presStyleLbl="node1" presStyleIdx="1" presStyleCnt="4" custScaleX="126212">
        <dgm:presLayoutVars>
          <dgm:chMax val="0"/>
          <dgm:bulletEnabled val="1"/>
        </dgm:presLayoutVars>
      </dgm:prSet>
      <dgm:spPr/>
    </dgm:pt>
    <dgm:pt modelId="{C74773BD-6287-43E0-8A2C-D324CF9EC8D7}" type="pres">
      <dgm:prSet presAssocID="{E9DEBEFD-FE8D-4C33-8C04-A9A0AC23F8F3}" presName="negativeSpace" presStyleCnt="0"/>
      <dgm:spPr/>
    </dgm:pt>
    <dgm:pt modelId="{BD45FA83-EFD0-4D73-84B9-E5D7A0058FC0}" type="pres">
      <dgm:prSet presAssocID="{E9DEBEFD-FE8D-4C33-8C04-A9A0AC23F8F3}" presName="childText" presStyleLbl="conFgAcc1" presStyleIdx="1" presStyleCnt="4">
        <dgm:presLayoutVars>
          <dgm:bulletEnabled val="1"/>
        </dgm:presLayoutVars>
      </dgm:prSet>
      <dgm:spPr/>
    </dgm:pt>
    <dgm:pt modelId="{D33CEC89-AE06-483D-B7D1-E876797BE8AB}" type="pres">
      <dgm:prSet presAssocID="{F88FE3C7-0C8B-4171-AC2E-E751D8DACF25}" presName="spaceBetweenRectangles" presStyleCnt="0"/>
      <dgm:spPr/>
    </dgm:pt>
    <dgm:pt modelId="{6E04A8B1-7D91-4258-94E3-9E60CFB7C1F9}" type="pres">
      <dgm:prSet presAssocID="{FAF38AC8-CF88-44DF-9A2C-42DDC2323E78}" presName="parentLin" presStyleCnt="0"/>
      <dgm:spPr/>
    </dgm:pt>
    <dgm:pt modelId="{9E9AAFB4-1BFC-4134-8E0A-D1A4F3D3C190}" type="pres">
      <dgm:prSet presAssocID="{FAF38AC8-CF88-44DF-9A2C-42DDC2323E78}" presName="parentLeftMargin" presStyleLbl="node1" presStyleIdx="1" presStyleCnt="4"/>
      <dgm:spPr/>
    </dgm:pt>
    <dgm:pt modelId="{FAAFE4D3-DF1E-4752-824E-8E079CAEC4D6}" type="pres">
      <dgm:prSet presAssocID="{FAF38AC8-CF88-44DF-9A2C-42DDC2323E78}" presName="parentText" presStyleLbl="node1" presStyleIdx="2" presStyleCnt="4" custScaleX="126212">
        <dgm:presLayoutVars>
          <dgm:chMax val="0"/>
          <dgm:bulletEnabled val="1"/>
        </dgm:presLayoutVars>
      </dgm:prSet>
      <dgm:spPr/>
    </dgm:pt>
    <dgm:pt modelId="{159DED87-3197-4149-90BB-A3E5E476B668}" type="pres">
      <dgm:prSet presAssocID="{FAF38AC8-CF88-44DF-9A2C-42DDC2323E78}" presName="negativeSpace" presStyleCnt="0"/>
      <dgm:spPr/>
    </dgm:pt>
    <dgm:pt modelId="{AAE3B223-ADE9-49A7-AFA0-7CD1CBB16854}" type="pres">
      <dgm:prSet presAssocID="{FAF38AC8-CF88-44DF-9A2C-42DDC2323E78}" presName="childText" presStyleLbl="conFgAcc1" presStyleIdx="2" presStyleCnt="4">
        <dgm:presLayoutVars>
          <dgm:bulletEnabled val="1"/>
        </dgm:presLayoutVars>
      </dgm:prSet>
      <dgm:spPr/>
    </dgm:pt>
    <dgm:pt modelId="{88AF2F78-E06B-493C-AD66-1FBE4223FFA3}" type="pres">
      <dgm:prSet presAssocID="{ECBB0194-2E83-426A-A714-4FB4936F11EF}" presName="spaceBetweenRectangles" presStyleCnt="0"/>
      <dgm:spPr/>
    </dgm:pt>
    <dgm:pt modelId="{372B32D0-6C8F-451C-8BEE-0FF3214B0A38}" type="pres">
      <dgm:prSet presAssocID="{9A07AF43-7C33-4A45-9E0B-71F806945D6E}" presName="parentLin" presStyleCnt="0"/>
      <dgm:spPr/>
    </dgm:pt>
    <dgm:pt modelId="{513BAE33-17CB-4B77-B225-9C8886338797}" type="pres">
      <dgm:prSet presAssocID="{9A07AF43-7C33-4A45-9E0B-71F806945D6E}" presName="parentLeftMargin" presStyleLbl="node1" presStyleIdx="2" presStyleCnt="4"/>
      <dgm:spPr/>
    </dgm:pt>
    <dgm:pt modelId="{4B7EF91B-712A-4752-B8A2-C451D22E5CB7}" type="pres">
      <dgm:prSet presAssocID="{9A07AF43-7C33-4A45-9E0B-71F806945D6E}" presName="parentText" presStyleLbl="node1" presStyleIdx="3" presStyleCnt="4" custScaleX="126212">
        <dgm:presLayoutVars>
          <dgm:chMax val="0"/>
          <dgm:bulletEnabled val="1"/>
        </dgm:presLayoutVars>
      </dgm:prSet>
      <dgm:spPr/>
    </dgm:pt>
    <dgm:pt modelId="{71FC9649-D1D9-4178-AC71-2FE7AF88F92F}" type="pres">
      <dgm:prSet presAssocID="{9A07AF43-7C33-4A45-9E0B-71F806945D6E}" presName="negativeSpace" presStyleCnt="0"/>
      <dgm:spPr/>
    </dgm:pt>
    <dgm:pt modelId="{D86B9552-FB62-4126-B160-69A366B2A6D5}" type="pres">
      <dgm:prSet presAssocID="{9A07AF43-7C33-4A45-9E0B-71F806945D6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A4E7C02-7E47-4316-B0AB-4946E17BD934}" type="presOf" srcId="{FAF38AC8-CF88-44DF-9A2C-42DDC2323E78}" destId="{9E9AAFB4-1BFC-4134-8E0A-D1A4F3D3C190}" srcOrd="0" destOrd="0" presId="urn:microsoft.com/office/officeart/2005/8/layout/list1"/>
    <dgm:cxn modelId="{3BE3A808-8AB2-4900-90D6-6E278984A7BF}" srcId="{B572074C-37DD-4BAE-AE73-5D5EC8A64CB4}" destId="{728FE3BB-EF11-4F8F-AF47-57ED385678C1}" srcOrd="0" destOrd="0" parTransId="{3C0BE262-F434-4F5E-863B-A77DA0201F4C}" sibTransId="{FEAA783D-A207-421D-A003-AA59384EB168}"/>
    <dgm:cxn modelId="{B2078614-8EBD-42DA-A214-37E3140C23E6}" type="presOf" srcId="{E9DEBEFD-FE8D-4C33-8C04-A9A0AC23F8F3}" destId="{19CCC15A-1ADA-4A34-9565-287C20FAF077}" srcOrd="0" destOrd="0" presId="urn:microsoft.com/office/officeart/2005/8/layout/list1"/>
    <dgm:cxn modelId="{9841AD2C-EF89-4847-91B7-FF5F11AD9A76}" srcId="{B572074C-37DD-4BAE-AE73-5D5EC8A64CB4}" destId="{FAF38AC8-CF88-44DF-9A2C-42DDC2323E78}" srcOrd="2" destOrd="0" parTransId="{306CBACF-A89A-4C97-8FB2-D18B9DB9E679}" sibTransId="{ECBB0194-2E83-426A-A714-4FB4936F11EF}"/>
    <dgm:cxn modelId="{30B8F638-6209-4287-AFDC-5920E4F6B26B}" type="presOf" srcId="{728FE3BB-EF11-4F8F-AF47-57ED385678C1}" destId="{39C01EF2-D0E7-4927-AB7F-394A90150432}" srcOrd="1" destOrd="0" presId="urn:microsoft.com/office/officeart/2005/8/layout/list1"/>
    <dgm:cxn modelId="{6DC7FC6A-780F-4F42-8C12-01170DB27B1D}" type="presOf" srcId="{9A07AF43-7C33-4A45-9E0B-71F806945D6E}" destId="{513BAE33-17CB-4B77-B225-9C8886338797}" srcOrd="0" destOrd="0" presId="urn:microsoft.com/office/officeart/2005/8/layout/list1"/>
    <dgm:cxn modelId="{1F549970-4983-4D1A-A8B9-687A14FAB2DA}" type="presOf" srcId="{FAF38AC8-CF88-44DF-9A2C-42DDC2323E78}" destId="{FAAFE4D3-DF1E-4752-824E-8E079CAEC4D6}" srcOrd="1" destOrd="0" presId="urn:microsoft.com/office/officeart/2005/8/layout/list1"/>
    <dgm:cxn modelId="{14135795-05E8-4D8F-B2D4-F189092A1258}" type="presOf" srcId="{728FE3BB-EF11-4F8F-AF47-57ED385678C1}" destId="{03FE5615-0D0E-4DC6-86B9-B9400B2480C7}" srcOrd="0" destOrd="0" presId="urn:microsoft.com/office/officeart/2005/8/layout/list1"/>
    <dgm:cxn modelId="{F32934A0-2554-4429-87F7-6F66B196A16D}" type="presOf" srcId="{E9DEBEFD-FE8D-4C33-8C04-A9A0AC23F8F3}" destId="{0B75AF49-0EDC-436C-9DC8-273E7DC10CAD}" srcOrd="1" destOrd="0" presId="urn:microsoft.com/office/officeart/2005/8/layout/list1"/>
    <dgm:cxn modelId="{2FA183B3-8DF3-48BB-AD89-BBB237ED0670}" type="presOf" srcId="{B572074C-37DD-4BAE-AE73-5D5EC8A64CB4}" destId="{B6D9BCE0-07E7-4C65-A094-7664326852DF}" srcOrd="0" destOrd="0" presId="urn:microsoft.com/office/officeart/2005/8/layout/list1"/>
    <dgm:cxn modelId="{D3C775B4-9DD7-474B-A62D-2D5832DF837A}" srcId="{B572074C-37DD-4BAE-AE73-5D5EC8A64CB4}" destId="{9A07AF43-7C33-4A45-9E0B-71F806945D6E}" srcOrd="3" destOrd="0" parTransId="{5F62D358-0C12-4838-8A0D-46C25388834E}" sibTransId="{070251F7-DBE6-4C2D-959D-698D45505A18}"/>
    <dgm:cxn modelId="{0D6338C0-A8A3-445B-9EA3-1B452EFF1C20}" srcId="{B572074C-37DD-4BAE-AE73-5D5EC8A64CB4}" destId="{E9DEBEFD-FE8D-4C33-8C04-A9A0AC23F8F3}" srcOrd="1" destOrd="0" parTransId="{C97952EA-913A-4B5F-BB8D-1B51B71F84A9}" sibTransId="{F88FE3C7-0C8B-4171-AC2E-E751D8DACF25}"/>
    <dgm:cxn modelId="{3568A8D1-997F-4FC6-AE48-5EDCA56E611A}" type="presOf" srcId="{9A07AF43-7C33-4A45-9E0B-71F806945D6E}" destId="{4B7EF91B-712A-4752-B8A2-C451D22E5CB7}" srcOrd="1" destOrd="0" presId="urn:microsoft.com/office/officeart/2005/8/layout/list1"/>
    <dgm:cxn modelId="{5DC5CA91-8450-4D1A-A53D-0B9316831435}" type="presParOf" srcId="{B6D9BCE0-07E7-4C65-A094-7664326852DF}" destId="{D1369958-E5D9-457B-8C2E-5C9149A7DF03}" srcOrd="0" destOrd="0" presId="urn:microsoft.com/office/officeart/2005/8/layout/list1"/>
    <dgm:cxn modelId="{3E6277E1-7F5F-492C-80A5-BC96CE741017}" type="presParOf" srcId="{D1369958-E5D9-457B-8C2E-5C9149A7DF03}" destId="{03FE5615-0D0E-4DC6-86B9-B9400B2480C7}" srcOrd="0" destOrd="0" presId="urn:microsoft.com/office/officeart/2005/8/layout/list1"/>
    <dgm:cxn modelId="{A1FB31B8-E130-4778-87A9-4B8F642CFFA6}" type="presParOf" srcId="{D1369958-E5D9-457B-8C2E-5C9149A7DF03}" destId="{39C01EF2-D0E7-4927-AB7F-394A90150432}" srcOrd="1" destOrd="0" presId="urn:microsoft.com/office/officeart/2005/8/layout/list1"/>
    <dgm:cxn modelId="{67678BCC-4F7B-4EFB-9952-96A1512639D2}" type="presParOf" srcId="{B6D9BCE0-07E7-4C65-A094-7664326852DF}" destId="{8FCA62E8-85DC-48DA-AA53-BAB57AC5BE35}" srcOrd="1" destOrd="0" presId="urn:microsoft.com/office/officeart/2005/8/layout/list1"/>
    <dgm:cxn modelId="{2FF466C1-2C94-4117-9280-1D0CD9CADA97}" type="presParOf" srcId="{B6D9BCE0-07E7-4C65-A094-7664326852DF}" destId="{38F1CB87-1C1E-4EBE-9D15-0DCEF41A1BFB}" srcOrd="2" destOrd="0" presId="urn:microsoft.com/office/officeart/2005/8/layout/list1"/>
    <dgm:cxn modelId="{E1859105-249B-41AB-87D4-CFB7C708F916}" type="presParOf" srcId="{B6D9BCE0-07E7-4C65-A094-7664326852DF}" destId="{A0BB83A2-5468-4007-BF57-BA6F3D6ABCD6}" srcOrd="3" destOrd="0" presId="urn:microsoft.com/office/officeart/2005/8/layout/list1"/>
    <dgm:cxn modelId="{8B6027A1-73FA-4A1C-AA19-9FAFF94F534C}" type="presParOf" srcId="{B6D9BCE0-07E7-4C65-A094-7664326852DF}" destId="{87A17471-F6BB-4326-BA99-B6A06C9B31DE}" srcOrd="4" destOrd="0" presId="urn:microsoft.com/office/officeart/2005/8/layout/list1"/>
    <dgm:cxn modelId="{4F124595-2BBF-4F0C-A570-7DFD27A874F8}" type="presParOf" srcId="{87A17471-F6BB-4326-BA99-B6A06C9B31DE}" destId="{19CCC15A-1ADA-4A34-9565-287C20FAF077}" srcOrd="0" destOrd="0" presId="urn:microsoft.com/office/officeart/2005/8/layout/list1"/>
    <dgm:cxn modelId="{AE0E8AC5-C57F-4C5F-B41A-AA4E55104341}" type="presParOf" srcId="{87A17471-F6BB-4326-BA99-B6A06C9B31DE}" destId="{0B75AF49-0EDC-436C-9DC8-273E7DC10CAD}" srcOrd="1" destOrd="0" presId="urn:microsoft.com/office/officeart/2005/8/layout/list1"/>
    <dgm:cxn modelId="{25DBF697-18B6-46D1-A1E3-E665B24E0C2F}" type="presParOf" srcId="{B6D9BCE0-07E7-4C65-A094-7664326852DF}" destId="{C74773BD-6287-43E0-8A2C-D324CF9EC8D7}" srcOrd="5" destOrd="0" presId="urn:microsoft.com/office/officeart/2005/8/layout/list1"/>
    <dgm:cxn modelId="{77ED886C-51C5-4702-9EE4-40C28680990C}" type="presParOf" srcId="{B6D9BCE0-07E7-4C65-A094-7664326852DF}" destId="{BD45FA83-EFD0-4D73-84B9-E5D7A0058FC0}" srcOrd="6" destOrd="0" presId="urn:microsoft.com/office/officeart/2005/8/layout/list1"/>
    <dgm:cxn modelId="{CD3988DE-CE14-489E-B5E6-D8BB8F33EC8D}" type="presParOf" srcId="{B6D9BCE0-07E7-4C65-A094-7664326852DF}" destId="{D33CEC89-AE06-483D-B7D1-E876797BE8AB}" srcOrd="7" destOrd="0" presId="urn:microsoft.com/office/officeart/2005/8/layout/list1"/>
    <dgm:cxn modelId="{6B2AD617-AD3A-4378-A827-3D53241A80B6}" type="presParOf" srcId="{B6D9BCE0-07E7-4C65-A094-7664326852DF}" destId="{6E04A8B1-7D91-4258-94E3-9E60CFB7C1F9}" srcOrd="8" destOrd="0" presId="urn:microsoft.com/office/officeart/2005/8/layout/list1"/>
    <dgm:cxn modelId="{2CE85A55-CBB3-4705-B2FE-3F54B3F517C3}" type="presParOf" srcId="{6E04A8B1-7D91-4258-94E3-9E60CFB7C1F9}" destId="{9E9AAFB4-1BFC-4134-8E0A-D1A4F3D3C190}" srcOrd="0" destOrd="0" presId="urn:microsoft.com/office/officeart/2005/8/layout/list1"/>
    <dgm:cxn modelId="{762D2DF0-8FD3-4C2D-9DCA-7FE8D7836EF5}" type="presParOf" srcId="{6E04A8B1-7D91-4258-94E3-9E60CFB7C1F9}" destId="{FAAFE4D3-DF1E-4752-824E-8E079CAEC4D6}" srcOrd="1" destOrd="0" presId="urn:microsoft.com/office/officeart/2005/8/layout/list1"/>
    <dgm:cxn modelId="{59CA3F71-8203-4986-A6F0-0FEE26455632}" type="presParOf" srcId="{B6D9BCE0-07E7-4C65-A094-7664326852DF}" destId="{159DED87-3197-4149-90BB-A3E5E476B668}" srcOrd="9" destOrd="0" presId="urn:microsoft.com/office/officeart/2005/8/layout/list1"/>
    <dgm:cxn modelId="{12AAD823-6DA3-4F95-B897-40D542A00C7D}" type="presParOf" srcId="{B6D9BCE0-07E7-4C65-A094-7664326852DF}" destId="{AAE3B223-ADE9-49A7-AFA0-7CD1CBB16854}" srcOrd="10" destOrd="0" presId="urn:microsoft.com/office/officeart/2005/8/layout/list1"/>
    <dgm:cxn modelId="{B104BFA9-56E8-4FDC-BCA5-1B5B16216FD7}" type="presParOf" srcId="{B6D9BCE0-07E7-4C65-A094-7664326852DF}" destId="{88AF2F78-E06B-493C-AD66-1FBE4223FFA3}" srcOrd="11" destOrd="0" presId="urn:microsoft.com/office/officeart/2005/8/layout/list1"/>
    <dgm:cxn modelId="{3D317654-54FD-4006-810D-260E02499C08}" type="presParOf" srcId="{B6D9BCE0-07E7-4C65-A094-7664326852DF}" destId="{372B32D0-6C8F-451C-8BEE-0FF3214B0A38}" srcOrd="12" destOrd="0" presId="urn:microsoft.com/office/officeart/2005/8/layout/list1"/>
    <dgm:cxn modelId="{5EDFA2F1-9860-400B-8CB7-637830BD6C0B}" type="presParOf" srcId="{372B32D0-6C8F-451C-8BEE-0FF3214B0A38}" destId="{513BAE33-17CB-4B77-B225-9C8886338797}" srcOrd="0" destOrd="0" presId="urn:microsoft.com/office/officeart/2005/8/layout/list1"/>
    <dgm:cxn modelId="{374B8E32-5465-4AA2-9C6A-B5CEBD4A232A}" type="presParOf" srcId="{372B32D0-6C8F-451C-8BEE-0FF3214B0A38}" destId="{4B7EF91B-712A-4752-B8A2-C451D22E5CB7}" srcOrd="1" destOrd="0" presId="urn:microsoft.com/office/officeart/2005/8/layout/list1"/>
    <dgm:cxn modelId="{1554491F-9A82-4571-8FCB-9A527F630CCD}" type="presParOf" srcId="{B6D9BCE0-07E7-4C65-A094-7664326852DF}" destId="{71FC9649-D1D9-4178-AC71-2FE7AF88F92F}" srcOrd="13" destOrd="0" presId="urn:microsoft.com/office/officeart/2005/8/layout/list1"/>
    <dgm:cxn modelId="{A921C0D2-2E17-468F-BABB-68D34FF3588B}" type="presParOf" srcId="{B6D9BCE0-07E7-4C65-A094-7664326852DF}" destId="{D86B9552-FB62-4126-B160-69A366B2A6D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709C992-0657-4BE4-947B-A53007A5199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36AEBCDE-4FB8-4D73-9954-B3FD0F501BC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Foi uma organização que reuniu aparelhos repressivos dos governos militares de diversos países americanos. </a:t>
          </a:r>
        </a:p>
      </dgm:t>
    </dgm:pt>
    <dgm:pt modelId="{B48BF22F-340A-4A30-8187-85EA06534CDB}" type="parTrans" cxnId="{42B7EEB3-3033-452B-AD3B-6184C1DEFB9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BD9A262-297F-42A9-BCA5-9B06889B011F}" type="sibTrans" cxnId="{42B7EEB3-3033-452B-AD3B-6184C1DEFB9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FFC0203-2938-40D3-B1DF-82E394C3DA4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Essa aliança foi formalizada em 1975, em Montevidéu, Uruguai.</a:t>
          </a:r>
        </a:p>
      </dgm:t>
    </dgm:pt>
    <dgm:pt modelId="{46CDFBB6-D0D2-41C8-858E-8EC67CEE9490}" type="parTrans" cxnId="{491EAFD5-7ABE-49A1-B0FA-3B0198E7F40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E3911E5-4D98-43BB-87A7-8C40FC2E58F7}" type="sibTrans" cxnId="{491EAFD5-7ABE-49A1-B0FA-3B0198E7F40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269E61B-0B95-471D-A19B-EEA19826826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Integrou os serviços de informação e repressão dos países envolvidos.</a:t>
          </a:r>
        </a:p>
      </dgm:t>
    </dgm:pt>
    <dgm:pt modelId="{520EDD06-2D59-4A7D-AEA1-DF448B7D1A85}" type="parTrans" cxnId="{310AD02D-C16E-4CDA-999C-846AD65F9B9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B219265-929A-4FA5-9C80-6D930890F6EF}" type="sibTrans" cxnId="{310AD02D-C16E-4CDA-999C-846AD65F9B9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C64D195-63EE-4E68-93A4-4CE0A14737A0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Entre os países, estavam a Argentina, o Brasil, a Bolívia, o Chile e o Paraguai. </a:t>
          </a:r>
        </a:p>
      </dgm:t>
    </dgm:pt>
    <dgm:pt modelId="{B2CE56CD-67D3-4DA4-8EF5-75E0237F3B67}" type="parTrans" cxnId="{9D169782-14CB-43E0-A616-AFBA5ABDDF3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79EFD24-CC4A-4C73-AD39-A6408243D66D}" type="sibTrans" cxnId="{9D169782-14CB-43E0-A616-AFBA5ABDDF3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C28908A-EADE-4CC9-8700-82E9A0A7F89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Além disso, perseguiu os inimigos políticos que se encontravam no exterior. </a:t>
          </a:r>
        </a:p>
      </dgm:t>
    </dgm:pt>
    <dgm:pt modelId="{91AEDDE5-045E-431E-A732-096509087938}" type="parTrans" cxnId="{3052F66C-6FD1-45BD-8F5A-7030D58A4B5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DF29B35-6865-4549-9602-A2234B00E353}" type="sibTrans" cxnId="{3052F66C-6FD1-45BD-8F5A-7030D58A4B5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885F44A-74E0-4B6E-ACCB-7572E1BC4A9F}" type="pres">
      <dgm:prSet presAssocID="{6709C992-0657-4BE4-947B-A53007A5199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C80E6EF-FB59-4D92-B28D-7E84BA3CAC92}" type="pres">
      <dgm:prSet presAssocID="{36AEBCDE-4FB8-4D73-9954-B3FD0F501BC7}" presName="circle1" presStyleLbl="node1" presStyleIdx="0" presStyleCnt="5"/>
      <dgm:spPr/>
    </dgm:pt>
    <dgm:pt modelId="{1D9DAF70-6668-49C4-95B5-D276FEB8079C}" type="pres">
      <dgm:prSet presAssocID="{36AEBCDE-4FB8-4D73-9954-B3FD0F501BC7}" presName="space" presStyleCnt="0"/>
      <dgm:spPr/>
    </dgm:pt>
    <dgm:pt modelId="{B8776699-E11F-4CFA-AE36-41BCE35C2791}" type="pres">
      <dgm:prSet presAssocID="{36AEBCDE-4FB8-4D73-9954-B3FD0F501BC7}" presName="rect1" presStyleLbl="alignAcc1" presStyleIdx="0" presStyleCnt="5"/>
      <dgm:spPr/>
    </dgm:pt>
    <dgm:pt modelId="{92B156E2-5490-42AB-811C-4367763CD862}" type="pres">
      <dgm:prSet presAssocID="{2C64D195-63EE-4E68-93A4-4CE0A14737A0}" presName="vertSpace2" presStyleLbl="node1" presStyleIdx="0" presStyleCnt="5"/>
      <dgm:spPr/>
    </dgm:pt>
    <dgm:pt modelId="{B9BB8C16-1612-4665-A7FF-48F289A44732}" type="pres">
      <dgm:prSet presAssocID="{2C64D195-63EE-4E68-93A4-4CE0A14737A0}" presName="circle2" presStyleLbl="node1" presStyleIdx="1" presStyleCnt="5"/>
      <dgm:spPr/>
    </dgm:pt>
    <dgm:pt modelId="{6F73369F-0DDE-4197-9229-9F3BEDB0ED21}" type="pres">
      <dgm:prSet presAssocID="{2C64D195-63EE-4E68-93A4-4CE0A14737A0}" presName="rect2" presStyleLbl="alignAcc1" presStyleIdx="1" presStyleCnt="5"/>
      <dgm:spPr/>
    </dgm:pt>
    <dgm:pt modelId="{FE7A9B62-99FC-4CBE-9760-A9492DDB6283}" type="pres">
      <dgm:prSet presAssocID="{3FFC0203-2938-40D3-B1DF-82E394C3DA46}" presName="vertSpace3" presStyleLbl="node1" presStyleIdx="1" presStyleCnt="5"/>
      <dgm:spPr/>
    </dgm:pt>
    <dgm:pt modelId="{D4D058FE-97AC-4AFF-A842-EF138D62F7EE}" type="pres">
      <dgm:prSet presAssocID="{3FFC0203-2938-40D3-B1DF-82E394C3DA46}" presName="circle3" presStyleLbl="node1" presStyleIdx="2" presStyleCnt="5"/>
      <dgm:spPr/>
    </dgm:pt>
    <dgm:pt modelId="{65E6286A-C59B-4A88-B777-184FDE400B8A}" type="pres">
      <dgm:prSet presAssocID="{3FFC0203-2938-40D3-B1DF-82E394C3DA46}" presName="rect3" presStyleLbl="alignAcc1" presStyleIdx="2" presStyleCnt="5"/>
      <dgm:spPr/>
    </dgm:pt>
    <dgm:pt modelId="{AA77D64E-1A0C-4874-B76C-8156CFF086CD}" type="pres">
      <dgm:prSet presAssocID="{6269E61B-0B95-471D-A19B-EEA19826826E}" presName="vertSpace4" presStyleLbl="node1" presStyleIdx="2" presStyleCnt="5"/>
      <dgm:spPr/>
    </dgm:pt>
    <dgm:pt modelId="{A410DF60-7895-421A-8BB9-4C1C7A79BD25}" type="pres">
      <dgm:prSet presAssocID="{6269E61B-0B95-471D-A19B-EEA19826826E}" presName="circle4" presStyleLbl="node1" presStyleIdx="3" presStyleCnt="5"/>
      <dgm:spPr/>
    </dgm:pt>
    <dgm:pt modelId="{6882A720-2051-4EB5-BC6C-84930FD61371}" type="pres">
      <dgm:prSet presAssocID="{6269E61B-0B95-471D-A19B-EEA19826826E}" presName="rect4" presStyleLbl="alignAcc1" presStyleIdx="3" presStyleCnt="5"/>
      <dgm:spPr/>
    </dgm:pt>
    <dgm:pt modelId="{63D18E29-732D-483D-8C00-7B0E769298E8}" type="pres">
      <dgm:prSet presAssocID="{2C28908A-EADE-4CC9-8700-82E9A0A7F89B}" presName="vertSpace5" presStyleLbl="node1" presStyleIdx="3" presStyleCnt="5"/>
      <dgm:spPr/>
    </dgm:pt>
    <dgm:pt modelId="{79EBC3F1-ABCF-4239-8C5F-06899B0DB387}" type="pres">
      <dgm:prSet presAssocID="{2C28908A-EADE-4CC9-8700-82E9A0A7F89B}" presName="circle5" presStyleLbl="node1" presStyleIdx="4" presStyleCnt="5"/>
      <dgm:spPr/>
    </dgm:pt>
    <dgm:pt modelId="{5CD15E5F-EADD-4958-814D-39A46F8BB12E}" type="pres">
      <dgm:prSet presAssocID="{2C28908A-EADE-4CC9-8700-82E9A0A7F89B}" presName="rect5" presStyleLbl="alignAcc1" presStyleIdx="4" presStyleCnt="5"/>
      <dgm:spPr/>
    </dgm:pt>
    <dgm:pt modelId="{19D5CAA3-D86A-4DB0-9173-E3200DAEFCF5}" type="pres">
      <dgm:prSet presAssocID="{36AEBCDE-4FB8-4D73-9954-B3FD0F501BC7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622BE1D8-A815-4E52-BD6C-DBE29A341A66}" type="pres">
      <dgm:prSet presAssocID="{2C64D195-63EE-4E68-93A4-4CE0A14737A0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6C858F29-0E21-4C58-AAEB-15AB0615EF1E}" type="pres">
      <dgm:prSet presAssocID="{3FFC0203-2938-40D3-B1DF-82E394C3DA46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C3ADD139-EE64-49DA-8B9A-84107859AFB3}" type="pres">
      <dgm:prSet presAssocID="{6269E61B-0B95-471D-A19B-EEA19826826E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E0B1D077-9137-4FB3-9D5F-F67AA21A298A}" type="pres">
      <dgm:prSet presAssocID="{2C28908A-EADE-4CC9-8700-82E9A0A7F89B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674FD815-BAEF-4BF7-937A-EFADAF79FABF}" type="presOf" srcId="{36AEBCDE-4FB8-4D73-9954-B3FD0F501BC7}" destId="{19D5CAA3-D86A-4DB0-9173-E3200DAEFCF5}" srcOrd="1" destOrd="0" presId="urn:microsoft.com/office/officeart/2005/8/layout/target3"/>
    <dgm:cxn modelId="{310AD02D-C16E-4CDA-999C-846AD65F9B93}" srcId="{6709C992-0657-4BE4-947B-A53007A51995}" destId="{6269E61B-0B95-471D-A19B-EEA19826826E}" srcOrd="3" destOrd="0" parTransId="{520EDD06-2D59-4A7D-AEA1-DF448B7D1A85}" sibTransId="{1B219265-929A-4FA5-9C80-6D930890F6EF}"/>
    <dgm:cxn modelId="{39A92A3D-F2D8-4C46-923B-C4DD4E53EEBB}" type="presOf" srcId="{2C64D195-63EE-4E68-93A4-4CE0A14737A0}" destId="{6F73369F-0DDE-4197-9229-9F3BEDB0ED21}" srcOrd="0" destOrd="0" presId="urn:microsoft.com/office/officeart/2005/8/layout/target3"/>
    <dgm:cxn modelId="{9290C63D-6C2A-4987-9368-23AE90D57C97}" type="presOf" srcId="{6269E61B-0B95-471D-A19B-EEA19826826E}" destId="{C3ADD139-EE64-49DA-8B9A-84107859AFB3}" srcOrd="1" destOrd="0" presId="urn:microsoft.com/office/officeart/2005/8/layout/target3"/>
    <dgm:cxn modelId="{5377CA5D-D30F-449F-A51C-F4059537535D}" type="presOf" srcId="{2C28908A-EADE-4CC9-8700-82E9A0A7F89B}" destId="{E0B1D077-9137-4FB3-9D5F-F67AA21A298A}" srcOrd="1" destOrd="0" presId="urn:microsoft.com/office/officeart/2005/8/layout/target3"/>
    <dgm:cxn modelId="{CA63E241-F82D-462F-8669-7F13050D5896}" type="presOf" srcId="{2C28908A-EADE-4CC9-8700-82E9A0A7F89B}" destId="{5CD15E5F-EADD-4958-814D-39A46F8BB12E}" srcOrd="0" destOrd="0" presId="urn:microsoft.com/office/officeart/2005/8/layout/target3"/>
    <dgm:cxn modelId="{43991C49-3D71-41C2-9148-F5C1C48DDFE7}" type="presOf" srcId="{6709C992-0657-4BE4-947B-A53007A51995}" destId="{7885F44A-74E0-4B6E-ACCB-7572E1BC4A9F}" srcOrd="0" destOrd="0" presId="urn:microsoft.com/office/officeart/2005/8/layout/target3"/>
    <dgm:cxn modelId="{3052F66C-6FD1-45BD-8F5A-7030D58A4B55}" srcId="{6709C992-0657-4BE4-947B-A53007A51995}" destId="{2C28908A-EADE-4CC9-8700-82E9A0A7F89B}" srcOrd="4" destOrd="0" parTransId="{91AEDDE5-045E-431E-A732-096509087938}" sibTransId="{9DF29B35-6865-4549-9602-A2234B00E353}"/>
    <dgm:cxn modelId="{A49FEC74-7F10-41FA-B8D6-0EB3F60DB50E}" type="presOf" srcId="{2C64D195-63EE-4E68-93A4-4CE0A14737A0}" destId="{622BE1D8-A815-4E52-BD6C-DBE29A341A66}" srcOrd="1" destOrd="0" presId="urn:microsoft.com/office/officeart/2005/8/layout/target3"/>
    <dgm:cxn modelId="{9D169782-14CB-43E0-A616-AFBA5ABDDF34}" srcId="{6709C992-0657-4BE4-947B-A53007A51995}" destId="{2C64D195-63EE-4E68-93A4-4CE0A14737A0}" srcOrd="1" destOrd="0" parTransId="{B2CE56CD-67D3-4DA4-8EF5-75E0237F3B67}" sibTransId="{779EFD24-CC4A-4C73-AD39-A6408243D66D}"/>
    <dgm:cxn modelId="{42B7EEB3-3033-452B-AD3B-6184C1DEFB9E}" srcId="{6709C992-0657-4BE4-947B-A53007A51995}" destId="{36AEBCDE-4FB8-4D73-9954-B3FD0F501BC7}" srcOrd="0" destOrd="0" parTransId="{B48BF22F-340A-4A30-8187-85EA06534CDB}" sibTransId="{4BD9A262-297F-42A9-BCA5-9B06889B011F}"/>
    <dgm:cxn modelId="{3D8AE3D4-2F28-4945-89C6-3C4AA49856EA}" type="presOf" srcId="{3FFC0203-2938-40D3-B1DF-82E394C3DA46}" destId="{6C858F29-0E21-4C58-AAEB-15AB0615EF1E}" srcOrd="1" destOrd="0" presId="urn:microsoft.com/office/officeart/2005/8/layout/target3"/>
    <dgm:cxn modelId="{491EAFD5-7ABE-49A1-B0FA-3B0198E7F40B}" srcId="{6709C992-0657-4BE4-947B-A53007A51995}" destId="{3FFC0203-2938-40D3-B1DF-82E394C3DA46}" srcOrd="2" destOrd="0" parTransId="{46CDFBB6-D0D2-41C8-858E-8EC67CEE9490}" sibTransId="{2E3911E5-4D98-43BB-87A7-8C40FC2E58F7}"/>
    <dgm:cxn modelId="{3F3870DB-C301-4476-B52A-AD0EE519609F}" type="presOf" srcId="{3FFC0203-2938-40D3-B1DF-82E394C3DA46}" destId="{65E6286A-C59B-4A88-B777-184FDE400B8A}" srcOrd="0" destOrd="0" presId="urn:microsoft.com/office/officeart/2005/8/layout/target3"/>
    <dgm:cxn modelId="{D08C52DE-5E64-4C13-A15C-85721ABD20C4}" type="presOf" srcId="{6269E61B-0B95-471D-A19B-EEA19826826E}" destId="{6882A720-2051-4EB5-BC6C-84930FD61371}" srcOrd="0" destOrd="0" presId="urn:microsoft.com/office/officeart/2005/8/layout/target3"/>
    <dgm:cxn modelId="{402FCCDF-DDD2-443B-8CC8-334A42A5C34B}" type="presOf" srcId="{36AEBCDE-4FB8-4D73-9954-B3FD0F501BC7}" destId="{B8776699-E11F-4CFA-AE36-41BCE35C2791}" srcOrd="0" destOrd="0" presId="urn:microsoft.com/office/officeart/2005/8/layout/target3"/>
    <dgm:cxn modelId="{2D5A9BE0-EA62-49B0-8DD5-51ED4029935C}" type="presParOf" srcId="{7885F44A-74E0-4B6E-ACCB-7572E1BC4A9F}" destId="{BC80E6EF-FB59-4D92-B28D-7E84BA3CAC92}" srcOrd="0" destOrd="0" presId="urn:microsoft.com/office/officeart/2005/8/layout/target3"/>
    <dgm:cxn modelId="{55FD692A-7B7E-498D-B90C-A66630245F7F}" type="presParOf" srcId="{7885F44A-74E0-4B6E-ACCB-7572E1BC4A9F}" destId="{1D9DAF70-6668-49C4-95B5-D276FEB8079C}" srcOrd="1" destOrd="0" presId="urn:microsoft.com/office/officeart/2005/8/layout/target3"/>
    <dgm:cxn modelId="{4D28EF83-79AA-40D4-9F6A-70D1C2F22DE1}" type="presParOf" srcId="{7885F44A-74E0-4B6E-ACCB-7572E1BC4A9F}" destId="{B8776699-E11F-4CFA-AE36-41BCE35C2791}" srcOrd="2" destOrd="0" presId="urn:microsoft.com/office/officeart/2005/8/layout/target3"/>
    <dgm:cxn modelId="{40A1BD42-D9E7-4D74-A214-6F4B244676AA}" type="presParOf" srcId="{7885F44A-74E0-4B6E-ACCB-7572E1BC4A9F}" destId="{92B156E2-5490-42AB-811C-4367763CD862}" srcOrd="3" destOrd="0" presId="urn:microsoft.com/office/officeart/2005/8/layout/target3"/>
    <dgm:cxn modelId="{1EA64FB7-2440-4AA1-8253-F93178C53B2E}" type="presParOf" srcId="{7885F44A-74E0-4B6E-ACCB-7572E1BC4A9F}" destId="{B9BB8C16-1612-4665-A7FF-48F289A44732}" srcOrd="4" destOrd="0" presId="urn:microsoft.com/office/officeart/2005/8/layout/target3"/>
    <dgm:cxn modelId="{149610D3-CDBF-4FD1-9759-FE91574F44AC}" type="presParOf" srcId="{7885F44A-74E0-4B6E-ACCB-7572E1BC4A9F}" destId="{6F73369F-0DDE-4197-9229-9F3BEDB0ED21}" srcOrd="5" destOrd="0" presId="urn:microsoft.com/office/officeart/2005/8/layout/target3"/>
    <dgm:cxn modelId="{BAC10E75-8DC1-45EA-B2BC-FDFF36C463E8}" type="presParOf" srcId="{7885F44A-74E0-4B6E-ACCB-7572E1BC4A9F}" destId="{FE7A9B62-99FC-4CBE-9760-A9492DDB6283}" srcOrd="6" destOrd="0" presId="urn:microsoft.com/office/officeart/2005/8/layout/target3"/>
    <dgm:cxn modelId="{E0143ADC-82FC-41A5-BEE9-3E6817DA8FE3}" type="presParOf" srcId="{7885F44A-74E0-4B6E-ACCB-7572E1BC4A9F}" destId="{D4D058FE-97AC-4AFF-A842-EF138D62F7EE}" srcOrd="7" destOrd="0" presId="urn:microsoft.com/office/officeart/2005/8/layout/target3"/>
    <dgm:cxn modelId="{7C84A676-B923-43A6-A258-0EEBBCFAE058}" type="presParOf" srcId="{7885F44A-74E0-4B6E-ACCB-7572E1BC4A9F}" destId="{65E6286A-C59B-4A88-B777-184FDE400B8A}" srcOrd="8" destOrd="0" presId="urn:microsoft.com/office/officeart/2005/8/layout/target3"/>
    <dgm:cxn modelId="{DA1FF7C4-AC59-46BA-9F0D-EEC8FA0887D5}" type="presParOf" srcId="{7885F44A-74E0-4B6E-ACCB-7572E1BC4A9F}" destId="{AA77D64E-1A0C-4874-B76C-8156CFF086CD}" srcOrd="9" destOrd="0" presId="urn:microsoft.com/office/officeart/2005/8/layout/target3"/>
    <dgm:cxn modelId="{45733213-9174-4EC2-B5C2-CB2DE731A90B}" type="presParOf" srcId="{7885F44A-74E0-4B6E-ACCB-7572E1BC4A9F}" destId="{A410DF60-7895-421A-8BB9-4C1C7A79BD25}" srcOrd="10" destOrd="0" presId="urn:microsoft.com/office/officeart/2005/8/layout/target3"/>
    <dgm:cxn modelId="{5E8600AC-8777-41DB-8D6C-E08093E8DB22}" type="presParOf" srcId="{7885F44A-74E0-4B6E-ACCB-7572E1BC4A9F}" destId="{6882A720-2051-4EB5-BC6C-84930FD61371}" srcOrd="11" destOrd="0" presId="urn:microsoft.com/office/officeart/2005/8/layout/target3"/>
    <dgm:cxn modelId="{8EE2BB22-4B64-4A87-8FCB-785B66479F9B}" type="presParOf" srcId="{7885F44A-74E0-4B6E-ACCB-7572E1BC4A9F}" destId="{63D18E29-732D-483D-8C00-7B0E769298E8}" srcOrd="12" destOrd="0" presId="urn:microsoft.com/office/officeart/2005/8/layout/target3"/>
    <dgm:cxn modelId="{F9BADB9D-D6C0-4D4D-94EE-C2109DF4EA87}" type="presParOf" srcId="{7885F44A-74E0-4B6E-ACCB-7572E1BC4A9F}" destId="{79EBC3F1-ABCF-4239-8C5F-06899B0DB387}" srcOrd="13" destOrd="0" presId="urn:microsoft.com/office/officeart/2005/8/layout/target3"/>
    <dgm:cxn modelId="{B6905913-2478-4001-8B90-9B1BA3346955}" type="presParOf" srcId="{7885F44A-74E0-4B6E-ACCB-7572E1BC4A9F}" destId="{5CD15E5F-EADD-4958-814D-39A46F8BB12E}" srcOrd="14" destOrd="0" presId="urn:microsoft.com/office/officeart/2005/8/layout/target3"/>
    <dgm:cxn modelId="{3BB21183-E3E1-42D0-A712-16CACB5D47E2}" type="presParOf" srcId="{7885F44A-74E0-4B6E-ACCB-7572E1BC4A9F}" destId="{19D5CAA3-D86A-4DB0-9173-E3200DAEFCF5}" srcOrd="15" destOrd="0" presId="urn:microsoft.com/office/officeart/2005/8/layout/target3"/>
    <dgm:cxn modelId="{ED8230BE-B480-4EE5-A77B-729DF6953259}" type="presParOf" srcId="{7885F44A-74E0-4B6E-ACCB-7572E1BC4A9F}" destId="{622BE1D8-A815-4E52-BD6C-DBE29A341A66}" srcOrd="16" destOrd="0" presId="urn:microsoft.com/office/officeart/2005/8/layout/target3"/>
    <dgm:cxn modelId="{7C988DAB-9DAB-4D0B-8C50-E287CB0FC16B}" type="presParOf" srcId="{7885F44A-74E0-4B6E-ACCB-7572E1BC4A9F}" destId="{6C858F29-0E21-4C58-AAEB-15AB0615EF1E}" srcOrd="17" destOrd="0" presId="urn:microsoft.com/office/officeart/2005/8/layout/target3"/>
    <dgm:cxn modelId="{141C7036-A6B8-4E47-B491-816AA07BE21B}" type="presParOf" srcId="{7885F44A-74E0-4B6E-ACCB-7572E1BC4A9F}" destId="{C3ADD139-EE64-49DA-8B9A-84107859AFB3}" srcOrd="18" destOrd="0" presId="urn:microsoft.com/office/officeart/2005/8/layout/target3"/>
    <dgm:cxn modelId="{4AE34466-9B5C-42EF-A7D5-2D7C102E38B0}" type="presParOf" srcId="{7885F44A-74E0-4B6E-ACCB-7572E1BC4A9F}" destId="{E0B1D077-9137-4FB3-9D5F-F67AA21A298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429148-C6A4-42C6-BE16-8C7609606154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8994AB7-848B-4A46-B219-89184A4049A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Argentina</a:t>
          </a:r>
        </a:p>
      </dgm:t>
    </dgm:pt>
    <dgm:pt modelId="{FE1DDE9D-C811-46AE-91A7-59F751663F13}" type="parTrans" cxnId="{FAAC7460-7DCE-406A-A5FC-7B78E8E3FA5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7865AAF-7E5E-4591-81CF-02908ED36221}" type="sibTrans" cxnId="{FAAC7460-7DCE-406A-A5FC-7B78E8E3FA5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5CA3ED6-8225-49E7-A10F-B083DE4B363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Golpe militar ocorreu em 1966, liderado pelo general Juan Carlos Onganía. </a:t>
          </a:r>
        </a:p>
      </dgm:t>
    </dgm:pt>
    <dgm:pt modelId="{19657632-BF40-42A4-AE61-AF5DD4F4D231}" type="parTrans" cxnId="{AF1FA490-F09E-44B5-A45E-1C43AD3FD13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B25ACE0-D12F-4B47-B941-91B83C9C32D3}" type="sibTrans" cxnId="{AF1FA490-F09E-44B5-A45E-1C43AD3FD13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220E525-5F67-4FD7-9899-AF93305FF43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Paraguai</a:t>
          </a:r>
        </a:p>
      </dgm:t>
    </dgm:pt>
    <dgm:pt modelId="{089B86D6-8E3D-47EC-A49A-0A2D79A221C8}" type="parTrans" cxnId="{23D62CF5-BA5A-4BB9-A364-783C010B554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DBEF28D-AC2D-4630-82EC-7170BB7EA74C}" type="sibTrans" cxnId="{23D62CF5-BA5A-4BB9-A364-783C010B554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C0C813C-DB2E-4190-8FF4-AE989EA62D65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militares permaneceram no poder até 1973.</a:t>
          </a:r>
        </a:p>
      </dgm:t>
    </dgm:pt>
    <dgm:pt modelId="{A0C49F74-697A-4990-BFA1-DD57C22C42BE}" type="parTrans" cxnId="{7E1ECDB6-5C22-442C-935E-0A20FD52F7D3}">
      <dgm:prSet/>
      <dgm:spPr/>
      <dgm:t>
        <a:bodyPr/>
        <a:lstStyle/>
        <a:p>
          <a:endParaRPr lang="pt-BR"/>
        </a:p>
      </dgm:t>
    </dgm:pt>
    <dgm:pt modelId="{FA46B335-4E08-4F1B-8375-2348438A3602}" type="sibTrans" cxnId="{7E1ECDB6-5C22-442C-935E-0A20FD52F7D3}">
      <dgm:prSet/>
      <dgm:spPr/>
      <dgm:t>
        <a:bodyPr/>
        <a:lstStyle/>
        <a:p>
          <a:endParaRPr lang="pt-BR"/>
        </a:p>
      </dgm:t>
    </dgm:pt>
    <dgm:pt modelId="{9206EEE8-ABF0-41FC-A7F6-8D20D571E9D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 entanto, os militares retornam em 1976, instaurando uma das ditaduras mais repressivas. </a:t>
          </a:r>
        </a:p>
      </dgm:t>
    </dgm:pt>
    <dgm:pt modelId="{6D2F7221-5A02-4A68-BA9C-135FFAA8CF18}" type="parTrans" cxnId="{4C9FBBD5-1421-41FD-A3D4-3CA5A64EB218}">
      <dgm:prSet/>
      <dgm:spPr/>
      <dgm:t>
        <a:bodyPr/>
        <a:lstStyle/>
        <a:p>
          <a:endParaRPr lang="pt-BR"/>
        </a:p>
      </dgm:t>
    </dgm:pt>
    <dgm:pt modelId="{79C75E04-2595-45F0-A0D9-CACBFBAF42A4}" type="sibTrans" cxnId="{4C9FBBD5-1421-41FD-A3D4-3CA5A64EB218}">
      <dgm:prSet/>
      <dgm:spPr/>
      <dgm:t>
        <a:bodyPr/>
        <a:lstStyle/>
        <a:p>
          <a:endParaRPr lang="pt-BR"/>
        </a:p>
      </dgm:t>
    </dgm:pt>
    <dgm:pt modelId="{9696DDE2-ABFE-4F87-88C6-04DFB393B95A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FD409686-3CFE-47F2-9B9A-96DFCA009900}" type="parTrans" cxnId="{CEC16C55-FBC4-4B90-93C1-B8D37749C3FE}">
      <dgm:prSet/>
      <dgm:spPr/>
      <dgm:t>
        <a:bodyPr/>
        <a:lstStyle/>
        <a:p>
          <a:endParaRPr lang="pt-BR"/>
        </a:p>
      </dgm:t>
    </dgm:pt>
    <dgm:pt modelId="{C7E82863-11D7-4508-96BF-27B41D81FC27}" type="sibTrans" cxnId="{CEC16C55-FBC4-4B90-93C1-B8D37749C3FE}">
      <dgm:prSet/>
      <dgm:spPr/>
      <dgm:t>
        <a:bodyPr/>
        <a:lstStyle/>
        <a:p>
          <a:endParaRPr lang="pt-BR"/>
        </a:p>
      </dgm:t>
    </dgm:pt>
    <dgm:pt modelId="{DF50183D-F562-4911-AC0D-FED70D907492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Foram executadas cerca de 30 mil pessoas.</a:t>
          </a:r>
        </a:p>
      </dgm:t>
    </dgm:pt>
    <dgm:pt modelId="{2607EBAA-2D77-422B-8618-A1E3F0E51290}" type="parTrans" cxnId="{22BBB9DF-C481-4C7E-9A1C-E1884A5B5479}">
      <dgm:prSet/>
      <dgm:spPr/>
      <dgm:t>
        <a:bodyPr/>
        <a:lstStyle/>
        <a:p>
          <a:endParaRPr lang="pt-BR"/>
        </a:p>
      </dgm:t>
    </dgm:pt>
    <dgm:pt modelId="{1E653647-6FB4-4CC5-B606-B5998206D256}" type="sibTrans" cxnId="{22BBB9DF-C481-4C7E-9A1C-E1884A5B5479}">
      <dgm:prSet/>
      <dgm:spPr/>
      <dgm:t>
        <a:bodyPr/>
        <a:lstStyle/>
        <a:p>
          <a:endParaRPr lang="pt-BR"/>
        </a:p>
      </dgm:t>
    </dgm:pt>
    <dgm:pt modelId="{A56451E3-B785-4FC0-B827-A77E70850234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14A5FEEA-819B-4C12-A10B-D51393ED66E5}" type="parTrans" cxnId="{3387371F-6AAC-46E1-90D6-29E64B0B4E5D}">
      <dgm:prSet/>
      <dgm:spPr/>
      <dgm:t>
        <a:bodyPr/>
        <a:lstStyle/>
        <a:p>
          <a:endParaRPr lang="pt-BR"/>
        </a:p>
      </dgm:t>
    </dgm:pt>
    <dgm:pt modelId="{89E8F330-5381-483E-A4A9-AF51012C35E7}" type="sibTrans" cxnId="{3387371F-6AAC-46E1-90D6-29E64B0B4E5D}">
      <dgm:prSet/>
      <dgm:spPr/>
      <dgm:t>
        <a:bodyPr/>
        <a:lstStyle/>
        <a:p>
          <a:endParaRPr lang="pt-BR"/>
        </a:p>
      </dgm:t>
    </dgm:pt>
    <dgm:pt modelId="{289D60BF-D6EE-4DB9-9ED1-B5F0B4EFECB8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militares deixaram o         poder em 1986.</a:t>
          </a:r>
        </a:p>
      </dgm:t>
    </dgm:pt>
    <dgm:pt modelId="{7397AFD1-E4A0-484F-82FC-A8EE889CC6DC}" type="parTrans" cxnId="{30917FD2-F561-4FC1-9EE3-675C29272EDD}">
      <dgm:prSet/>
      <dgm:spPr/>
      <dgm:t>
        <a:bodyPr/>
        <a:lstStyle/>
        <a:p>
          <a:endParaRPr lang="pt-BR"/>
        </a:p>
      </dgm:t>
    </dgm:pt>
    <dgm:pt modelId="{71212A3A-9FB4-4791-8525-3074621776CF}" type="sibTrans" cxnId="{30917FD2-F561-4FC1-9EE3-675C29272EDD}">
      <dgm:prSet/>
      <dgm:spPr/>
      <dgm:t>
        <a:bodyPr/>
        <a:lstStyle/>
        <a:p>
          <a:endParaRPr lang="pt-BR"/>
        </a:p>
      </dgm:t>
    </dgm:pt>
    <dgm:pt modelId="{B12660DB-009D-439D-A793-640220AAAFC6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8EBAB924-0D8B-4EC4-B40C-8629B68B7C43}" type="parTrans" cxnId="{02E0F927-797E-49C1-B371-4368F1629505}">
      <dgm:prSet/>
      <dgm:spPr/>
      <dgm:t>
        <a:bodyPr/>
        <a:lstStyle/>
        <a:p>
          <a:endParaRPr lang="pt-BR"/>
        </a:p>
      </dgm:t>
    </dgm:pt>
    <dgm:pt modelId="{B837B231-C387-4710-843E-5B23D1894190}" type="sibTrans" cxnId="{02E0F927-797E-49C1-B371-4368F1629505}">
      <dgm:prSet/>
      <dgm:spPr/>
      <dgm:t>
        <a:bodyPr/>
        <a:lstStyle/>
        <a:p>
          <a:endParaRPr lang="pt-BR"/>
        </a:p>
      </dgm:t>
    </dgm:pt>
    <dgm:pt modelId="{71A6FEEA-7C90-4D92-A0E7-C00007813480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Ditadura ocorreu sob o mandato do general Alfredo Stroessner.</a:t>
          </a:r>
        </a:p>
      </dgm:t>
    </dgm:pt>
    <dgm:pt modelId="{C08C4EA2-655A-4788-B1F5-A1BADA903EE5}" type="parTrans" cxnId="{B2FF6D9A-F57D-4F0A-9BD1-95806C3B7F26}">
      <dgm:prSet/>
      <dgm:spPr/>
      <dgm:t>
        <a:bodyPr/>
        <a:lstStyle/>
        <a:p>
          <a:endParaRPr lang="pt-BR"/>
        </a:p>
      </dgm:t>
    </dgm:pt>
    <dgm:pt modelId="{75A58158-861C-42FA-AFA0-BF77940F235E}" type="sibTrans" cxnId="{B2FF6D9A-F57D-4F0A-9BD1-95806C3B7F26}">
      <dgm:prSet/>
      <dgm:spPr/>
      <dgm:t>
        <a:bodyPr/>
        <a:lstStyle/>
        <a:p>
          <a:endParaRPr lang="pt-BR"/>
        </a:p>
      </dgm:t>
    </dgm:pt>
    <dgm:pt modelId="{ABC35647-7103-4920-ABF5-E79BF4AB85A3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Stroessner governou o país entre 1954 e 1989. </a:t>
          </a:r>
        </a:p>
      </dgm:t>
    </dgm:pt>
    <dgm:pt modelId="{8605F4C6-1B86-40CD-89C9-26C3BD2AC9C8}" type="parTrans" cxnId="{3816663F-D655-45B0-A65D-6912A2958BFD}">
      <dgm:prSet/>
      <dgm:spPr/>
      <dgm:t>
        <a:bodyPr/>
        <a:lstStyle/>
        <a:p>
          <a:endParaRPr lang="pt-BR"/>
        </a:p>
      </dgm:t>
    </dgm:pt>
    <dgm:pt modelId="{35FBFF8E-C276-4E82-B7E8-8CC689B427DF}" type="sibTrans" cxnId="{3816663F-D655-45B0-A65D-6912A2958BFD}">
      <dgm:prSet/>
      <dgm:spPr/>
      <dgm:t>
        <a:bodyPr/>
        <a:lstStyle/>
        <a:p>
          <a:endParaRPr lang="pt-BR"/>
        </a:p>
      </dgm:t>
    </dgm:pt>
    <dgm:pt modelId="{BD59AD38-5857-4526-A8AA-1B5CE8B98030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Fazia-se promessa de progresso e modernização da infraestrutura do país. </a:t>
          </a:r>
        </a:p>
      </dgm:t>
    </dgm:pt>
    <dgm:pt modelId="{861D00D3-8E10-4C78-A8E9-D011C1E55B53}" type="parTrans" cxnId="{667A7812-CE0B-41B4-8761-6D93FB7E5AFD}">
      <dgm:prSet/>
      <dgm:spPr/>
      <dgm:t>
        <a:bodyPr/>
        <a:lstStyle/>
        <a:p>
          <a:endParaRPr lang="pt-BR"/>
        </a:p>
      </dgm:t>
    </dgm:pt>
    <dgm:pt modelId="{DFAC4947-9FE7-4D7A-87EE-A0A12D3BBBD4}" type="sibTrans" cxnId="{667A7812-CE0B-41B4-8761-6D93FB7E5AFD}">
      <dgm:prSet/>
      <dgm:spPr/>
      <dgm:t>
        <a:bodyPr/>
        <a:lstStyle/>
        <a:p>
          <a:endParaRPr lang="pt-BR"/>
        </a:p>
      </dgm:t>
    </dgm:pt>
    <dgm:pt modelId="{3890F4A9-0732-4637-B278-82C0155BECF5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4C9BF506-C8A9-4279-BB8D-5700985B878D}" type="parTrans" cxnId="{2D80B0EE-E9C3-49DA-B546-8FD8445412AA}">
      <dgm:prSet/>
      <dgm:spPr/>
      <dgm:t>
        <a:bodyPr/>
        <a:lstStyle/>
        <a:p>
          <a:endParaRPr lang="pt-BR"/>
        </a:p>
      </dgm:t>
    </dgm:pt>
    <dgm:pt modelId="{909A212A-684C-4369-B12F-774EA1F1750C}" type="sibTrans" cxnId="{2D80B0EE-E9C3-49DA-B546-8FD8445412AA}">
      <dgm:prSet/>
      <dgm:spPr/>
      <dgm:t>
        <a:bodyPr/>
        <a:lstStyle/>
        <a:p>
          <a:endParaRPr lang="pt-BR"/>
        </a:p>
      </dgm:t>
    </dgm:pt>
    <dgm:pt modelId="{8791521D-E206-4138-9ACD-074D7F31E4E9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131FD578-42FB-4F57-AF1E-AB4FA3D9F40A}" type="parTrans" cxnId="{21EF7F11-38F0-43F0-9F9D-89727DE14F1D}">
      <dgm:prSet/>
      <dgm:spPr/>
      <dgm:t>
        <a:bodyPr/>
        <a:lstStyle/>
        <a:p>
          <a:endParaRPr lang="pt-BR"/>
        </a:p>
      </dgm:t>
    </dgm:pt>
    <dgm:pt modelId="{997B0AC8-6758-46B2-B753-1C7E3E006F5E}" type="sibTrans" cxnId="{21EF7F11-38F0-43F0-9F9D-89727DE14F1D}">
      <dgm:prSet/>
      <dgm:spPr/>
      <dgm:t>
        <a:bodyPr/>
        <a:lstStyle/>
        <a:p>
          <a:endParaRPr lang="pt-BR"/>
        </a:p>
      </dgm:t>
    </dgm:pt>
    <dgm:pt modelId="{732B64DD-13C7-4088-8B6B-62DB3291DA07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Seu governo incentivava a repressão aos opositores</a:t>
          </a:r>
        </a:p>
      </dgm:t>
    </dgm:pt>
    <dgm:pt modelId="{5760B4E1-A5B1-40F0-8952-AB8AA411C069}" type="parTrans" cxnId="{30ED85AF-D660-43F0-B149-8FA81E3328AF}">
      <dgm:prSet/>
      <dgm:spPr/>
      <dgm:t>
        <a:bodyPr/>
        <a:lstStyle/>
        <a:p>
          <a:endParaRPr lang="pt-BR"/>
        </a:p>
      </dgm:t>
    </dgm:pt>
    <dgm:pt modelId="{7779BC5E-1988-49E7-8550-AEC62AFC0C30}" type="sibTrans" cxnId="{30ED85AF-D660-43F0-B149-8FA81E3328AF}">
      <dgm:prSet/>
      <dgm:spPr/>
      <dgm:t>
        <a:bodyPr/>
        <a:lstStyle/>
        <a:p>
          <a:endParaRPr lang="pt-BR"/>
        </a:p>
      </dgm:t>
    </dgm:pt>
    <dgm:pt modelId="{4918AFD2-DE0A-4B9A-80C4-66FF01326E50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1828D68D-62EA-48FA-A83E-2A4FF90D7107}" type="parTrans" cxnId="{97135679-20E7-4570-9340-137580D77486}">
      <dgm:prSet/>
      <dgm:spPr/>
      <dgm:t>
        <a:bodyPr/>
        <a:lstStyle/>
        <a:p>
          <a:endParaRPr lang="pt-BR"/>
        </a:p>
      </dgm:t>
    </dgm:pt>
    <dgm:pt modelId="{983A42F3-CFB6-4457-BF25-94DC1C47B81B}" type="sibTrans" cxnId="{97135679-20E7-4570-9340-137580D77486}">
      <dgm:prSet/>
      <dgm:spPr/>
      <dgm:t>
        <a:bodyPr/>
        <a:lstStyle/>
        <a:p>
          <a:endParaRPr lang="pt-BR"/>
        </a:p>
      </dgm:t>
    </dgm:pt>
    <dgm:pt modelId="{6B191B31-FD3A-4D38-8B12-227B979C0C7D}" type="pres">
      <dgm:prSet presAssocID="{3F429148-C6A4-42C6-BE16-8C7609606154}" presName="Name0" presStyleCnt="0">
        <dgm:presLayoutVars>
          <dgm:dir/>
          <dgm:resizeHandles val="exact"/>
        </dgm:presLayoutVars>
      </dgm:prSet>
      <dgm:spPr/>
    </dgm:pt>
    <dgm:pt modelId="{2EFFCE93-D425-4806-9C1D-4F2EAD729105}" type="pres">
      <dgm:prSet presAssocID="{48994AB7-848B-4A46-B219-89184A4049A0}" presName="node" presStyleLbl="node1" presStyleIdx="0" presStyleCnt="2">
        <dgm:presLayoutVars>
          <dgm:bulletEnabled val="1"/>
        </dgm:presLayoutVars>
      </dgm:prSet>
      <dgm:spPr/>
    </dgm:pt>
    <dgm:pt modelId="{3FBE59A1-6324-4F90-8909-A373E11CEE7D}" type="pres">
      <dgm:prSet presAssocID="{67865AAF-7E5E-4591-81CF-02908ED36221}" presName="sibTrans" presStyleCnt="0"/>
      <dgm:spPr/>
    </dgm:pt>
    <dgm:pt modelId="{55F80D65-7FC6-4C6D-9960-D332C4D52AD9}" type="pres">
      <dgm:prSet presAssocID="{6220E525-5F67-4FD7-9899-AF93305FF430}" presName="node" presStyleLbl="node1" presStyleIdx="1" presStyleCnt="2">
        <dgm:presLayoutVars>
          <dgm:bulletEnabled val="1"/>
        </dgm:presLayoutVars>
      </dgm:prSet>
      <dgm:spPr/>
    </dgm:pt>
  </dgm:ptLst>
  <dgm:cxnLst>
    <dgm:cxn modelId="{C8DA4309-0947-4C0F-A8C9-2F12439F561E}" type="presOf" srcId="{9696DDE2-ABFE-4F87-88C6-04DFB393B95A}" destId="{2EFFCE93-D425-4806-9C1D-4F2EAD729105}" srcOrd="0" destOrd="8" presId="urn:microsoft.com/office/officeart/2005/8/layout/hList6"/>
    <dgm:cxn modelId="{C922AF0B-ADA0-4EA0-B428-B3C6D21BA57D}" type="presOf" srcId="{9206EEE8-ABF0-41FC-A7F6-8D20D571E9DB}" destId="{2EFFCE93-D425-4806-9C1D-4F2EAD729105}" srcOrd="0" destOrd="3" presId="urn:microsoft.com/office/officeart/2005/8/layout/hList6"/>
    <dgm:cxn modelId="{21EF7F11-38F0-43F0-9F9D-89727DE14F1D}" srcId="{6220E525-5F67-4FD7-9899-AF93305FF430}" destId="{8791521D-E206-4138-9ACD-074D7F31E4E9}" srcOrd="5" destOrd="0" parTransId="{131FD578-42FB-4F57-AF1E-AB4FA3D9F40A}" sibTransId="{997B0AC8-6758-46B2-B753-1C7E3E006F5E}"/>
    <dgm:cxn modelId="{667A7812-CE0B-41B4-8761-6D93FB7E5AFD}" srcId="{6220E525-5F67-4FD7-9899-AF93305FF430}" destId="{BD59AD38-5857-4526-A8AA-1B5CE8B98030}" srcOrd="2" destOrd="0" parTransId="{861D00D3-8E10-4C78-A8E9-D011C1E55B53}" sibTransId="{DFAC4947-9FE7-4D7A-87EE-A0A12D3BBBD4}"/>
    <dgm:cxn modelId="{823C111D-B057-47B5-933A-55BB638AB032}" type="presOf" srcId="{ABC35647-7103-4920-ABF5-E79BF4AB85A3}" destId="{55F80D65-7FC6-4C6D-9960-D332C4D52AD9}" srcOrd="0" destOrd="2" presId="urn:microsoft.com/office/officeart/2005/8/layout/hList6"/>
    <dgm:cxn modelId="{3387371F-6AAC-46E1-90D6-29E64B0B4E5D}" srcId="{48994AB7-848B-4A46-B219-89184A4049A0}" destId="{A56451E3-B785-4FC0-B827-A77E70850234}" srcOrd="6" destOrd="0" parTransId="{14A5FEEA-819B-4C12-A10B-D51393ED66E5}" sibTransId="{89E8F330-5381-483E-A4A9-AF51012C35E7}"/>
    <dgm:cxn modelId="{02E0F927-797E-49C1-B371-4368F1629505}" srcId="{48994AB7-848B-4A46-B219-89184A4049A0}" destId="{B12660DB-009D-439D-A793-640220AAAFC6}" srcOrd="5" destOrd="0" parTransId="{8EBAB924-0D8B-4EC4-B40C-8629B68B7C43}" sibTransId="{B837B231-C387-4710-843E-5B23D1894190}"/>
    <dgm:cxn modelId="{EA8F0A32-146B-46A9-82E6-F39B392729DC}" type="presOf" srcId="{B12660DB-009D-439D-A793-640220AAAFC6}" destId="{2EFFCE93-D425-4806-9C1D-4F2EAD729105}" srcOrd="0" destOrd="6" presId="urn:microsoft.com/office/officeart/2005/8/layout/hList6"/>
    <dgm:cxn modelId="{8774DA3B-BC59-4596-919C-E24E9625FAC9}" type="presOf" srcId="{DF50183D-F562-4911-AC0D-FED70D907492}" destId="{2EFFCE93-D425-4806-9C1D-4F2EAD729105}" srcOrd="0" destOrd="4" presId="urn:microsoft.com/office/officeart/2005/8/layout/hList6"/>
    <dgm:cxn modelId="{3816663F-D655-45B0-A65D-6912A2958BFD}" srcId="{6220E525-5F67-4FD7-9899-AF93305FF430}" destId="{ABC35647-7103-4920-ABF5-E79BF4AB85A3}" srcOrd="1" destOrd="0" parTransId="{8605F4C6-1B86-40CD-89C9-26C3BD2AC9C8}" sibTransId="{35FBFF8E-C276-4E82-B7E8-8CC689B427DF}"/>
    <dgm:cxn modelId="{FAAC7460-7DCE-406A-A5FC-7B78E8E3FA57}" srcId="{3F429148-C6A4-42C6-BE16-8C7609606154}" destId="{48994AB7-848B-4A46-B219-89184A4049A0}" srcOrd="0" destOrd="0" parTransId="{FE1DDE9D-C811-46AE-91A7-59F751663F13}" sibTransId="{67865AAF-7E5E-4591-81CF-02908ED36221}"/>
    <dgm:cxn modelId="{DFCFC363-4A2B-4E3F-AA29-1EEB9B9C7A7E}" type="presOf" srcId="{8791521D-E206-4138-9ACD-074D7F31E4E9}" destId="{55F80D65-7FC6-4C6D-9960-D332C4D52AD9}" srcOrd="0" destOrd="6" presId="urn:microsoft.com/office/officeart/2005/8/layout/hList6"/>
    <dgm:cxn modelId="{8AF64664-0BD2-4260-83C7-6DFDEF83D40B}" type="presOf" srcId="{3890F4A9-0732-4637-B278-82C0155BECF5}" destId="{55F80D65-7FC6-4C6D-9960-D332C4D52AD9}" srcOrd="0" destOrd="7" presId="urn:microsoft.com/office/officeart/2005/8/layout/hList6"/>
    <dgm:cxn modelId="{F3BFA869-8EC1-41D5-98DD-94EC345F446B}" type="presOf" srcId="{7C0C813C-DB2E-4190-8FF4-AE989EA62D65}" destId="{2EFFCE93-D425-4806-9C1D-4F2EAD729105}" srcOrd="0" destOrd="2" presId="urn:microsoft.com/office/officeart/2005/8/layout/hList6"/>
    <dgm:cxn modelId="{12BCA16F-DC07-4D1A-8FF1-47B8A638B940}" type="presOf" srcId="{6220E525-5F67-4FD7-9899-AF93305FF430}" destId="{55F80D65-7FC6-4C6D-9960-D332C4D52AD9}" srcOrd="0" destOrd="0" presId="urn:microsoft.com/office/officeart/2005/8/layout/hList6"/>
    <dgm:cxn modelId="{CEC16C55-FBC4-4B90-93C1-B8D37749C3FE}" srcId="{48994AB7-848B-4A46-B219-89184A4049A0}" destId="{9696DDE2-ABFE-4F87-88C6-04DFB393B95A}" srcOrd="7" destOrd="0" parTransId="{FD409686-3CFE-47F2-9B9A-96DFCA009900}" sibTransId="{C7E82863-11D7-4508-96BF-27B41D81FC27}"/>
    <dgm:cxn modelId="{49D87275-B684-4529-BA89-45C5680E639B}" type="presOf" srcId="{A56451E3-B785-4FC0-B827-A77E70850234}" destId="{2EFFCE93-D425-4806-9C1D-4F2EAD729105}" srcOrd="0" destOrd="7" presId="urn:microsoft.com/office/officeart/2005/8/layout/hList6"/>
    <dgm:cxn modelId="{97135679-20E7-4570-9340-137580D77486}" srcId="{6220E525-5F67-4FD7-9899-AF93305FF430}" destId="{4918AFD2-DE0A-4B9A-80C4-66FF01326E50}" srcOrd="4" destOrd="0" parTransId="{1828D68D-62EA-48FA-A83E-2A4FF90D7107}" sibTransId="{983A42F3-CFB6-4457-BF25-94DC1C47B81B}"/>
    <dgm:cxn modelId="{09D0BC7D-BFCA-4A77-86E4-0B596BB1C4AE}" type="presOf" srcId="{71A6FEEA-7C90-4D92-A0E7-C00007813480}" destId="{55F80D65-7FC6-4C6D-9960-D332C4D52AD9}" srcOrd="0" destOrd="1" presId="urn:microsoft.com/office/officeart/2005/8/layout/hList6"/>
    <dgm:cxn modelId="{0D143783-FF5D-449A-BFA2-F477AAD45706}" type="presOf" srcId="{48994AB7-848B-4A46-B219-89184A4049A0}" destId="{2EFFCE93-D425-4806-9C1D-4F2EAD729105}" srcOrd="0" destOrd="0" presId="urn:microsoft.com/office/officeart/2005/8/layout/hList6"/>
    <dgm:cxn modelId="{AF1FA490-F09E-44B5-A45E-1C43AD3FD134}" srcId="{48994AB7-848B-4A46-B219-89184A4049A0}" destId="{65CA3ED6-8225-49E7-A10F-B083DE4B3639}" srcOrd="0" destOrd="0" parTransId="{19657632-BF40-42A4-AE61-AF5DD4F4D231}" sibTransId="{7B25ACE0-D12F-4B47-B941-91B83C9C32D3}"/>
    <dgm:cxn modelId="{B2FF6D9A-F57D-4F0A-9BD1-95806C3B7F26}" srcId="{6220E525-5F67-4FD7-9899-AF93305FF430}" destId="{71A6FEEA-7C90-4D92-A0E7-C00007813480}" srcOrd="0" destOrd="0" parTransId="{C08C4EA2-655A-4788-B1F5-A1BADA903EE5}" sibTransId="{75A58158-861C-42FA-AFA0-BF77940F235E}"/>
    <dgm:cxn modelId="{302FDDA5-6E4B-4390-A06E-152F52700D99}" type="presOf" srcId="{732B64DD-13C7-4088-8B6B-62DB3291DA07}" destId="{55F80D65-7FC6-4C6D-9960-D332C4D52AD9}" srcOrd="0" destOrd="4" presId="urn:microsoft.com/office/officeart/2005/8/layout/hList6"/>
    <dgm:cxn modelId="{30ED85AF-D660-43F0-B149-8FA81E3328AF}" srcId="{6220E525-5F67-4FD7-9899-AF93305FF430}" destId="{732B64DD-13C7-4088-8B6B-62DB3291DA07}" srcOrd="3" destOrd="0" parTransId="{5760B4E1-A5B1-40F0-8952-AB8AA411C069}" sibTransId="{7779BC5E-1988-49E7-8550-AEC62AFC0C30}"/>
    <dgm:cxn modelId="{7E1ECDB6-5C22-442C-935E-0A20FD52F7D3}" srcId="{48994AB7-848B-4A46-B219-89184A4049A0}" destId="{7C0C813C-DB2E-4190-8FF4-AE989EA62D65}" srcOrd="1" destOrd="0" parTransId="{A0C49F74-697A-4990-BFA1-DD57C22C42BE}" sibTransId="{FA46B335-4E08-4F1B-8375-2348438A3602}"/>
    <dgm:cxn modelId="{9D373DB9-4056-45A0-B289-362DDAD3308A}" type="presOf" srcId="{65CA3ED6-8225-49E7-A10F-B083DE4B3639}" destId="{2EFFCE93-D425-4806-9C1D-4F2EAD729105}" srcOrd="0" destOrd="1" presId="urn:microsoft.com/office/officeart/2005/8/layout/hList6"/>
    <dgm:cxn modelId="{F25FFCB9-54B1-4A8F-8240-4995887BE42E}" type="presOf" srcId="{289D60BF-D6EE-4DB9-9ED1-B5F0B4EFECB8}" destId="{2EFFCE93-D425-4806-9C1D-4F2EAD729105}" srcOrd="0" destOrd="5" presId="urn:microsoft.com/office/officeart/2005/8/layout/hList6"/>
    <dgm:cxn modelId="{30917FD2-F561-4FC1-9EE3-675C29272EDD}" srcId="{48994AB7-848B-4A46-B219-89184A4049A0}" destId="{289D60BF-D6EE-4DB9-9ED1-B5F0B4EFECB8}" srcOrd="4" destOrd="0" parTransId="{7397AFD1-E4A0-484F-82FC-A8EE889CC6DC}" sibTransId="{71212A3A-9FB4-4791-8525-3074621776CF}"/>
    <dgm:cxn modelId="{117A66D5-D1AC-4676-86F1-5FA63756FDF3}" type="presOf" srcId="{3F429148-C6A4-42C6-BE16-8C7609606154}" destId="{6B191B31-FD3A-4D38-8B12-227B979C0C7D}" srcOrd="0" destOrd="0" presId="urn:microsoft.com/office/officeart/2005/8/layout/hList6"/>
    <dgm:cxn modelId="{4C9FBBD5-1421-41FD-A3D4-3CA5A64EB218}" srcId="{48994AB7-848B-4A46-B219-89184A4049A0}" destId="{9206EEE8-ABF0-41FC-A7F6-8D20D571E9DB}" srcOrd="2" destOrd="0" parTransId="{6D2F7221-5A02-4A68-BA9C-135FFAA8CF18}" sibTransId="{79C75E04-2595-45F0-A0D9-CACBFBAF42A4}"/>
    <dgm:cxn modelId="{47E603DF-DE59-4ACA-9491-969203A0BE61}" type="presOf" srcId="{BD59AD38-5857-4526-A8AA-1B5CE8B98030}" destId="{55F80D65-7FC6-4C6D-9960-D332C4D52AD9}" srcOrd="0" destOrd="3" presId="urn:microsoft.com/office/officeart/2005/8/layout/hList6"/>
    <dgm:cxn modelId="{22BBB9DF-C481-4C7E-9A1C-E1884A5B5479}" srcId="{48994AB7-848B-4A46-B219-89184A4049A0}" destId="{DF50183D-F562-4911-AC0D-FED70D907492}" srcOrd="3" destOrd="0" parTransId="{2607EBAA-2D77-422B-8618-A1E3F0E51290}" sibTransId="{1E653647-6FB4-4CC5-B606-B5998206D256}"/>
    <dgm:cxn modelId="{12C023E6-1BB5-448F-80FC-C02FB9212A98}" type="presOf" srcId="{4918AFD2-DE0A-4B9A-80C4-66FF01326E50}" destId="{55F80D65-7FC6-4C6D-9960-D332C4D52AD9}" srcOrd="0" destOrd="5" presId="urn:microsoft.com/office/officeart/2005/8/layout/hList6"/>
    <dgm:cxn modelId="{2D80B0EE-E9C3-49DA-B546-8FD8445412AA}" srcId="{6220E525-5F67-4FD7-9899-AF93305FF430}" destId="{3890F4A9-0732-4637-B278-82C0155BECF5}" srcOrd="6" destOrd="0" parTransId="{4C9BF506-C8A9-4279-BB8D-5700985B878D}" sibTransId="{909A212A-684C-4369-B12F-774EA1F1750C}"/>
    <dgm:cxn modelId="{23D62CF5-BA5A-4BB9-A364-783C010B5543}" srcId="{3F429148-C6A4-42C6-BE16-8C7609606154}" destId="{6220E525-5F67-4FD7-9899-AF93305FF430}" srcOrd="1" destOrd="0" parTransId="{089B86D6-8E3D-47EC-A49A-0A2D79A221C8}" sibTransId="{BDBEF28D-AC2D-4630-82EC-7170BB7EA74C}"/>
    <dgm:cxn modelId="{12042CFE-6ABF-41F7-98B1-61AEB50860F7}" type="presParOf" srcId="{6B191B31-FD3A-4D38-8B12-227B979C0C7D}" destId="{2EFFCE93-D425-4806-9C1D-4F2EAD729105}" srcOrd="0" destOrd="0" presId="urn:microsoft.com/office/officeart/2005/8/layout/hList6"/>
    <dgm:cxn modelId="{F9149FDE-14C1-41BE-9BD0-D10A9DBCA911}" type="presParOf" srcId="{6B191B31-FD3A-4D38-8B12-227B979C0C7D}" destId="{3FBE59A1-6324-4F90-8909-A373E11CEE7D}" srcOrd="1" destOrd="0" presId="urn:microsoft.com/office/officeart/2005/8/layout/hList6"/>
    <dgm:cxn modelId="{F72C3540-F2AA-4DED-BA9F-C39F7CE8853F}" type="presParOf" srcId="{6B191B31-FD3A-4D38-8B12-227B979C0C7D}" destId="{55F80D65-7FC6-4C6D-9960-D332C4D52AD9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398C37-4643-4DE3-ABEA-6BA57147538F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69CC05A8-D74B-4DB5-AA73-6A76896CA9A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Uruguai</a:t>
          </a:r>
        </a:p>
      </dgm:t>
    </dgm:pt>
    <dgm:pt modelId="{7301A274-61AF-446F-9159-51E606551F1B}" type="parTrans" cxnId="{DE07B3C9-7016-4DBD-B1DE-8498047AA5F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47EFCFE-6604-48D0-AB15-114E669F2278}" type="sibTrans" cxnId="{DE07B3C9-7016-4DBD-B1DE-8498047AA5F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0FBC721-488A-4CA4-80C5-B3147B19CF9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Bolívia</a:t>
          </a:r>
        </a:p>
      </dgm:t>
    </dgm:pt>
    <dgm:pt modelId="{6505DA29-5259-47F8-AA50-B9A5533C47F5}" type="parTrans" cxnId="{C63739F9-7ACB-46BC-A378-0714C8D3F8E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ACB2474-188C-4A6C-9AD7-1F360F0DED01}" type="sibTrans" cxnId="{C63739F9-7ACB-46BC-A378-0714C8D3F8E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9CC9BDB-C868-4C88-A32F-DAC1BD3C473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Na década de 1960, guerrilheiros ligados a Che Guevara instalaram-se na Bolívia.</a:t>
          </a:r>
        </a:p>
      </dgm:t>
    </dgm:pt>
    <dgm:pt modelId="{F08FF62E-512A-4AB5-B048-42A3987FE60A}" type="parTrans" cxnId="{18435B0F-CDB8-4945-A8E5-2E2869924ED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C3003E5-28F8-4B4C-B6F4-84B2F7ADD2E5}" type="sibTrans" cxnId="{18435B0F-CDB8-4945-A8E5-2E2869924ED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55BFB65-1834-4185-A2BD-8E0F634AA4F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golpe militar contou com o apoio dos militares brasileiros.</a:t>
          </a:r>
        </a:p>
      </dgm:t>
    </dgm:pt>
    <dgm:pt modelId="{7359F2DC-0FC8-4B91-8B56-FDC9315FC532}" type="sibTrans" cxnId="{257DEA7B-2EC7-4DCE-A1B4-961B41AE44D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27B566C-1C5C-4F22-AB5B-3CDADCBD03D8}" type="parTrans" cxnId="{257DEA7B-2EC7-4DCE-A1B4-961B41AE44D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27ADAD6-EE5B-4999-9DEB-5D21740B703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1973, tomaram o poder por meio de um golpe, apoiado pelo próprio presidente. </a:t>
          </a:r>
        </a:p>
      </dgm:t>
    </dgm:pt>
    <dgm:pt modelId="{BE392667-D3CF-413B-AC7B-E4C31D2D8F9C}" type="parTrans" cxnId="{9878C3AB-56D7-4180-86A7-A6467B21B272}">
      <dgm:prSet/>
      <dgm:spPr/>
      <dgm:t>
        <a:bodyPr/>
        <a:lstStyle/>
        <a:p>
          <a:endParaRPr lang="pt-BR"/>
        </a:p>
      </dgm:t>
    </dgm:pt>
    <dgm:pt modelId="{C602EE2E-A5C3-498C-A4C9-598648DBE0C5}" type="sibTrans" cxnId="{9878C3AB-56D7-4180-86A7-A6467B21B272}">
      <dgm:prSet/>
      <dgm:spPr/>
      <dgm:t>
        <a:bodyPr/>
        <a:lstStyle/>
        <a:p>
          <a:endParaRPr lang="pt-BR"/>
        </a:p>
      </dgm:t>
    </dgm:pt>
    <dgm:pt modelId="{33230B80-2493-49A1-B7E3-ACDB3410A21C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3B02BAE1-9C89-4F03-9FC3-4CD97A2FC72F}" type="parTrans" cxnId="{0EBF7A59-CAB1-4BDD-B280-6EDDA79A2307}">
      <dgm:prSet/>
      <dgm:spPr/>
      <dgm:t>
        <a:bodyPr/>
        <a:lstStyle/>
        <a:p>
          <a:endParaRPr lang="pt-BR"/>
        </a:p>
      </dgm:t>
    </dgm:pt>
    <dgm:pt modelId="{961D6BA6-1A4D-4177-939E-5ACB33AD7D31}" type="sibTrans" cxnId="{0EBF7A59-CAB1-4BDD-B280-6EDDA79A2307}">
      <dgm:prSet/>
      <dgm:spPr/>
      <dgm:t>
        <a:bodyPr/>
        <a:lstStyle/>
        <a:p>
          <a:endParaRPr lang="pt-BR"/>
        </a:p>
      </dgm:t>
    </dgm:pt>
    <dgm:pt modelId="{F792FCDE-167B-4783-9683-11AE32BA9E3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democracia foi restabelecida somente em 1985.</a:t>
          </a:r>
        </a:p>
      </dgm:t>
    </dgm:pt>
    <dgm:pt modelId="{A8AA5174-1DC3-4F0D-BC77-C9BD01DE13F2}" type="parTrans" cxnId="{37A3EDFF-839A-48D8-AED2-4865E4AC133D}">
      <dgm:prSet/>
      <dgm:spPr/>
      <dgm:t>
        <a:bodyPr/>
        <a:lstStyle/>
        <a:p>
          <a:endParaRPr lang="pt-BR"/>
        </a:p>
      </dgm:t>
    </dgm:pt>
    <dgm:pt modelId="{2B3D3207-6CED-4286-94C9-487066CBC6CA}" type="sibTrans" cxnId="{37A3EDFF-839A-48D8-AED2-4865E4AC133D}">
      <dgm:prSet/>
      <dgm:spPr/>
      <dgm:t>
        <a:bodyPr/>
        <a:lstStyle/>
        <a:p>
          <a:endParaRPr lang="pt-BR"/>
        </a:p>
      </dgm:t>
    </dgm:pt>
    <dgm:pt modelId="{F8760EB7-97D7-44CE-8CA1-FE52A2AD18B8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Seu objetivo era tomar o poder e expandir as ideias socialistas na região.</a:t>
          </a:r>
        </a:p>
      </dgm:t>
    </dgm:pt>
    <dgm:pt modelId="{909C710D-D54E-4E0E-8BB3-6638D8FE4677}" type="parTrans" cxnId="{E4E1DB7C-F65B-41B0-A4C8-E4E2AB7140E5}">
      <dgm:prSet/>
      <dgm:spPr/>
      <dgm:t>
        <a:bodyPr/>
        <a:lstStyle/>
        <a:p>
          <a:endParaRPr lang="pt-BR"/>
        </a:p>
      </dgm:t>
    </dgm:pt>
    <dgm:pt modelId="{CB7EEE0F-0116-4A5A-99E0-BDE74BCD2C56}" type="sibTrans" cxnId="{E4E1DB7C-F65B-41B0-A4C8-E4E2AB7140E5}">
      <dgm:prSet/>
      <dgm:spPr/>
      <dgm:t>
        <a:bodyPr/>
        <a:lstStyle/>
        <a:p>
          <a:endParaRPr lang="pt-BR"/>
        </a:p>
      </dgm:t>
    </dgm:pt>
    <dgm:pt modelId="{BEB238DE-C0C7-451E-9CDF-78A049FF6AFE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1971, foi empreendido um golpe pelo general Hugo Banzer Suárez.</a:t>
          </a:r>
        </a:p>
      </dgm:t>
    </dgm:pt>
    <dgm:pt modelId="{273C2828-3CB1-422C-BB3B-B8CEB81B0E99}" type="parTrans" cxnId="{D6297EBB-C9C1-48C8-B392-AE1FD833ACD5}">
      <dgm:prSet/>
      <dgm:spPr/>
      <dgm:t>
        <a:bodyPr/>
        <a:lstStyle/>
        <a:p>
          <a:endParaRPr lang="pt-BR"/>
        </a:p>
      </dgm:t>
    </dgm:pt>
    <dgm:pt modelId="{99599B23-BC7A-4D7A-9C8C-7D8E971A2DBB}" type="sibTrans" cxnId="{D6297EBB-C9C1-48C8-B392-AE1FD833ACD5}">
      <dgm:prSet/>
      <dgm:spPr/>
      <dgm:t>
        <a:bodyPr/>
        <a:lstStyle/>
        <a:p>
          <a:endParaRPr lang="pt-BR"/>
        </a:p>
      </dgm:t>
    </dgm:pt>
    <dgm:pt modelId="{9EC54B21-B9A6-4607-B1D2-0CF840D1089A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ditadura durou até            1982.</a:t>
          </a:r>
        </a:p>
      </dgm:t>
    </dgm:pt>
    <dgm:pt modelId="{54680CEF-9580-4953-BCE4-1C32B84332AB}" type="parTrans" cxnId="{294FCE0F-408D-40E9-A9E8-DD6C57E9399D}">
      <dgm:prSet/>
      <dgm:spPr/>
      <dgm:t>
        <a:bodyPr/>
        <a:lstStyle/>
        <a:p>
          <a:endParaRPr lang="pt-BR"/>
        </a:p>
      </dgm:t>
    </dgm:pt>
    <dgm:pt modelId="{6C220CED-90B3-4043-96AA-2980B8D78A30}" type="sibTrans" cxnId="{294FCE0F-408D-40E9-A9E8-DD6C57E9399D}">
      <dgm:prSet/>
      <dgm:spPr/>
      <dgm:t>
        <a:bodyPr/>
        <a:lstStyle/>
        <a:p>
          <a:endParaRPr lang="pt-BR"/>
        </a:p>
      </dgm:t>
    </dgm:pt>
    <dgm:pt modelId="{0584EA00-FAB1-482B-AB65-2B4B20CBF844}" type="pres">
      <dgm:prSet presAssocID="{4F398C37-4643-4DE3-ABEA-6BA57147538F}" presName="Name0" presStyleCnt="0">
        <dgm:presLayoutVars>
          <dgm:dir/>
          <dgm:resizeHandles val="exact"/>
        </dgm:presLayoutVars>
      </dgm:prSet>
      <dgm:spPr/>
    </dgm:pt>
    <dgm:pt modelId="{99B1416C-9D76-43A7-85DA-E6AE84AD74D4}" type="pres">
      <dgm:prSet presAssocID="{69CC05A8-D74B-4DB5-AA73-6A76896CA9A2}" presName="node" presStyleLbl="node1" presStyleIdx="0" presStyleCnt="2">
        <dgm:presLayoutVars>
          <dgm:bulletEnabled val="1"/>
        </dgm:presLayoutVars>
      </dgm:prSet>
      <dgm:spPr/>
    </dgm:pt>
    <dgm:pt modelId="{A61690E5-44FE-4048-8FD3-9112385F16C9}" type="pres">
      <dgm:prSet presAssocID="{247EFCFE-6604-48D0-AB15-114E669F2278}" presName="sibTrans" presStyleCnt="0"/>
      <dgm:spPr/>
    </dgm:pt>
    <dgm:pt modelId="{F8702FA0-FF9B-4E35-81EA-29953B524E7E}" type="pres">
      <dgm:prSet presAssocID="{20FBC721-488A-4CA4-80C5-B3147B19CF90}" presName="node" presStyleLbl="node1" presStyleIdx="1" presStyleCnt="2">
        <dgm:presLayoutVars>
          <dgm:bulletEnabled val="1"/>
        </dgm:presLayoutVars>
      </dgm:prSet>
      <dgm:spPr/>
    </dgm:pt>
  </dgm:ptLst>
  <dgm:cxnLst>
    <dgm:cxn modelId="{18435B0F-CDB8-4945-A8E5-2E2869924ED6}" srcId="{20FBC721-488A-4CA4-80C5-B3147B19CF90}" destId="{49CC9BDB-C868-4C88-A32F-DAC1BD3C473C}" srcOrd="0" destOrd="0" parTransId="{F08FF62E-512A-4AB5-B048-42A3987FE60A}" sibTransId="{DC3003E5-28F8-4B4C-B6F4-84B2F7ADD2E5}"/>
    <dgm:cxn modelId="{294FCE0F-408D-40E9-A9E8-DD6C57E9399D}" srcId="{20FBC721-488A-4CA4-80C5-B3147B19CF90}" destId="{9EC54B21-B9A6-4607-B1D2-0CF840D1089A}" srcOrd="3" destOrd="0" parTransId="{54680CEF-9580-4953-BCE4-1C32B84332AB}" sibTransId="{6C220CED-90B3-4043-96AA-2980B8D78A30}"/>
    <dgm:cxn modelId="{CC028C10-046E-4B9C-B9AC-37656C989B88}" type="presOf" srcId="{F792FCDE-167B-4783-9683-11AE32BA9E30}" destId="{99B1416C-9D76-43A7-85DA-E6AE84AD74D4}" srcOrd="0" destOrd="3" presId="urn:microsoft.com/office/officeart/2005/8/layout/hList6"/>
    <dgm:cxn modelId="{73EE2D17-9723-4391-9AC9-9AC66E9A4F2C}" type="presOf" srcId="{655BFB65-1834-4185-A2BD-8E0F634AA4F4}" destId="{99B1416C-9D76-43A7-85DA-E6AE84AD74D4}" srcOrd="0" destOrd="2" presId="urn:microsoft.com/office/officeart/2005/8/layout/hList6"/>
    <dgm:cxn modelId="{44671836-9EED-43A9-BA41-0E4069DFB2B8}" type="presOf" srcId="{4F398C37-4643-4DE3-ABEA-6BA57147538F}" destId="{0584EA00-FAB1-482B-AB65-2B4B20CBF844}" srcOrd="0" destOrd="0" presId="urn:microsoft.com/office/officeart/2005/8/layout/hList6"/>
    <dgm:cxn modelId="{1BF6933D-B89A-4354-894D-9A0A6A28077E}" type="presOf" srcId="{C27ADAD6-EE5B-4999-9DEB-5D21740B7030}" destId="{99B1416C-9D76-43A7-85DA-E6AE84AD74D4}" srcOrd="0" destOrd="1" presId="urn:microsoft.com/office/officeart/2005/8/layout/hList6"/>
    <dgm:cxn modelId="{2FE7385F-613E-46B0-AC75-FA0610D100C0}" type="presOf" srcId="{49CC9BDB-C868-4C88-A32F-DAC1BD3C473C}" destId="{F8702FA0-FF9B-4E35-81EA-29953B524E7E}" srcOrd="0" destOrd="1" presId="urn:microsoft.com/office/officeart/2005/8/layout/hList6"/>
    <dgm:cxn modelId="{75DDB157-2623-4069-AA4D-2456907EB47A}" type="presOf" srcId="{9EC54B21-B9A6-4607-B1D2-0CF840D1089A}" destId="{F8702FA0-FF9B-4E35-81EA-29953B524E7E}" srcOrd="0" destOrd="4" presId="urn:microsoft.com/office/officeart/2005/8/layout/hList6"/>
    <dgm:cxn modelId="{0EBF7A59-CAB1-4BDD-B280-6EDDA79A2307}" srcId="{69CC05A8-D74B-4DB5-AA73-6A76896CA9A2}" destId="{33230B80-2493-49A1-B7E3-ACDB3410A21C}" srcOrd="3" destOrd="0" parTransId="{3B02BAE1-9C89-4F03-9FC3-4CD97A2FC72F}" sibTransId="{961D6BA6-1A4D-4177-939E-5ACB33AD7D31}"/>
    <dgm:cxn modelId="{257DEA7B-2EC7-4DCE-A1B4-961B41AE44D0}" srcId="{69CC05A8-D74B-4DB5-AA73-6A76896CA9A2}" destId="{655BFB65-1834-4185-A2BD-8E0F634AA4F4}" srcOrd="1" destOrd="0" parTransId="{727B566C-1C5C-4F22-AB5B-3CDADCBD03D8}" sibTransId="{7359F2DC-0FC8-4B91-8B56-FDC9315FC532}"/>
    <dgm:cxn modelId="{E4E1DB7C-F65B-41B0-A4C8-E4E2AB7140E5}" srcId="{20FBC721-488A-4CA4-80C5-B3147B19CF90}" destId="{F8760EB7-97D7-44CE-8CA1-FE52A2AD18B8}" srcOrd="1" destOrd="0" parTransId="{909C710D-D54E-4E0E-8BB3-6638D8FE4677}" sibTransId="{CB7EEE0F-0116-4A5A-99E0-BDE74BCD2C56}"/>
    <dgm:cxn modelId="{1070F584-FC7C-4E69-A59F-7BE49C13D957}" type="presOf" srcId="{69CC05A8-D74B-4DB5-AA73-6A76896CA9A2}" destId="{99B1416C-9D76-43A7-85DA-E6AE84AD74D4}" srcOrd="0" destOrd="0" presId="urn:microsoft.com/office/officeart/2005/8/layout/hList6"/>
    <dgm:cxn modelId="{9878C3AB-56D7-4180-86A7-A6467B21B272}" srcId="{69CC05A8-D74B-4DB5-AA73-6A76896CA9A2}" destId="{C27ADAD6-EE5B-4999-9DEB-5D21740B7030}" srcOrd="0" destOrd="0" parTransId="{BE392667-D3CF-413B-AC7B-E4C31D2D8F9C}" sibTransId="{C602EE2E-A5C3-498C-A4C9-598648DBE0C5}"/>
    <dgm:cxn modelId="{D6297EBB-C9C1-48C8-B392-AE1FD833ACD5}" srcId="{20FBC721-488A-4CA4-80C5-B3147B19CF90}" destId="{BEB238DE-C0C7-451E-9CDF-78A049FF6AFE}" srcOrd="2" destOrd="0" parTransId="{273C2828-3CB1-422C-BB3B-B8CEB81B0E99}" sibTransId="{99599B23-BC7A-4D7A-9C8C-7D8E971A2DBB}"/>
    <dgm:cxn modelId="{DE07B3C9-7016-4DBD-B1DE-8498047AA5F2}" srcId="{4F398C37-4643-4DE3-ABEA-6BA57147538F}" destId="{69CC05A8-D74B-4DB5-AA73-6A76896CA9A2}" srcOrd="0" destOrd="0" parTransId="{7301A274-61AF-446F-9159-51E606551F1B}" sibTransId="{247EFCFE-6604-48D0-AB15-114E669F2278}"/>
    <dgm:cxn modelId="{75477FE1-C66F-4730-A908-C11CD0703383}" type="presOf" srcId="{20FBC721-488A-4CA4-80C5-B3147B19CF90}" destId="{F8702FA0-FF9B-4E35-81EA-29953B524E7E}" srcOrd="0" destOrd="0" presId="urn:microsoft.com/office/officeart/2005/8/layout/hList6"/>
    <dgm:cxn modelId="{487542F0-EE5F-47E9-A5B0-7BE11D0FDE2E}" type="presOf" srcId="{F8760EB7-97D7-44CE-8CA1-FE52A2AD18B8}" destId="{F8702FA0-FF9B-4E35-81EA-29953B524E7E}" srcOrd="0" destOrd="2" presId="urn:microsoft.com/office/officeart/2005/8/layout/hList6"/>
    <dgm:cxn modelId="{0F561DF4-CA13-4644-8BF2-DC4A437573BB}" type="presOf" srcId="{BEB238DE-C0C7-451E-9CDF-78A049FF6AFE}" destId="{F8702FA0-FF9B-4E35-81EA-29953B524E7E}" srcOrd="0" destOrd="3" presId="urn:microsoft.com/office/officeart/2005/8/layout/hList6"/>
    <dgm:cxn modelId="{D85C9DF4-5688-4AD3-9865-A9B32CE4CEE9}" type="presOf" srcId="{33230B80-2493-49A1-B7E3-ACDB3410A21C}" destId="{99B1416C-9D76-43A7-85DA-E6AE84AD74D4}" srcOrd="0" destOrd="4" presId="urn:microsoft.com/office/officeart/2005/8/layout/hList6"/>
    <dgm:cxn modelId="{C63739F9-7ACB-46BC-A378-0714C8D3F8E7}" srcId="{4F398C37-4643-4DE3-ABEA-6BA57147538F}" destId="{20FBC721-488A-4CA4-80C5-B3147B19CF90}" srcOrd="1" destOrd="0" parTransId="{6505DA29-5259-47F8-AA50-B9A5533C47F5}" sibTransId="{DACB2474-188C-4A6C-9AD7-1F360F0DED01}"/>
    <dgm:cxn modelId="{37A3EDFF-839A-48D8-AED2-4865E4AC133D}" srcId="{69CC05A8-D74B-4DB5-AA73-6A76896CA9A2}" destId="{F792FCDE-167B-4783-9683-11AE32BA9E30}" srcOrd="2" destOrd="0" parTransId="{A8AA5174-1DC3-4F0D-BC77-C9BD01DE13F2}" sibTransId="{2B3D3207-6CED-4286-94C9-487066CBC6CA}"/>
    <dgm:cxn modelId="{5C16CB37-B227-47CD-A184-FC21C3D18A75}" type="presParOf" srcId="{0584EA00-FAB1-482B-AB65-2B4B20CBF844}" destId="{99B1416C-9D76-43A7-85DA-E6AE84AD74D4}" srcOrd="0" destOrd="0" presId="urn:microsoft.com/office/officeart/2005/8/layout/hList6"/>
    <dgm:cxn modelId="{2C08FA4E-F573-4809-9322-3A0DF9AA683F}" type="presParOf" srcId="{0584EA00-FAB1-482B-AB65-2B4B20CBF844}" destId="{A61690E5-44FE-4048-8FD3-9112385F16C9}" srcOrd="1" destOrd="0" presId="urn:microsoft.com/office/officeart/2005/8/layout/hList6"/>
    <dgm:cxn modelId="{752FB833-1D54-40B6-B417-324DA5BF291F}" type="presParOf" srcId="{0584EA00-FAB1-482B-AB65-2B4B20CBF844}" destId="{F8702FA0-FF9B-4E35-81EA-29953B524E7E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BAB5F6-F068-43F9-9502-51A11AAA1105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96EF723D-0A1A-48F1-9733-3D4C1EE705E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Desde 1970, o presidente do Chile era Salvador Allende. Em seu governo, foram adotadas medidas nacionalistas. </a:t>
          </a:r>
        </a:p>
      </dgm:t>
    </dgm:pt>
    <dgm:pt modelId="{F5F49963-D93D-4183-B6ED-205DE49F181F}" type="parTrans" cxnId="{565B3D58-7564-4C4B-8E85-146254A862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798C048-9D9A-457C-8E98-F93719F04A0D}" type="sibTrans" cxnId="{565B3D58-7564-4C4B-8E85-146254A862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E85E2B2-7131-4060-B1B6-B1F40EDB7FF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Parte da sociedade e grupos militares passaram a apoiar movimentos grevistas de oposição a Allende.</a:t>
          </a:r>
        </a:p>
      </dgm:t>
    </dgm:pt>
    <dgm:pt modelId="{388EECC3-20DA-435C-A79B-2939840E6378}" type="parTrans" cxnId="{4D68C7DC-3157-4063-9DC1-FBDB6E8C3D1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62AC002-89DB-47DA-A764-B1C0A0232235}" type="sibTrans" cxnId="{4D68C7DC-3157-4063-9DC1-FBDB6E8C3D1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76F300B-3195-4D44-9CDE-0EFB2E4C00A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11 de setembro de 1973, Salvador Allende foi deposto pelos militares chilenos.</a:t>
          </a:r>
        </a:p>
      </dgm:t>
    </dgm:pt>
    <dgm:pt modelId="{EFF6BC32-9799-4723-9A9B-C0ED4A08D24C}" type="parTrans" cxnId="{07306F1D-4B47-469C-930E-45757A5A8F7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7D8FE4F-DAFE-4488-A485-2548D4EAA85D}" type="sibTrans" cxnId="{07306F1D-4B47-469C-930E-45757A5A8F7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D302316-A0BD-4C3C-921E-3895E46A030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Uma Junta Militar, chefiada pelo general Augusto Pinochet, assumiu o governo e cancelou as nacionalizações feitas por Allende.</a:t>
          </a:r>
        </a:p>
      </dgm:t>
    </dgm:pt>
    <dgm:pt modelId="{72B1D9DC-5AF1-42A6-878D-2994281B0F5F}" type="parTrans" cxnId="{E69023E9-529B-4FD5-9E26-DC9892F44A0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EF2AAAC-A87F-4E50-945E-D304C20633AE}" type="sibTrans" cxnId="{E69023E9-529B-4FD5-9E26-DC9892F44A0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149D088-CBD8-42CD-864B-4F7BF35EC225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1987, um plebiscito aprovou a saída de Pinochet. Em 1989, foi eleito o presidente do Chile. </a:t>
          </a:r>
        </a:p>
      </dgm:t>
    </dgm:pt>
    <dgm:pt modelId="{13E79094-D2D6-4121-A463-34D79840BC07}" type="parTrans" cxnId="{CEEF272B-B87A-481C-869A-E991ABC5D63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BBEFD80-F51C-44FD-A531-DDDB1BA407B5}" type="sibTrans" cxnId="{CEEF272B-B87A-481C-869A-E991ABC5D63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8B7A7F7-7179-4F28-BE05-16EBDB288F0C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5BC87304-390E-4704-93A6-6B55489FE074}" type="parTrans" cxnId="{913164EF-5544-49BA-B524-4928FE670D2F}">
      <dgm:prSet/>
      <dgm:spPr/>
      <dgm:t>
        <a:bodyPr/>
        <a:lstStyle/>
        <a:p>
          <a:endParaRPr lang="pt-BR"/>
        </a:p>
      </dgm:t>
    </dgm:pt>
    <dgm:pt modelId="{B9FCF3FA-0C22-462A-99AC-36DF7E2549E2}" type="sibTrans" cxnId="{913164EF-5544-49BA-B524-4928FE670D2F}">
      <dgm:prSet/>
      <dgm:spPr/>
      <dgm:t>
        <a:bodyPr/>
        <a:lstStyle/>
        <a:p>
          <a:endParaRPr lang="pt-BR"/>
        </a:p>
      </dgm:t>
    </dgm:pt>
    <dgm:pt modelId="{26F1CC6B-452A-4F2F-AC58-D0571502307D}" type="pres">
      <dgm:prSet presAssocID="{C3BAB5F6-F068-43F9-9502-51A11AAA1105}" presName="linear" presStyleCnt="0">
        <dgm:presLayoutVars>
          <dgm:animLvl val="lvl"/>
          <dgm:resizeHandles val="exact"/>
        </dgm:presLayoutVars>
      </dgm:prSet>
      <dgm:spPr/>
    </dgm:pt>
    <dgm:pt modelId="{D6416203-B622-46A0-955E-DF05093464F5}" type="pres">
      <dgm:prSet presAssocID="{96EF723D-0A1A-48F1-9733-3D4C1EE705E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66A7C8-54E2-4E11-938F-6B1F5C398EB6}" type="pres">
      <dgm:prSet presAssocID="{96EF723D-0A1A-48F1-9733-3D4C1EE705E3}" presName="childText" presStyleLbl="revTx" presStyleIdx="0" presStyleCnt="2">
        <dgm:presLayoutVars>
          <dgm:bulletEnabled val="1"/>
        </dgm:presLayoutVars>
      </dgm:prSet>
      <dgm:spPr/>
    </dgm:pt>
    <dgm:pt modelId="{C106BE7E-899C-4065-BC5D-5E1BF7EFBD0D}" type="pres">
      <dgm:prSet presAssocID="{976F300B-3195-4D44-9CDE-0EFB2E4C00A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CCDC116-38B2-4E4F-AB6F-C419254E98D5}" type="pres">
      <dgm:prSet presAssocID="{976F300B-3195-4D44-9CDE-0EFB2E4C00AF}" presName="childText" presStyleLbl="revTx" presStyleIdx="1" presStyleCnt="2">
        <dgm:presLayoutVars>
          <dgm:bulletEnabled val="1"/>
        </dgm:presLayoutVars>
      </dgm:prSet>
      <dgm:spPr/>
    </dgm:pt>
    <dgm:pt modelId="{1E0E2CC5-28F3-4627-BB42-AA283E089178}" type="pres">
      <dgm:prSet presAssocID="{3149D088-CBD8-42CD-864B-4F7BF35EC22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7086D12-CAEB-4EA5-B6C8-10D7764A915D}" type="presOf" srcId="{C3BAB5F6-F068-43F9-9502-51A11AAA1105}" destId="{26F1CC6B-452A-4F2F-AC58-D0571502307D}" srcOrd="0" destOrd="0" presId="urn:microsoft.com/office/officeart/2005/8/layout/vList2"/>
    <dgm:cxn modelId="{07306F1D-4B47-469C-930E-45757A5A8F76}" srcId="{C3BAB5F6-F068-43F9-9502-51A11AAA1105}" destId="{976F300B-3195-4D44-9CDE-0EFB2E4C00AF}" srcOrd="1" destOrd="0" parTransId="{EFF6BC32-9799-4723-9A9B-C0ED4A08D24C}" sibTransId="{67D8FE4F-DAFE-4488-A485-2548D4EAA85D}"/>
    <dgm:cxn modelId="{B5132221-BC39-47E5-84B8-1BD218E6C1B9}" type="presOf" srcId="{976F300B-3195-4D44-9CDE-0EFB2E4C00AF}" destId="{C106BE7E-899C-4065-BC5D-5E1BF7EFBD0D}" srcOrd="0" destOrd="0" presId="urn:microsoft.com/office/officeart/2005/8/layout/vList2"/>
    <dgm:cxn modelId="{CEEF272B-B87A-481C-869A-E991ABC5D638}" srcId="{C3BAB5F6-F068-43F9-9502-51A11AAA1105}" destId="{3149D088-CBD8-42CD-864B-4F7BF35EC225}" srcOrd="2" destOrd="0" parTransId="{13E79094-D2D6-4121-A463-34D79840BC07}" sibTransId="{9BBEFD80-F51C-44FD-A531-DDDB1BA407B5}"/>
    <dgm:cxn modelId="{7FD66D4A-8949-49D9-9846-2D17A5F5182B}" type="presOf" srcId="{2E85E2B2-7131-4060-B1B6-B1F40EDB7FF5}" destId="{B966A7C8-54E2-4E11-938F-6B1F5C398EB6}" srcOrd="0" destOrd="0" presId="urn:microsoft.com/office/officeart/2005/8/layout/vList2"/>
    <dgm:cxn modelId="{565B3D58-7564-4C4B-8E85-146254A862E8}" srcId="{C3BAB5F6-F068-43F9-9502-51A11AAA1105}" destId="{96EF723D-0A1A-48F1-9733-3D4C1EE705E3}" srcOrd="0" destOrd="0" parTransId="{F5F49963-D93D-4183-B6ED-205DE49F181F}" sibTransId="{0798C048-9D9A-457C-8E98-F93719F04A0D}"/>
    <dgm:cxn modelId="{4AEBD378-2BAF-4B00-886A-3D353FD3BCF9}" type="presOf" srcId="{3149D088-CBD8-42CD-864B-4F7BF35EC225}" destId="{1E0E2CC5-28F3-4627-BB42-AA283E089178}" srcOrd="0" destOrd="0" presId="urn:microsoft.com/office/officeart/2005/8/layout/vList2"/>
    <dgm:cxn modelId="{1AC522A3-5946-4535-95ED-42DC7C190672}" type="presOf" srcId="{48B7A7F7-7179-4F28-BE05-16EBDB288F0C}" destId="{B966A7C8-54E2-4E11-938F-6B1F5C398EB6}" srcOrd="0" destOrd="1" presId="urn:microsoft.com/office/officeart/2005/8/layout/vList2"/>
    <dgm:cxn modelId="{28DF6FA8-5AA7-42FC-9BEA-828503E19D63}" type="presOf" srcId="{7D302316-A0BD-4C3C-921E-3895E46A030D}" destId="{2CCDC116-38B2-4E4F-AB6F-C419254E98D5}" srcOrd="0" destOrd="0" presId="urn:microsoft.com/office/officeart/2005/8/layout/vList2"/>
    <dgm:cxn modelId="{1A3067BC-1346-4901-856D-AFA9809626A8}" type="presOf" srcId="{96EF723D-0A1A-48F1-9733-3D4C1EE705E3}" destId="{D6416203-B622-46A0-955E-DF05093464F5}" srcOrd="0" destOrd="0" presId="urn:microsoft.com/office/officeart/2005/8/layout/vList2"/>
    <dgm:cxn modelId="{4D68C7DC-3157-4063-9DC1-FBDB6E8C3D17}" srcId="{96EF723D-0A1A-48F1-9733-3D4C1EE705E3}" destId="{2E85E2B2-7131-4060-B1B6-B1F40EDB7FF5}" srcOrd="0" destOrd="0" parTransId="{388EECC3-20DA-435C-A79B-2939840E6378}" sibTransId="{362AC002-89DB-47DA-A764-B1C0A0232235}"/>
    <dgm:cxn modelId="{E69023E9-529B-4FD5-9E26-DC9892F44A04}" srcId="{976F300B-3195-4D44-9CDE-0EFB2E4C00AF}" destId="{7D302316-A0BD-4C3C-921E-3895E46A030D}" srcOrd="0" destOrd="0" parTransId="{72B1D9DC-5AF1-42A6-878D-2994281B0F5F}" sibTransId="{7EF2AAAC-A87F-4E50-945E-D304C20633AE}"/>
    <dgm:cxn modelId="{913164EF-5544-49BA-B524-4928FE670D2F}" srcId="{96EF723D-0A1A-48F1-9733-3D4C1EE705E3}" destId="{48B7A7F7-7179-4F28-BE05-16EBDB288F0C}" srcOrd="1" destOrd="0" parTransId="{5BC87304-390E-4704-93A6-6B55489FE074}" sibTransId="{B9FCF3FA-0C22-462A-99AC-36DF7E2549E2}"/>
    <dgm:cxn modelId="{2971E15A-79A8-4611-864B-259C120003ED}" type="presParOf" srcId="{26F1CC6B-452A-4F2F-AC58-D0571502307D}" destId="{D6416203-B622-46A0-955E-DF05093464F5}" srcOrd="0" destOrd="0" presId="urn:microsoft.com/office/officeart/2005/8/layout/vList2"/>
    <dgm:cxn modelId="{5A8FC31C-6179-40DD-9D6A-13C00429EE7C}" type="presParOf" srcId="{26F1CC6B-452A-4F2F-AC58-D0571502307D}" destId="{B966A7C8-54E2-4E11-938F-6B1F5C398EB6}" srcOrd="1" destOrd="0" presId="urn:microsoft.com/office/officeart/2005/8/layout/vList2"/>
    <dgm:cxn modelId="{099688A8-468B-4A9C-97C3-05DD2A219018}" type="presParOf" srcId="{26F1CC6B-452A-4F2F-AC58-D0571502307D}" destId="{C106BE7E-899C-4065-BC5D-5E1BF7EFBD0D}" srcOrd="2" destOrd="0" presId="urn:microsoft.com/office/officeart/2005/8/layout/vList2"/>
    <dgm:cxn modelId="{40B636CF-6EB0-4140-8A20-47080AD5538E}" type="presParOf" srcId="{26F1CC6B-452A-4F2F-AC58-D0571502307D}" destId="{2CCDC116-38B2-4E4F-AB6F-C419254E98D5}" srcOrd="3" destOrd="0" presId="urn:microsoft.com/office/officeart/2005/8/layout/vList2"/>
    <dgm:cxn modelId="{DDB9D699-C72A-485C-91E2-FE7E04DAC5BE}" type="presParOf" srcId="{26F1CC6B-452A-4F2F-AC58-D0571502307D}" destId="{1E0E2CC5-28F3-4627-BB42-AA283E08917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B0856C-7021-4D95-9202-63C97623F3E7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6F2E8DC1-200A-42FE-9853-E37FB64992F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Ao longo dos regimes ditatoriais, diversos movimentos de resistência foram organizados na América Latina.</a:t>
          </a:r>
        </a:p>
      </dgm:t>
    </dgm:pt>
    <dgm:pt modelId="{8D7A0217-14ED-4659-AE12-5AC39271842A}" type="parTrans" cxnId="{AA817475-F78F-4787-A511-84CB99AB76B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8E89219-F0DD-4762-8A83-C8171BD5FD3E}" type="sibTrans" cxnId="{AA817475-F78F-4787-A511-84CB99AB76B8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DA913D32-F750-4D21-9435-ACDA01BEC00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Também na Argentina, surgiram as Mães da Praça de Maio (</a:t>
          </a:r>
          <a:r>
            <a:rPr lang="pt-BR" sz="1900" i="1" dirty="0">
              <a:latin typeface="Roboto" pitchFamily="2" charset="0"/>
              <a:ea typeface="Roboto" pitchFamily="2" charset="0"/>
            </a:rPr>
            <a:t>Madres de Plaza de Mayo</a:t>
          </a:r>
          <a:r>
            <a:rPr lang="pt-BR" sz="1900" dirty="0">
              <a:latin typeface="Roboto" pitchFamily="2" charset="0"/>
              <a:ea typeface="Roboto" pitchFamily="2" charset="0"/>
            </a:rPr>
            <a:t>). </a:t>
          </a:r>
        </a:p>
      </dgm:t>
    </dgm:pt>
    <dgm:pt modelId="{1178AC7D-11BE-4525-956F-3B224F5E07C5}" type="parTrans" cxnId="{C167C158-064F-4CB9-858D-A9F749F7083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B05EBA7-9F82-4CB5-9C72-89C295FA4215}" type="sibTrans" cxnId="{C167C158-064F-4CB9-858D-A9F749F7083B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BA47C76A-1E26-4A58-A402-272BF0AE0D1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Grupo formado inicialmente por quatorze mulheres. Um de seus lemas era: "Todos os desaparecidos são nossos filhos“. </a:t>
          </a:r>
        </a:p>
      </dgm:t>
    </dgm:pt>
    <dgm:pt modelId="{AB62F3AD-9437-468E-A33A-96A47DD01062}" type="parTrans" cxnId="{1C88F5E4-E709-4026-AA93-CEEA4E8C98D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E1E3483-6885-4306-8D35-00B99351EEEF}" type="sibTrans" cxnId="{1C88F5E4-E709-4026-AA93-CEEA4E8C98D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7F8BF05-A6C6-4E4E-B90E-73360540974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lutas armadas tiveram inspiração nos movimentos de guerrilhas.</a:t>
          </a:r>
        </a:p>
      </dgm:t>
    </dgm:pt>
    <dgm:pt modelId="{B605A510-29DF-4407-B445-6CADF36D6663}" type="parTrans" cxnId="{50C7B095-2F99-43DF-93A5-02BEA7A1AC0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BA2DF4C-AA72-448D-A334-4F50F938E1D2}" type="sibTrans" cxnId="{50C7B095-2F99-43DF-93A5-02BEA7A1AC0A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19F02DA2-1EB6-44FB-BBE2-71FFB4F3A4C4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 campo artístico, surgiram movimentos musicais, como a </a:t>
          </a:r>
          <a:r>
            <a:rPr lang="pt-BR" sz="1900" i="1" dirty="0">
              <a:latin typeface="Roboto" pitchFamily="2" charset="0"/>
              <a:ea typeface="Roboto" pitchFamily="2" charset="0"/>
            </a:rPr>
            <a:t>nueva</a:t>
          </a:r>
          <a:r>
            <a:rPr lang="pt-BR" sz="1900" dirty="0">
              <a:latin typeface="Roboto" pitchFamily="2" charset="0"/>
              <a:ea typeface="Roboto" pitchFamily="2" charset="0"/>
            </a:rPr>
            <a:t> </a:t>
          </a:r>
          <a:r>
            <a:rPr lang="pt-BR" sz="1900" i="1" dirty="0">
              <a:latin typeface="Roboto" pitchFamily="2" charset="0"/>
              <a:ea typeface="Roboto" pitchFamily="2" charset="0"/>
            </a:rPr>
            <a:t>canción</a:t>
          </a:r>
          <a:r>
            <a:rPr lang="pt-BR" sz="1900" dirty="0">
              <a:latin typeface="Roboto" pitchFamily="2" charset="0"/>
              <a:ea typeface="Roboto" pitchFamily="2" charset="0"/>
            </a:rPr>
            <a:t> no Chile e na Argentina, a partir da década de 1960.</a:t>
          </a:r>
        </a:p>
      </dgm:t>
    </dgm:pt>
    <dgm:pt modelId="{55CA7793-7B8A-420E-A8EE-132C2DA13DC8}" type="parTrans" cxnId="{E601F2C5-9871-45F5-BF65-FE8C125F519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DAA3996-EE38-4106-BD1C-E871A0BDB7BD}" type="sibTrans" cxnId="{E601F2C5-9871-45F5-BF65-FE8C125F5198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FE03C719-2732-46EB-8514-B54FC536009F}" type="pres">
      <dgm:prSet presAssocID="{CEB0856C-7021-4D95-9202-63C97623F3E7}" presName="outerComposite" presStyleCnt="0">
        <dgm:presLayoutVars>
          <dgm:chMax val="5"/>
          <dgm:dir/>
          <dgm:resizeHandles val="exact"/>
        </dgm:presLayoutVars>
      </dgm:prSet>
      <dgm:spPr/>
    </dgm:pt>
    <dgm:pt modelId="{FEE42A83-52B1-4272-9870-F652ED8B652D}" type="pres">
      <dgm:prSet presAssocID="{CEB0856C-7021-4D95-9202-63C97623F3E7}" presName="dummyMaxCanvas" presStyleCnt="0">
        <dgm:presLayoutVars/>
      </dgm:prSet>
      <dgm:spPr/>
    </dgm:pt>
    <dgm:pt modelId="{4BE6AA3B-1068-4733-9044-2A1323F5E34A}" type="pres">
      <dgm:prSet presAssocID="{CEB0856C-7021-4D95-9202-63C97623F3E7}" presName="FiveNodes_1" presStyleLbl="node1" presStyleIdx="0" presStyleCnt="5">
        <dgm:presLayoutVars>
          <dgm:bulletEnabled val="1"/>
        </dgm:presLayoutVars>
      </dgm:prSet>
      <dgm:spPr/>
    </dgm:pt>
    <dgm:pt modelId="{D5B4E1BE-8167-4041-A752-9D1267111A02}" type="pres">
      <dgm:prSet presAssocID="{CEB0856C-7021-4D95-9202-63C97623F3E7}" presName="FiveNodes_2" presStyleLbl="node1" presStyleIdx="1" presStyleCnt="5">
        <dgm:presLayoutVars>
          <dgm:bulletEnabled val="1"/>
        </dgm:presLayoutVars>
      </dgm:prSet>
      <dgm:spPr/>
    </dgm:pt>
    <dgm:pt modelId="{45A538E8-8421-4A03-9A35-26142F890740}" type="pres">
      <dgm:prSet presAssocID="{CEB0856C-7021-4D95-9202-63C97623F3E7}" presName="FiveNodes_3" presStyleLbl="node1" presStyleIdx="2" presStyleCnt="5">
        <dgm:presLayoutVars>
          <dgm:bulletEnabled val="1"/>
        </dgm:presLayoutVars>
      </dgm:prSet>
      <dgm:spPr/>
    </dgm:pt>
    <dgm:pt modelId="{892FA369-AECA-4816-B700-2300B19B1984}" type="pres">
      <dgm:prSet presAssocID="{CEB0856C-7021-4D95-9202-63C97623F3E7}" presName="FiveNodes_4" presStyleLbl="node1" presStyleIdx="3" presStyleCnt="5">
        <dgm:presLayoutVars>
          <dgm:bulletEnabled val="1"/>
        </dgm:presLayoutVars>
      </dgm:prSet>
      <dgm:spPr/>
    </dgm:pt>
    <dgm:pt modelId="{7A0452D6-6541-4D31-91D0-7A446D3BF30C}" type="pres">
      <dgm:prSet presAssocID="{CEB0856C-7021-4D95-9202-63C97623F3E7}" presName="FiveNodes_5" presStyleLbl="node1" presStyleIdx="4" presStyleCnt="5">
        <dgm:presLayoutVars>
          <dgm:bulletEnabled val="1"/>
        </dgm:presLayoutVars>
      </dgm:prSet>
      <dgm:spPr/>
    </dgm:pt>
    <dgm:pt modelId="{55F19D36-E0D8-4DDF-AFE2-6C5E77B9C586}" type="pres">
      <dgm:prSet presAssocID="{CEB0856C-7021-4D95-9202-63C97623F3E7}" presName="FiveConn_1-2" presStyleLbl="fgAccFollowNode1" presStyleIdx="0" presStyleCnt="4">
        <dgm:presLayoutVars>
          <dgm:bulletEnabled val="1"/>
        </dgm:presLayoutVars>
      </dgm:prSet>
      <dgm:spPr/>
    </dgm:pt>
    <dgm:pt modelId="{5785E2B1-C62F-44AA-A745-B94D06B89CC2}" type="pres">
      <dgm:prSet presAssocID="{CEB0856C-7021-4D95-9202-63C97623F3E7}" presName="FiveConn_2-3" presStyleLbl="fgAccFollowNode1" presStyleIdx="1" presStyleCnt="4">
        <dgm:presLayoutVars>
          <dgm:bulletEnabled val="1"/>
        </dgm:presLayoutVars>
      </dgm:prSet>
      <dgm:spPr/>
    </dgm:pt>
    <dgm:pt modelId="{CA9D040C-540E-4253-A359-725D5FEF0EBD}" type="pres">
      <dgm:prSet presAssocID="{CEB0856C-7021-4D95-9202-63C97623F3E7}" presName="FiveConn_3-4" presStyleLbl="fgAccFollowNode1" presStyleIdx="2" presStyleCnt="4">
        <dgm:presLayoutVars>
          <dgm:bulletEnabled val="1"/>
        </dgm:presLayoutVars>
      </dgm:prSet>
      <dgm:spPr/>
    </dgm:pt>
    <dgm:pt modelId="{0B4BD3F5-8A2C-4FE0-AC01-3EDA30C34DD1}" type="pres">
      <dgm:prSet presAssocID="{CEB0856C-7021-4D95-9202-63C97623F3E7}" presName="FiveConn_4-5" presStyleLbl="fgAccFollowNode1" presStyleIdx="3" presStyleCnt="4">
        <dgm:presLayoutVars>
          <dgm:bulletEnabled val="1"/>
        </dgm:presLayoutVars>
      </dgm:prSet>
      <dgm:spPr/>
    </dgm:pt>
    <dgm:pt modelId="{C05F1CDB-4793-4F8D-9970-C8A4A124ECDB}" type="pres">
      <dgm:prSet presAssocID="{CEB0856C-7021-4D95-9202-63C97623F3E7}" presName="FiveNodes_1_text" presStyleLbl="node1" presStyleIdx="4" presStyleCnt="5">
        <dgm:presLayoutVars>
          <dgm:bulletEnabled val="1"/>
        </dgm:presLayoutVars>
      </dgm:prSet>
      <dgm:spPr/>
    </dgm:pt>
    <dgm:pt modelId="{AA17A375-735B-4CB0-963F-F2313181C13F}" type="pres">
      <dgm:prSet presAssocID="{CEB0856C-7021-4D95-9202-63C97623F3E7}" presName="FiveNodes_2_text" presStyleLbl="node1" presStyleIdx="4" presStyleCnt="5">
        <dgm:presLayoutVars>
          <dgm:bulletEnabled val="1"/>
        </dgm:presLayoutVars>
      </dgm:prSet>
      <dgm:spPr/>
    </dgm:pt>
    <dgm:pt modelId="{EE47FBA3-68A1-4332-8A21-2D6608311E73}" type="pres">
      <dgm:prSet presAssocID="{CEB0856C-7021-4D95-9202-63C97623F3E7}" presName="FiveNodes_3_text" presStyleLbl="node1" presStyleIdx="4" presStyleCnt="5">
        <dgm:presLayoutVars>
          <dgm:bulletEnabled val="1"/>
        </dgm:presLayoutVars>
      </dgm:prSet>
      <dgm:spPr/>
    </dgm:pt>
    <dgm:pt modelId="{1A79EF74-64AE-4C02-ABEC-B29559710FE5}" type="pres">
      <dgm:prSet presAssocID="{CEB0856C-7021-4D95-9202-63C97623F3E7}" presName="FiveNodes_4_text" presStyleLbl="node1" presStyleIdx="4" presStyleCnt="5">
        <dgm:presLayoutVars>
          <dgm:bulletEnabled val="1"/>
        </dgm:presLayoutVars>
      </dgm:prSet>
      <dgm:spPr/>
    </dgm:pt>
    <dgm:pt modelId="{0D7EDA8D-9509-4CB2-B42F-1E825F6BADBA}" type="pres">
      <dgm:prSet presAssocID="{CEB0856C-7021-4D95-9202-63C97623F3E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E3F0F114-1CEF-4822-AFC5-04D94C15151F}" type="presOf" srcId="{DA913D32-F750-4D21-9435-ACDA01BEC00A}" destId="{892FA369-AECA-4816-B700-2300B19B1984}" srcOrd="0" destOrd="0" presId="urn:microsoft.com/office/officeart/2005/8/layout/vProcess5"/>
    <dgm:cxn modelId="{A310F442-6869-428A-B7E9-5C2C0F045DDF}" type="presOf" srcId="{BA47C76A-1E26-4A58-A402-272BF0AE0D10}" destId="{7A0452D6-6541-4D31-91D0-7A446D3BF30C}" srcOrd="0" destOrd="0" presId="urn:microsoft.com/office/officeart/2005/8/layout/vProcess5"/>
    <dgm:cxn modelId="{D20F2963-6B2A-40BA-93B8-1CA144D302F5}" type="presOf" srcId="{19F02DA2-1EB6-44FB-BBE2-71FFB4F3A4C4}" destId="{45A538E8-8421-4A03-9A35-26142F890740}" srcOrd="0" destOrd="0" presId="urn:microsoft.com/office/officeart/2005/8/layout/vProcess5"/>
    <dgm:cxn modelId="{A0F2F363-264C-416D-BF35-9FCBB942590B}" type="presOf" srcId="{3B05EBA7-9F82-4CB5-9C72-89C295FA4215}" destId="{0B4BD3F5-8A2C-4FE0-AC01-3EDA30C34DD1}" srcOrd="0" destOrd="0" presId="urn:microsoft.com/office/officeart/2005/8/layout/vProcess5"/>
    <dgm:cxn modelId="{6B488072-5853-49F8-BC1E-A10ADA3ADEAA}" type="presOf" srcId="{48E89219-F0DD-4762-8A83-C8171BD5FD3E}" destId="{55F19D36-E0D8-4DDF-AFE2-6C5E77B9C586}" srcOrd="0" destOrd="0" presId="urn:microsoft.com/office/officeart/2005/8/layout/vProcess5"/>
    <dgm:cxn modelId="{AA817475-F78F-4787-A511-84CB99AB76B8}" srcId="{CEB0856C-7021-4D95-9202-63C97623F3E7}" destId="{6F2E8DC1-200A-42FE-9853-E37FB64992FE}" srcOrd="0" destOrd="0" parTransId="{8D7A0217-14ED-4659-AE12-5AC39271842A}" sibTransId="{48E89219-F0DD-4762-8A83-C8171BD5FD3E}"/>
    <dgm:cxn modelId="{C167C158-064F-4CB9-858D-A9F749F7083B}" srcId="{CEB0856C-7021-4D95-9202-63C97623F3E7}" destId="{DA913D32-F750-4D21-9435-ACDA01BEC00A}" srcOrd="3" destOrd="0" parTransId="{1178AC7D-11BE-4525-956F-3B224F5E07C5}" sibTransId="{3B05EBA7-9F82-4CB5-9C72-89C295FA4215}"/>
    <dgm:cxn modelId="{4E756A82-A4E7-4650-9E55-D9477D83DF4D}" type="presOf" srcId="{4DAA3996-EE38-4106-BD1C-E871A0BDB7BD}" destId="{CA9D040C-540E-4253-A359-725D5FEF0EBD}" srcOrd="0" destOrd="0" presId="urn:microsoft.com/office/officeart/2005/8/layout/vProcess5"/>
    <dgm:cxn modelId="{B0192490-6C15-4302-9ABF-164C5D246172}" type="presOf" srcId="{5BA2DF4C-AA72-448D-A334-4F50F938E1D2}" destId="{5785E2B1-C62F-44AA-A745-B94D06B89CC2}" srcOrd="0" destOrd="0" presId="urn:microsoft.com/office/officeart/2005/8/layout/vProcess5"/>
    <dgm:cxn modelId="{50C7B095-2F99-43DF-93A5-02BEA7A1AC0A}" srcId="{CEB0856C-7021-4D95-9202-63C97623F3E7}" destId="{67F8BF05-A6C6-4E4E-B90E-73360540974B}" srcOrd="1" destOrd="0" parTransId="{B605A510-29DF-4407-B445-6CADF36D6663}" sibTransId="{5BA2DF4C-AA72-448D-A334-4F50F938E1D2}"/>
    <dgm:cxn modelId="{0925039A-EB1A-4DAF-8556-1B41AD2B894D}" type="presOf" srcId="{67F8BF05-A6C6-4E4E-B90E-73360540974B}" destId="{D5B4E1BE-8167-4041-A752-9D1267111A02}" srcOrd="0" destOrd="0" presId="urn:microsoft.com/office/officeart/2005/8/layout/vProcess5"/>
    <dgm:cxn modelId="{D6A971B0-5554-4D25-B5B9-2CF76E39B340}" type="presOf" srcId="{67F8BF05-A6C6-4E4E-B90E-73360540974B}" destId="{AA17A375-735B-4CB0-963F-F2313181C13F}" srcOrd="1" destOrd="0" presId="urn:microsoft.com/office/officeart/2005/8/layout/vProcess5"/>
    <dgm:cxn modelId="{709D46B2-2D6B-4BBD-B5DC-A4C5C898A95C}" type="presOf" srcId="{6F2E8DC1-200A-42FE-9853-E37FB64992FE}" destId="{4BE6AA3B-1068-4733-9044-2A1323F5E34A}" srcOrd="0" destOrd="0" presId="urn:microsoft.com/office/officeart/2005/8/layout/vProcess5"/>
    <dgm:cxn modelId="{B28932B9-8DEA-4DDD-865D-95864C988CD8}" type="presOf" srcId="{BA47C76A-1E26-4A58-A402-272BF0AE0D10}" destId="{0D7EDA8D-9509-4CB2-B42F-1E825F6BADBA}" srcOrd="1" destOrd="0" presId="urn:microsoft.com/office/officeart/2005/8/layout/vProcess5"/>
    <dgm:cxn modelId="{E601F2C5-9871-45F5-BF65-FE8C125F5198}" srcId="{CEB0856C-7021-4D95-9202-63C97623F3E7}" destId="{19F02DA2-1EB6-44FB-BBE2-71FFB4F3A4C4}" srcOrd="2" destOrd="0" parTransId="{55CA7793-7B8A-420E-A8EE-132C2DA13DC8}" sibTransId="{4DAA3996-EE38-4106-BD1C-E871A0BDB7BD}"/>
    <dgm:cxn modelId="{C0904ECB-2080-4FAA-9854-22ECC90079BC}" type="presOf" srcId="{19F02DA2-1EB6-44FB-BBE2-71FFB4F3A4C4}" destId="{EE47FBA3-68A1-4332-8A21-2D6608311E73}" srcOrd="1" destOrd="0" presId="urn:microsoft.com/office/officeart/2005/8/layout/vProcess5"/>
    <dgm:cxn modelId="{5FE21FDE-8765-4028-9297-75F03B797A3C}" type="presOf" srcId="{CEB0856C-7021-4D95-9202-63C97623F3E7}" destId="{FE03C719-2732-46EB-8514-B54FC536009F}" srcOrd="0" destOrd="0" presId="urn:microsoft.com/office/officeart/2005/8/layout/vProcess5"/>
    <dgm:cxn modelId="{A32036E0-A463-456B-B24D-8CE4D9F0CC38}" type="presOf" srcId="{DA913D32-F750-4D21-9435-ACDA01BEC00A}" destId="{1A79EF74-64AE-4C02-ABEC-B29559710FE5}" srcOrd="1" destOrd="0" presId="urn:microsoft.com/office/officeart/2005/8/layout/vProcess5"/>
    <dgm:cxn modelId="{1C88F5E4-E709-4026-AA93-CEEA4E8C98D8}" srcId="{CEB0856C-7021-4D95-9202-63C97623F3E7}" destId="{BA47C76A-1E26-4A58-A402-272BF0AE0D10}" srcOrd="4" destOrd="0" parTransId="{AB62F3AD-9437-468E-A33A-96A47DD01062}" sibTransId="{DE1E3483-6885-4306-8D35-00B99351EEEF}"/>
    <dgm:cxn modelId="{677396E7-FBC6-44BD-AAC2-AEC86E543BD8}" type="presOf" srcId="{6F2E8DC1-200A-42FE-9853-E37FB64992FE}" destId="{C05F1CDB-4793-4F8D-9970-C8A4A124ECDB}" srcOrd="1" destOrd="0" presId="urn:microsoft.com/office/officeart/2005/8/layout/vProcess5"/>
    <dgm:cxn modelId="{C0B3CA12-6BF3-4AC4-BCC9-3014CFD32FBB}" type="presParOf" srcId="{FE03C719-2732-46EB-8514-B54FC536009F}" destId="{FEE42A83-52B1-4272-9870-F652ED8B652D}" srcOrd="0" destOrd="0" presId="urn:microsoft.com/office/officeart/2005/8/layout/vProcess5"/>
    <dgm:cxn modelId="{BBA8FC70-33A1-4384-A3A9-37C77108FC93}" type="presParOf" srcId="{FE03C719-2732-46EB-8514-B54FC536009F}" destId="{4BE6AA3B-1068-4733-9044-2A1323F5E34A}" srcOrd="1" destOrd="0" presId="urn:microsoft.com/office/officeart/2005/8/layout/vProcess5"/>
    <dgm:cxn modelId="{CCE9ADDB-D2F2-4DA0-86E4-D8C0AD992DD9}" type="presParOf" srcId="{FE03C719-2732-46EB-8514-B54FC536009F}" destId="{D5B4E1BE-8167-4041-A752-9D1267111A02}" srcOrd="2" destOrd="0" presId="urn:microsoft.com/office/officeart/2005/8/layout/vProcess5"/>
    <dgm:cxn modelId="{9DBDB650-2EDC-4A9D-AAE7-E5700B5DF4EC}" type="presParOf" srcId="{FE03C719-2732-46EB-8514-B54FC536009F}" destId="{45A538E8-8421-4A03-9A35-26142F890740}" srcOrd="3" destOrd="0" presId="urn:microsoft.com/office/officeart/2005/8/layout/vProcess5"/>
    <dgm:cxn modelId="{62D4A9B6-59E8-4689-8DC6-B07F164710ED}" type="presParOf" srcId="{FE03C719-2732-46EB-8514-B54FC536009F}" destId="{892FA369-AECA-4816-B700-2300B19B1984}" srcOrd="4" destOrd="0" presId="urn:microsoft.com/office/officeart/2005/8/layout/vProcess5"/>
    <dgm:cxn modelId="{A035133B-715D-4AAF-AB13-989140568C56}" type="presParOf" srcId="{FE03C719-2732-46EB-8514-B54FC536009F}" destId="{7A0452D6-6541-4D31-91D0-7A446D3BF30C}" srcOrd="5" destOrd="0" presId="urn:microsoft.com/office/officeart/2005/8/layout/vProcess5"/>
    <dgm:cxn modelId="{8515884C-2F86-4189-8AE0-C49D8CD99F9B}" type="presParOf" srcId="{FE03C719-2732-46EB-8514-B54FC536009F}" destId="{55F19D36-E0D8-4DDF-AFE2-6C5E77B9C586}" srcOrd="6" destOrd="0" presId="urn:microsoft.com/office/officeart/2005/8/layout/vProcess5"/>
    <dgm:cxn modelId="{5E73F124-8FEA-43B3-A500-3B2A097F9EA0}" type="presParOf" srcId="{FE03C719-2732-46EB-8514-B54FC536009F}" destId="{5785E2B1-C62F-44AA-A745-B94D06B89CC2}" srcOrd="7" destOrd="0" presId="urn:microsoft.com/office/officeart/2005/8/layout/vProcess5"/>
    <dgm:cxn modelId="{CC7B45DC-4140-49CF-8A22-89ED2B574215}" type="presParOf" srcId="{FE03C719-2732-46EB-8514-B54FC536009F}" destId="{CA9D040C-540E-4253-A359-725D5FEF0EBD}" srcOrd="8" destOrd="0" presId="urn:microsoft.com/office/officeart/2005/8/layout/vProcess5"/>
    <dgm:cxn modelId="{614CB32C-FDCF-4389-B4DD-A613C728EEE2}" type="presParOf" srcId="{FE03C719-2732-46EB-8514-B54FC536009F}" destId="{0B4BD3F5-8A2C-4FE0-AC01-3EDA30C34DD1}" srcOrd="9" destOrd="0" presId="urn:microsoft.com/office/officeart/2005/8/layout/vProcess5"/>
    <dgm:cxn modelId="{0BE2790D-7AE5-4483-B92E-CEC30214CB37}" type="presParOf" srcId="{FE03C719-2732-46EB-8514-B54FC536009F}" destId="{C05F1CDB-4793-4F8D-9970-C8A4A124ECDB}" srcOrd="10" destOrd="0" presId="urn:microsoft.com/office/officeart/2005/8/layout/vProcess5"/>
    <dgm:cxn modelId="{08C65D2E-8844-4740-9E2D-20A37B100067}" type="presParOf" srcId="{FE03C719-2732-46EB-8514-B54FC536009F}" destId="{AA17A375-735B-4CB0-963F-F2313181C13F}" srcOrd="11" destOrd="0" presId="urn:microsoft.com/office/officeart/2005/8/layout/vProcess5"/>
    <dgm:cxn modelId="{B4238170-1C8A-40A6-8499-B8120DBCC2D5}" type="presParOf" srcId="{FE03C719-2732-46EB-8514-B54FC536009F}" destId="{EE47FBA3-68A1-4332-8A21-2D6608311E73}" srcOrd="12" destOrd="0" presId="urn:microsoft.com/office/officeart/2005/8/layout/vProcess5"/>
    <dgm:cxn modelId="{DE707E54-A8CA-42C2-950D-A2D7B0017214}" type="presParOf" srcId="{FE03C719-2732-46EB-8514-B54FC536009F}" destId="{1A79EF74-64AE-4C02-ABEC-B29559710FE5}" srcOrd="13" destOrd="0" presId="urn:microsoft.com/office/officeart/2005/8/layout/vProcess5"/>
    <dgm:cxn modelId="{C5051ADE-EFAD-424D-B905-8373329CC842}" type="presParOf" srcId="{FE03C719-2732-46EB-8514-B54FC536009F}" destId="{0D7EDA8D-9509-4CB2-B42F-1E825F6BADB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1DD69E-85FF-4DA1-8FFD-76228E28A180}" type="doc">
      <dgm:prSet loTypeId="urn:microsoft.com/office/officeart/2005/8/layout/b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6987F48A-F364-43FF-97C9-C4E8980BE2E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Na manhã de 1º de abril de 1964, tropas do Exército se movimentam nas principais cidades.</a:t>
          </a:r>
        </a:p>
      </dgm:t>
    </dgm:pt>
    <dgm:pt modelId="{EEECE001-997F-4E2A-8E62-C248E1E60F0F}" type="parTrans" cxnId="{EA239146-3F3A-41CA-95AC-ED06EA951972}">
      <dgm:prSet/>
      <dgm:spPr/>
      <dgm:t>
        <a:bodyPr/>
        <a:lstStyle/>
        <a:p>
          <a:endParaRPr lang="pt-BR"/>
        </a:p>
      </dgm:t>
    </dgm:pt>
    <dgm:pt modelId="{715E5CD6-2D7B-4212-9186-4FA1363BE752}" type="sibTrans" cxnId="{EA239146-3F3A-41CA-95AC-ED06EA951972}">
      <dgm:prSet/>
      <dgm:spPr/>
      <dgm:t>
        <a:bodyPr/>
        <a:lstStyle/>
        <a:p>
          <a:endParaRPr lang="pt-BR"/>
        </a:p>
      </dgm:t>
    </dgm:pt>
    <dgm:pt modelId="{24BC5C54-2C49-4416-BD9F-BE437433369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objetivo era a deposição de João Goulart com a justificativa de garantir a ordem interna no país.</a:t>
          </a:r>
        </a:p>
      </dgm:t>
    </dgm:pt>
    <dgm:pt modelId="{29084F15-FF6A-460B-B1E0-94091E88C15E}" type="parTrans" cxnId="{83530888-477B-4250-B5E9-D6B3ACAF2583}">
      <dgm:prSet/>
      <dgm:spPr/>
      <dgm:t>
        <a:bodyPr/>
        <a:lstStyle/>
        <a:p>
          <a:endParaRPr lang="pt-BR"/>
        </a:p>
      </dgm:t>
    </dgm:pt>
    <dgm:pt modelId="{DBEC06F1-35C0-403A-BF93-F9110A90AC0C}" type="sibTrans" cxnId="{83530888-477B-4250-B5E9-D6B3ACAF2583}">
      <dgm:prSet/>
      <dgm:spPr/>
      <dgm:t>
        <a:bodyPr/>
        <a:lstStyle/>
        <a:p>
          <a:endParaRPr lang="pt-BR"/>
        </a:p>
      </dgm:t>
    </dgm:pt>
    <dgm:pt modelId="{CF1CB86D-4865-458F-8A1E-6236E340FF6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militares contavam com o apoio de parte da sociedade brasileira. </a:t>
          </a:r>
        </a:p>
      </dgm:t>
    </dgm:pt>
    <dgm:pt modelId="{10C6C544-23E2-460A-A39B-DFD7EE8E1DB5}" type="parTrans" cxnId="{17D68562-620B-4DDC-9631-3E7CF3154ACC}">
      <dgm:prSet/>
      <dgm:spPr/>
      <dgm:t>
        <a:bodyPr/>
        <a:lstStyle/>
        <a:p>
          <a:endParaRPr lang="pt-BR"/>
        </a:p>
      </dgm:t>
    </dgm:pt>
    <dgm:pt modelId="{93F9B70B-174B-4211-8633-723DDCC3B33E}" type="sibTrans" cxnId="{17D68562-620B-4DDC-9631-3E7CF3154ACC}">
      <dgm:prSet/>
      <dgm:spPr/>
      <dgm:t>
        <a:bodyPr/>
        <a:lstStyle/>
        <a:p>
          <a:endParaRPr lang="pt-BR"/>
        </a:p>
      </dgm:t>
    </dgm:pt>
    <dgm:pt modelId="{409CB3FC-A611-4BCC-A2E2-6D2AC3E70ED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militares garantiram o controle social por meio do autoritarismo e da repressão policial.</a:t>
          </a:r>
        </a:p>
      </dgm:t>
    </dgm:pt>
    <dgm:pt modelId="{E0482982-AE8B-4F88-B8B1-23C72D217F1A}" type="parTrans" cxnId="{EF519B2D-472C-42B4-98D1-B731BDD3A9C0}">
      <dgm:prSet/>
      <dgm:spPr/>
      <dgm:t>
        <a:bodyPr/>
        <a:lstStyle/>
        <a:p>
          <a:endParaRPr lang="pt-BR"/>
        </a:p>
      </dgm:t>
    </dgm:pt>
    <dgm:pt modelId="{7069FA31-6A63-4518-AFA8-E403A28011A7}" type="sibTrans" cxnId="{EF519B2D-472C-42B4-98D1-B731BDD3A9C0}">
      <dgm:prSet/>
      <dgm:spPr/>
      <dgm:t>
        <a:bodyPr/>
        <a:lstStyle/>
        <a:p>
          <a:endParaRPr lang="pt-BR"/>
        </a:p>
      </dgm:t>
    </dgm:pt>
    <dgm:pt modelId="{04681947-C517-4E27-8DC3-A8996A1D03D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militares contavam com o apoio de parte da sociedade brasileira.</a:t>
          </a:r>
        </a:p>
      </dgm:t>
    </dgm:pt>
    <dgm:pt modelId="{D7FE7D1E-31F0-4542-AB68-0260028AAE79}" type="parTrans" cxnId="{1F959117-6B5C-4DAC-BE6B-DF2DE92A9C90}">
      <dgm:prSet/>
      <dgm:spPr/>
      <dgm:t>
        <a:bodyPr/>
        <a:lstStyle/>
        <a:p>
          <a:endParaRPr lang="pt-BR"/>
        </a:p>
      </dgm:t>
    </dgm:pt>
    <dgm:pt modelId="{6BDB5309-3836-478C-B6EB-E7FE2C337680}" type="sibTrans" cxnId="{1F959117-6B5C-4DAC-BE6B-DF2DE92A9C90}">
      <dgm:prSet/>
      <dgm:spPr/>
      <dgm:t>
        <a:bodyPr/>
        <a:lstStyle/>
        <a:p>
          <a:endParaRPr lang="pt-BR"/>
        </a:p>
      </dgm:t>
    </dgm:pt>
    <dgm:pt modelId="{DEE14DD4-99AC-4BB5-9C97-7C881CB377D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Após o golpe, a cúpula das Forças Armadas assumiu as funções de governo.</a:t>
          </a:r>
        </a:p>
      </dgm:t>
    </dgm:pt>
    <dgm:pt modelId="{19A35C47-7505-49A5-A1AE-676989C9CB88}" type="parTrans" cxnId="{9476FDB4-FE07-4FF5-A607-0CF5F428743B}">
      <dgm:prSet/>
      <dgm:spPr/>
      <dgm:t>
        <a:bodyPr/>
        <a:lstStyle/>
        <a:p>
          <a:endParaRPr lang="pt-BR"/>
        </a:p>
      </dgm:t>
    </dgm:pt>
    <dgm:pt modelId="{FB8750D8-9B39-48C0-AD2D-D28D5C3517E4}" type="sibTrans" cxnId="{9476FDB4-FE07-4FF5-A607-0CF5F428743B}">
      <dgm:prSet/>
      <dgm:spPr/>
      <dgm:t>
        <a:bodyPr/>
        <a:lstStyle/>
        <a:p>
          <a:endParaRPr lang="pt-BR"/>
        </a:p>
      </dgm:t>
    </dgm:pt>
    <dgm:pt modelId="{5D928C68-5252-4769-ABFB-0100C14409CC}" type="pres">
      <dgm:prSet presAssocID="{411DD69E-85FF-4DA1-8FFD-76228E28A180}" presName="Name0" presStyleCnt="0">
        <dgm:presLayoutVars>
          <dgm:dir/>
          <dgm:resizeHandles/>
        </dgm:presLayoutVars>
      </dgm:prSet>
      <dgm:spPr/>
    </dgm:pt>
    <dgm:pt modelId="{BC572BC5-1147-49DD-83BF-91E2D5EFC280}" type="pres">
      <dgm:prSet presAssocID="{6987F48A-F364-43FF-97C9-C4E8980BE2E2}" presName="compNode" presStyleCnt="0"/>
      <dgm:spPr/>
    </dgm:pt>
    <dgm:pt modelId="{585C8C27-B204-470B-8779-96D17ABDB8BE}" type="pres">
      <dgm:prSet presAssocID="{6987F48A-F364-43FF-97C9-C4E8980BE2E2}" presName="dummyConnPt" presStyleCnt="0"/>
      <dgm:spPr/>
    </dgm:pt>
    <dgm:pt modelId="{F17361A4-5F3D-479A-9EFD-02E95FBD54AC}" type="pres">
      <dgm:prSet presAssocID="{6987F48A-F364-43FF-97C9-C4E8980BE2E2}" presName="node" presStyleLbl="node1" presStyleIdx="0" presStyleCnt="6" custScaleX="204687">
        <dgm:presLayoutVars>
          <dgm:bulletEnabled val="1"/>
        </dgm:presLayoutVars>
      </dgm:prSet>
      <dgm:spPr/>
    </dgm:pt>
    <dgm:pt modelId="{82C0ABEB-7373-4B75-8D88-DDD1996BC7C0}" type="pres">
      <dgm:prSet presAssocID="{715E5CD6-2D7B-4212-9186-4FA1363BE752}" presName="sibTrans" presStyleLbl="bgSibTrans2D1" presStyleIdx="0" presStyleCnt="5"/>
      <dgm:spPr/>
    </dgm:pt>
    <dgm:pt modelId="{F59BBAD2-3CD1-4CFB-8736-9CAD3D2ED8CE}" type="pres">
      <dgm:prSet presAssocID="{24BC5C54-2C49-4416-BD9F-BE437433369B}" presName="compNode" presStyleCnt="0"/>
      <dgm:spPr/>
    </dgm:pt>
    <dgm:pt modelId="{CF4A00B5-5084-4E60-B02B-AF0FF37367AC}" type="pres">
      <dgm:prSet presAssocID="{24BC5C54-2C49-4416-BD9F-BE437433369B}" presName="dummyConnPt" presStyleCnt="0"/>
      <dgm:spPr/>
    </dgm:pt>
    <dgm:pt modelId="{EA9EC689-B71D-4309-B30D-21514CCCC0F4}" type="pres">
      <dgm:prSet presAssocID="{24BC5C54-2C49-4416-BD9F-BE437433369B}" presName="node" presStyleLbl="node1" presStyleIdx="1" presStyleCnt="6" custScaleX="204687">
        <dgm:presLayoutVars>
          <dgm:bulletEnabled val="1"/>
        </dgm:presLayoutVars>
      </dgm:prSet>
      <dgm:spPr/>
    </dgm:pt>
    <dgm:pt modelId="{46BDD554-D7D0-48C3-9EC6-D26294F7E42D}" type="pres">
      <dgm:prSet presAssocID="{DBEC06F1-35C0-403A-BF93-F9110A90AC0C}" presName="sibTrans" presStyleLbl="bgSibTrans2D1" presStyleIdx="1" presStyleCnt="5"/>
      <dgm:spPr/>
    </dgm:pt>
    <dgm:pt modelId="{60A98193-7FAB-409F-A75B-44C71A5673BA}" type="pres">
      <dgm:prSet presAssocID="{CF1CB86D-4865-458F-8A1E-6236E340FF6E}" presName="compNode" presStyleCnt="0"/>
      <dgm:spPr/>
    </dgm:pt>
    <dgm:pt modelId="{D96A3CCA-D9E4-45B7-B992-55D2E9DBD51A}" type="pres">
      <dgm:prSet presAssocID="{CF1CB86D-4865-458F-8A1E-6236E340FF6E}" presName="dummyConnPt" presStyleCnt="0"/>
      <dgm:spPr/>
    </dgm:pt>
    <dgm:pt modelId="{000C32E6-7340-4E1D-84B7-0961DA8E8518}" type="pres">
      <dgm:prSet presAssocID="{CF1CB86D-4865-458F-8A1E-6236E340FF6E}" presName="node" presStyleLbl="node1" presStyleIdx="2" presStyleCnt="6" custScaleX="204687">
        <dgm:presLayoutVars>
          <dgm:bulletEnabled val="1"/>
        </dgm:presLayoutVars>
      </dgm:prSet>
      <dgm:spPr/>
    </dgm:pt>
    <dgm:pt modelId="{2CF9BA63-F899-4D69-9DA7-A75B1E61D3C4}" type="pres">
      <dgm:prSet presAssocID="{93F9B70B-174B-4211-8633-723DDCC3B33E}" presName="sibTrans" presStyleLbl="bgSibTrans2D1" presStyleIdx="2" presStyleCnt="5"/>
      <dgm:spPr/>
    </dgm:pt>
    <dgm:pt modelId="{297C8604-811E-4CD0-BA1C-CFA2386A291E}" type="pres">
      <dgm:prSet presAssocID="{409CB3FC-A611-4BCC-A2E2-6D2AC3E70ED4}" presName="compNode" presStyleCnt="0"/>
      <dgm:spPr/>
    </dgm:pt>
    <dgm:pt modelId="{A9C215C9-DDF8-466A-956C-21F5F099494A}" type="pres">
      <dgm:prSet presAssocID="{409CB3FC-A611-4BCC-A2E2-6D2AC3E70ED4}" presName="dummyConnPt" presStyleCnt="0"/>
      <dgm:spPr/>
    </dgm:pt>
    <dgm:pt modelId="{52A705B9-A1FF-4EB2-839A-C7BBBC2EFFFA}" type="pres">
      <dgm:prSet presAssocID="{409CB3FC-A611-4BCC-A2E2-6D2AC3E70ED4}" presName="node" presStyleLbl="node1" presStyleIdx="3" presStyleCnt="6" custScaleX="204687">
        <dgm:presLayoutVars>
          <dgm:bulletEnabled val="1"/>
        </dgm:presLayoutVars>
      </dgm:prSet>
      <dgm:spPr/>
    </dgm:pt>
    <dgm:pt modelId="{6FE8B406-7B53-403A-9BB4-7DE7F00769D6}" type="pres">
      <dgm:prSet presAssocID="{7069FA31-6A63-4518-AFA8-E403A28011A7}" presName="sibTrans" presStyleLbl="bgSibTrans2D1" presStyleIdx="3" presStyleCnt="5"/>
      <dgm:spPr/>
    </dgm:pt>
    <dgm:pt modelId="{6BBA7E60-1464-45EE-A2D1-954F54A4444F}" type="pres">
      <dgm:prSet presAssocID="{04681947-C517-4E27-8DC3-A8996A1D03DA}" presName="compNode" presStyleCnt="0"/>
      <dgm:spPr/>
    </dgm:pt>
    <dgm:pt modelId="{7D87F709-406D-4127-AAE0-7618D8ED4224}" type="pres">
      <dgm:prSet presAssocID="{04681947-C517-4E27-8DC3-A8996A1D03DA}" presName="dummyConnPt" presStyleCnt="0"/>
      <dgm:spPr/>
    </dgm:pt>
    <dgm:pt modelId="{96DFB22E-7F2F-4122-A64D-BB3BA0932E26}" type="pres">
      <dgm:prSet presAssocID="{04681947-C517-4E27-8DC3-A8996A1D03DA}" presName="node" presStyleLbl="node1" presStyleIdx="4" presStyleCnt="6" custScaleX="204687">
        <dgm:presLayoutVars>
          <dgm:bulletEnabled val="1"/>
        </dgm:presLayoutVars>
      </dgm:prSet>
      <dgm:spPr/>
    </dgm:pt>
    <dgm:pt modelId="{F60159B6-52DD-4359-8C09-479BDE9ECEAA}" type="pres">
      <dgm:prSet presAssocID="{6BDB5309-3836-478C-B6EB-E7FE2C337680}" presName="sibTrans" presStyleLbl="bgSibTrans2D1" presStyleIdx="4" presStyleCnt="5"/>
      <dgm:spPr/>
    </dgm:pt>
    <dgm:pt modelId="{2EDF91A1-ED39-4AEE-B217-A154046E1FE7}" type="pres">
      <dgm:prSet presAssocID="{DEE14DD4-99AC-4BB5-9C97-7C881CB377DD}" presName="compNode" presStyleCnt="0"/>
      <dgm:spPr/>
    </dgm:pt>
    <dgm:pt modelId="{34C5224F-ED85-4110-B53E-74E687BDCA4F}" type="pres">
      <dgm:prSet presAssocID="{DEE14DD4-99AC-4BB5-9C97-7C881CB377DD}" presName="dummyConnPt" presStyleCnt="0"/>
      <dgm:spPr/>
    </dgm:pt>
    <dgm:pt modelId="{0EF8C5AE-0486-4CD0-9EE4-1BE6CAA15066}" type="pres">
      <dgm:prSet presAssocID="{DEE14DD4-99AC-4BB5-9C97-7C881CB377DD}" presName="node" presStyleLbl="node1" presStyleIdx="5" presStyleCnt="6" custScaleX="204687">
        <dgm:presLayoutVars>
          <dgm:bulletEnabled val="1"/>
        </dgm:presLayoutVars>
      </dgm:prSet>
      <dgm:spPr/>
    </dgm:pt>
  </dgm:ptLst>
  <dgm:cxnLst>
    <dgm:cxn modelId="{FDEF8E17-220B-4535-8F1F-1C8BBBC22967}" type="presOf" srcId="{411DD69E-85FF-4DA1-8FFD-76228E28A180}" destId="{5D928C68-5252-4769-ABFB-0100C14409CC}" srcOrd="0" destOrd="0" presId="urn:microsoft.com/office/officeart/2005/8/layout/bProcess4"/>
    <dgm:cxn modelId="{1F959117-6B5C-4DAC-BE6B-DF2DE92A9C90}" srcId="{411DD69E-85FF-4DA1-8FFD-76228E28A180}" destId="{04681947-C517-4E27-8DC3-A8996A1D03DA}" srcOrd="4" destOrd="0" parTransId="{D7FE7D1E-31F0-4542-AB68-0260028AAE79}" sibTransId="{6BDB5309-3836-478C-B6EB-E7FE2C337680}"/>
    <dgm:cxn modelId="{88E08E1B-6F79-41AF-AC4D-E5D9C7CAEB3B}" type="presOf" srcId="{DEE14DD4-99AC-4BB5-9C97-7C881CB377DD}" destId="{0EF8C5AE-0486-4CD0-9EE4-1BE6CAA15066}" srcOrd="0" destOrd="0" presId="urn:microsoft.com/office/officeart/2005/8/layout/bProcess4"/>
    <dgm:cxn modelId="{EF519B2D-472C-42B4-98D1-B731BDD3A9C0}" srcId="{411DD69E-85FF-4DA1-8FFD-76228E28A180}" destId="{409CB3FC-A611-4BCC-A2E2-6D2AC3E70ED4}" srcOrd="3" destOrd="0" parTransId="{E0482982-AE8B-4F88-B8B1-23C72D217F1A}" sibTransId="{7069FA31-6A63-4518-AFA8-E403A28011A7}"/>
    <dgm:cxn modelId="{B33E4330-F46D-436C-B60D-3AF226C8FE2D}" type="presOf" srcId="{DBEC06F1-35C0-403A-BF93-F9110A90AC0C}" destId="{46BDD554-D7D0-48C3-9EC6-D26294F7E42D}" srcOrd="0" destOrd="0" presId="urn:microsoft.com/office/officeart/2005/8/layout/bProcess4"/>
    <dgm:cxn modelId="{17D68562-620B-4DDC-9631-3E7CF3154ACC}" srcId="{411DD69E-85FF-4DA1-8FFD-76228E28A180}" destId="{CF1CB86D-4865-458F-8A1E-6236E340FF6E}" srcOrd="2" destOrd="0" parTransId="{10C6C544-23E2-460A-A39B-DFD7EE8E1DB5}" sibTransId="{93F9B70B-174B-4211-8633-723DDCC3B33E}"/>
    <dgm:cxn modelId="{0ADC2464-032D-4C94-B6ED-3546B4638737}" type="presOf" srcId="{6987F48A-F364-43FF-97C9-C4E8980BE2E2}" destId="{F17361A4-5F3D-479A-9EFD-02E95FBD54AC}" srcOrd="0" destOrd="0" presId="urn:microsoft.com/office/officeart/2005/8/layout/bProcess4"/>
    <dgm:cxn modelId="{EA239146-3F3A-41CA-95AC-ED06EA951972}" srcId="{411DD69E-85FF-4DA1-8FFD-76228E28A180}" destId="{6987F48A-F364-43FF-97C9-C4E8980BE2E2}" srcOrd="0" destOrd="0" parTransId="{EEECE001-997F-4E2A-8E62-C248E1E60F0F}" sibTransId="{715E5CD6-2D7B-4212-9186-4FA1363BE752}"/>
    <dgm:cxn modelId="{189F1150-1FFA-439F-8514-BB837B963911}" type="presOf" srcId="{24BC5C54-2C49-4416-BD9F-BE437433369B}" destId="{EA9EC689-B71D-4309-B30D-21514CCCC0F4}" srcOrd="0" destOrd="0" presId="urn:microsoft.com/office/officeart/2005/8/layout/bProcess4"/>
    <dgm:cxn modelId="{0942457D-6672-4874-812F-B386E14BAFB5}" type="presOf" srcId="{93F9B70B-174B-4211-8633-723DDCC3B33E}" destId="{2CF9BA63-F899-4D69-9DA7-A75B1E61D3C4}" srcOrd="0" destOrd="0" presId="urn:microsoft.com/office/officeart/2005/8/layout/bProcess4"/>
    <dgm:cxn modelId="{7687A77F-AC5D-429E-8404-69DD6228AEC5}" type="presOf" srcId="{04681947-C517-4E27-8DC3-A8996A1D03DA}" destId="{96DFB22E-7F2F-4122-A64D-BB3BA0932E26}" srcOrd="0" destOrd="0" presId="urn:microsoft.com/office/officeart/2005/8/layout/bProcess4"/>
    <dgm:cxn modelId="{83220A84-F0E9-4BA9-8778-234D1BF5E346}" type="presOf" srcId="{409CB3FC-A611-4BCC-A2E2-6D2AC3E70ED4}" destId="{52A705B9-A1FF-4EB2-839A-C7BBBC2EFFFA}" srcOrd="0" destOrd="0" presId="urn:microsoft.com/office/officeart/2005/8/layout/bProcess4"/>
    <dgm:cxn modelId="{83530888-477B-4250-B5E9-D6B3ACAF2583}" srcId="{411DD69E-85FF-4DA1-8FFD-76228E28A180}" destId="{24BC5C54-2C49-4416-BD9F-BE437433369B}" srcOrd="1" destOrd="0" parTransId="{29084F15-FF6A-460B-B1E0-94091E88C15E}" sibTransId="{DBEC06F1-35C0-403A-BF93-F9110A90AC0C}"/>
    <dgm:cxn modelId="{97C03F93-2E51-4035-A043-69AC341C542E}" type="presOf" srcId="{715E5CD6-2D7B-4212-9186-4FA1363BE752}" destId="{82C0ABEB-7373-4B75-8D88-DDD1996BC7C0}" srcOrd="0" destOrd="0" presId="urn:microsoft.com/office/officeart/2005/8/layout/bProcess4"/>
    <dgm:cxn modelId="{803B20AA-2FD9-44D5-954C-7D0F4B472B9F}" type="presOf" srcId="{CF1CB86D-4865-458F-8A1E-6236E340FF6E}" destId="{000C32E6-7340-4E1D-84B7-0961DA8E8518}" srcOrd="0" destOrd="0" presId="urn:microsoft.com/office/officeart/2005/8/layout/bProcess4"/>
    <dgm:cxn modelId="{9476FDB4-FE07-4FF5-A607-0CF5F428743B}" srcId="{411DD69E-85FF-4DA1-8FFD-76228E28A180}" destId="{DEE14DD4-99AC-4BB5-9C97-7C881CB377DD}" srcOrd="5" destOrd="0" parTransId="{19A35C47-7505-49A5-A1AE-676989C9CB88}" sibTransId="{FB8750D8-9B39-48C0-AD2D-D28D5C3517E4}"/>
    <dgm:cxn modelId="{566BCCBA-C1FE-4D67-859E-85F46A8D6EDD}" type="presOf" srcId="{6BDB5309-3836-478C-B6EB-E7FE2C337680}" destId="{F60159B6-52DD-4359-8C09-479BDE9ECEAA}" srcOrd="0" destOrd="0" presId="urn:microsoft.com/office/officeart/2005/8/layout/bProcess4"/>
    <dgm:cxn modelId="{39C584D9-D5FF-45AD-97A5-160C51B7CB15}" type="presOf" srcId="{7069FA31-6A63-4518-AFA8-E403A28011A7}" destId="{6FE8B406-7B53-403A-9BB4-7DE7F00769D6}" srcOrd="0" destOrd="0" presId="urn:microsoft.com/office/officeart/2005/8/layout/bProcess4"/>
    <dgm:cxn modelId="{E16F5D5F-BF11-4096-AEE9-940F56A16876}" type="presParOf" srcId="{5D928C68-5252-4769-ABFB-0100C14409CC}" destId="{BC572BC5-1147-49DD-83BF-91E2D5EFC280}" srcOrd="0" destOrd="0" presId="urn:microsoft.com/office/officeart/2005/8/layout/bProcess4"/>
    <dgm:cxn modelId="{11CAAD6C-5A0D-42D5-BE69-19FC28C16CCD}" type="presParOf" srcId="{BC572BC5-1147-49DD-83BF-91E2D5EFC280}" destId="{585C8C27-B204-470B-8779-96D17ABDB8BE}" srcOrd="0" destOrd="0" presId="urn:microsoft.com/office/officeart/2005/8/layout/bProcess4"/>
    <dgm:cxn modelId="{891185C0-FA5E-4F1F-ABDD-E12925AEB102}" type="presParOf" srcId="{BC572BC5-1147-49DD-83BF-91E2D5EFC280}" destId="{F17361A4-5F3D-479A-9EFD-02E95FBD54AC}" srcOrd="1" destOrd="0" presId="urn:microsoft.com/office/officeart/2005/8/layout/bProcess4"/>
    <dgm:cxn modelId="{AE04F722-189F-48B5-8AB7-68B84725D792}" type="presParOf" srcId="{5D928C68-5252-4769-ABFB-0100C14409CC}" destId="{82C0ABEB-7373-4B75-8D88-DDD1996BC7C0}" srcOrd="1" destOrd="0" presId="urn:microsoft.com/office/officeart/2005/8/layout/bProcess4"/>
    <dgm:cxn modelId="{EAC6FDCC-A8A6-4276-9837-81195E710B27}" type="presParOf" srcId="{5D928C68-5252-4769-ABFB-0100C14409CC}" destId="{F59BBAD2-3CD1-4CFB-8736-9CAD3D2ED8CE}" srcOrd="2" destOrd="0" presId="urn:microsoft.com/office/officeart/2005/8/layout/bProcess4"/>
    <dgm:cxn modelId="{D815FB34-FA79-42BA-9B84-F4671E374DD6}" type="presParOf" srcId="{F59BBAD2-3CD1-4CFB-8736-9CAD3D2ED8CE}" destId="{CF4A00B5-5084-4E60-B02B-AF0FF37367AC}" srcOrd="0" destOrd="0" presId="urn:microsoft.com/office/officeart/2005/8/layout/bProcess4"/>
    <dgm:cxn modelId="{F66A03F4-D278-415D-A797-B2E2FF33B78B}" type="presParOf" srcId="{F59BBAD2-3CD1-4CFB-8736-9CAD3D2ED8CE}" destId="{EA9EC689-B71D-4309-B30D-21514CCCC0F4}" srcOrd="1" destOrd="0" presId="urn:microsoft.com/office/officeart/2005/8/layout/bProcess4"/>
    <dgm:cxn modelId="{0A6626FB-80F0-474F-9A77-10594C44594D}" type="presParOf" srcId="{5D928C68-5252-4769-ABFB-0100C14409CC}" destId="{46BDD554-D7D0-48C3-9EC6-D26294F7E42D}" srcOrd="3" destOrd="0" presId="urn:microsoft.com/office/officeart/2005/8/layout/bProcess4"/>
    <dgm:cxn modelId="{8C37B5D1-CD19-42E0-8359-A5CB55356C19}" type="presParOf" srcId="{5D928C68-5252-4769-ABFB-0100C14409CC}" destId="{60A98193-7FAB-409F-A75B-44C71A5673BA}" srcOrd="4" destOrd="0" presId="urn:microsoft.com/office/officeart/2005/8/layout/bProcess4"/>
    <dgm:cxn modelId="{5F30F72B-93B9-43F3-8A06-763CD2057DAE}" type="presParOf" srcId="{60A98193-7FAB-409F-A75B-44C71A5673BA}" destId="{D96A3CCA-D9E4-45B7-B992-55D2E9DBD51A}" srcOrd="0" destOrd="0" presId="urn:microsoft.com/office/officeart/2005/8/layout/bProcess4"/>
    <dgm:cxn modelId="{E838BE1C-EE6A-425D-A3F8-146DCC84707B}" type="presParOf" srcId="{60A98193-7FAB-409F-A75B-44C71A5673BA}" destId="{000C32E6-7340-4E1D-84B7-0961DA8E8518}" srcOrd="1" destOrd="0" presId="urn:microsoft.com/office/officeart/2005/8/layout/bProcess4"/>
    <dgm:cxn modelId="{A2604BE1-E8D7-460C-86CC-D495E4133BAF}" type="presParOf" srcId="{5D928C68-5252-4769-ABFB-0100C14409CC}" destId="{2CF9BA63-F899-4D69-9DA7-A75B1E61D3C4}" srcOrd="5" destOrd="0" presId="urn:microsoft.com/office/officeart/2005/8/layout/bProcess4"/>
    <dgm:cxn modelId="{64BC2FA4-9D52-4171-B620-16E09AE30C3B}" type="presParOf" srcId="{5D928C68-5252-4769-ABFB-0100C14409CC}" destId="{297C8604-811E-4CD0-BA1C-CFA2386A291E}" srcOrd="6" destOrd="0" presId="urn:microsoft.com/office/officeart/2005/8/layout/bProcess4"/>
    <dgm:cxn modelId="{EADAF757-78BF-4470-B976-498587520797}" type="presParOf" srcId="{297C8604-811E-4CD0-BA1C-CFA2386A291E}" destId="{A9C215C9-DDF8-466A-956C-21F5F099494A}" srcOrd="0" destOrd="0" presId="urn:microsoft.com/office/officeart/2005/8/layout/bProcess4"/>
    <dgm:cxn modelId="{B7510E1F-7F7C-4BAD-8779-AAA220BD5013}" type="presParOf" srcId="{297C8604-811E-4CD0-BA1C-CFA2386A291E}" destId="{52A705B9-A1FF-4EB2-839A-C7BBBC2EFFFA}" srcOrd="1" destOrd="0" presId="urn:microsoft.com/office/officeart/2005/8/layout/bProcess4"/>
    <dgm:cxn modelId="{F6C6BD71-4155-4428-A565-C8E240C7E6A0}" type="presParOf" srcId="{5D928C68-5252-4769-ABFB-0100C14409CC}" destId="{6FE8B406-7B53-403A-9BB4-7DE7F00769D6}" srcOrd="7" destOrd="0" presId="urn:microsoft.com/office/officeart/2005/8/layout/bProcess4"/>
    <dgm:cxn modelId="{2537F08E-EB87-4B0F-90C6-3B1531C31B1C}" type="presParOf" srcId="{5D928C68-5252-4769-ABFB-0100C14409CC}" destId="{6BBA7E60-1464-45EE-A2D1-954F54A4444F}" srcOrd="8" destOrd="0" presId="urn:microsoft.com/office/officeart/2005/8/layout/bProcess4"/>
    <dgm:cxn modelId="{2FDD8F15-C13B-42AD-8340-A8703B03BC92}" type="presParOf" srcId="{6BBA7E60-1464-45EE-A2D1-954F54A4444F}" destId="{7D87F709-406D-4127-AAE0-7618D8ED4224}" srcOrd="0" destOrd="0" presId="urn:microsoft.com/office/officeart/2005/8/layout/bProcess4"/>
    <dgm:cxn modelId="{2B6BA954-FCA3-4361-869A-2A868EF67C9C}" type="presParOf" srcId="{6BBA7E60-1464-45EE-A2D1-954F54A4444F}" destId="{96DFB22E-7F2F-4122-A64D-BB3BA0932E26}" srcOrd="1" destOrd="0" presId="urn:microsoft.com/office/officeart/2005/8/layout/bProcess4"/>
    <dgm:cxn modelId="{D5193F38-B74F-4F33-A70C-CAE089DE9F10}" type="presParOf" srcId="{5D928C68-5252-4769-ABFB-0100C14409CC}" destId="{F60159B6-52DD-4359-8C09-479BDE9ECEAA}" srcOrd="9" destOrd="0" presId="urn:microsoft.com/office/officeart/2005/8/layout/bProcess4"/>
    <dgm:cxn modelId="{12210FF7-1CEC-4FD0-BDA1-2C64F869E03B}" type="presParOf" srcId="{5D928C68-5252-4769-ABFB-0100C14409CC}" destId="{2EDF91A1-ED39-4AEE-B217-A154046E1FE7}" srcOrd="10" destOrd="0" presId="urn:microsoft.com/office/officeart/2005/8/layout/bProcess4"/>
    <dgm:cxn modelId="{9642EC8E-FEED-457B-807F-134FAA508330}" type="presParOf" srcId="{2EDF91A1-ED39-4AEE-B217-A154046E1FE7}" destId="{34C5224F-ED85-4110-B53E-74E687BDCA4F}" srcOrd="0" destOrd="0" presId="urn:microsoft.com/office/officeart/2005/8/layout/bProcess4"/>
    <dgm:cxn modelId="{F19D98D8-90D4-4402-84F8-165D44D8C482}" type="presParOf" srcId="{2EDF91A1-ED39-4AEE-B217-A154046E1FE7}" destId="{0EF8C5AE-0486-4CD0-9EE4-1BE6CAA1506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D52FFE-F421-4E88-A05F-446726D81148}" type="doc">
      <dgm:prSet loTypeId="urn:diagrams.loki3.com/BracketList+Icon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11D971D9-52D9-42F5-A954-F1E1976A53EC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Atos Institucionais</a:t>
          </a:r>
        </a:p>
      </dgm:t>
    </dgm:pt>
    <dgm:pt modelId="{4FEC9F2B-E3CD-4D23-BEA0-029A301366BB}" type="parTrans" cxnId="{73C699DF-37A6-458A-B097-8B99250DF58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C5D41C1-B35B-4935-9028-9513CD16680E}" type="sibTrans" cxnId="{73C699DF-37A6-458A-B097-8B99250DF58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EFCD470-FC3D-420C-B68B-DCC480572C3D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06484A39-897A-4C33-940D-26ED03199DC5}" type="parTrans" cxnId="{AB23972E-14FF-430F-960E-1F6B833A919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14A1ABB-394D-47BE-8B57-5C8FA69418C4}" type="sibTrans" cxnId="{AB23972E-14FF-430F-960E-1F6B833A919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476A842-824E-415D-81EE-FB36D9A0463D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17 Atos Institucionais foram promulgados. </a:t>
          </a:r>
        </a:p>
      </dgm:t>
    </dgm:pt>
    <dgm:pt modelId="{B8CD8EC8-121F-4A05-81AB-54CCAC4254B8}" type="parTrans" cxnId="{87FA33D7-73F4-4CA5-9699-1A1A1E26780F}">
      <dgm:prSet/>
      <dgm:spPr/>
      <dgm:t>
        <a:bodyPr/>
        <a:lstStyle/>
        <a:p>
          <a:endParaRPr lang="pt-BR"/>
        </a:p>
      </dgm:t>
    </dgm:pt>
    <dgm:pt modelId="{B367C58A-4011-4FFF-B507-3906330CC28B}" type="sibTrans" cxnId="{87FA33D7-73F4-4CA5-9699-1A1A1E26780F}">
      <dgm:prSet/>
      <dgm:spPr/>
      <dgm:t>
        <a:bodyPr/>
        <a:lstStyle/>
        <a:p>
          <a:endParaRPr lang="pt-BR"/>
        </a:p>
      </dgm:t>
    </dgm:pt>
    <dgm:pt modelId="{C85D470B-85F5-4C21-BDAB-1CA3B5703DF0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Suspensão de direitos civis.</a:t>
          </a:r>
        </a:p>
      </dgm:t>
    </dgm:pt>
    <dgm:pt modelId="{AFB06702-F2AD-445F-BC4B-BDC7708D552C}" type="parTrans" cxnId="{3AFF2334-BBA4-46DD-BEEA-773443810866}">
      <dgm:prSet/>
      <dgm:spPr/>
      <dgm:t>
        <a:bodyPr/>
        <a:lstStyle/>
        <a:p>
          <a:endParaRPr lang="pt-BR"/>
        </a:p>
      </dgm:t>
    </dgm:pt>
    <dgm:pt modelId="{4B31BC28-D869-4BF9-8426-99CE0FBD7D56}" type="sibTrans" cxnId="{3AFF2334-BBA4-46DD-BEEA-773443810866}">
      <dgm:prSet/>
      <dgm:spPr/>
      <dgm:t>
        <a:bodyPr/>
        <a:lstStyle/>
        <a:p>
          <a:endParaRPr lang="pt-BR"/>
        </a:p>
      </dgm:t>
    </dgm:pt>
    <dgm:pt modelId="{260900C3-DF9D-44DC-BA40-E31BA719E0C2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Eleições indiretas para presidente e governadores.</a:t>
          </a:r>
        </a:p>
      </dgm:t>
    </dgm:pt>
    <dgm:pt modelId="{2DC9C406-F3A1-4E6F-B17B-8FBF6915A408}" type="parTrans" cxnId="{AC5AFD50-BB8D-4DB4-88AC-E76B8493D539}">
      <dgm:prSet/>
      <dgm:spPr/>
      <dgm:t>
        <a:bodyPr/>
        <a:lstStyle/>
        <a:p>
          <a:endParaRPr lang="pt-BR"/>
        </a:p>
      </dgm:t>
    </dgm:pt>
    <dgm:pt modelId="{48EC9B48-032C-4C79-BDE4-0AE63A132F7A}" type="sibTrans" cxnId="{AC5AFD50-BB8D-4DB4-88AC-E76B8493D539}">
      <dgm:prSet/>
      <dgm:spPr/>
      <dgm:t>
        <a:bodyPr/>
        <a:lstStyle/>
        <a:p>
          <a:endParaRPr lang="pt-BR"/>
        </a:p>
      </dgm:t>
    </dgm:pt>
    <dgm:pt modelId="{EE121157-4C5C-4259-887F-13BAA1AB97C8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Todos os partidos foram extintos, outros dois foram criados: a Arena e o MDB.</a:t>
          </a:r>
        </a:p>
      </dgm:t>
    </dgm:pt>
    <dgm:pt modelId="{E3A43227-1924-4343-831B-2E831EED154B}" type="parTrans" cxnId="{D2B3BDA0-BC7A-431A-A99D-DA9A2CFB4808}">
      <dgm:prSet/>
      <dgm:spPr/>
      <dgm:t>
        <a:bodyPr/>
        <a:lstStyle/>
        <a:p>
          <a:endParaRPr lang="pt-BR"/>
        </a:p>
      </dgm:t>
    </dgm:pt>
    <dgm:pt modelId="{8443E0D3-3646-4A60-B858-F09A2F0794D7}" type="sibTrans" cxnId="{D2B3BDA0-BC7A-431A-A99D-DA9A2CFB4808}">
      <dgm:prSet/>
      <dgm:spPr/>
      <dgm:t>
        <a:bodyPr/>
        <a:lstStyle/>
        <a:p>
          <a:endParaRPr lang="pt-BR"/>
        </a:p>
      </dgm:t>
    </dgm:pt>
    <dgm:pt modelId="{CC16E2F4-BEA4-41C4-9435-02B4DA98269D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76A3D3D5-2016-4219-B7DF-C9BF85859185}" type="parTrans" cxnId="{7A374822-4262-4D9B-80C9-873E536DD39B}">
      <dgm:prSet/>
      <dgm:spPr/>
      <dgm:t>
        <a:bodyPr/>
        <a:lstStyle/>
        <a:p>
          <a:endParaRPr lang="pt-BR"/>
        </a:p>
      </dgm:t>
    </dgm:pt>
    <dgm:pt modelId="{5C6C6074-16C6-4767-8827-A840128D7498}" type="sibTrans" cxnId="{7A374822-4262-4D9B-80C9-873E536DD39B}">
      <dgm:prSet/>
      <dgm:spPr/>
      <dgm:t>
        <a:bodyPr/>
        <a:lstStyle/>
        <a:p>
          <a:endParaRPr lang="pt-BR"/>
        </a:p>
      </dgm:t>
    </dgm:pt>
    <dgm:pt modelId="{9B336A17-1A1B-4473-88AC-4A9AF9592EDC}" type="pres">
      <dgm:prSet presAssocID="{63D52FFE-F421-4E88-A05F-446726D81148}" presName="Name0" presStyleCnt="0">
        <dgm:presLayoutVars>
          <dgm:dir/>
          <dgm:animLvl val="lvl"/>
          <dgm:resizeHandles val="exact"/>
        </dgm:presLayoutVars>
      </dgm:prSet>
      <dgm:spPr/>
    </dgm:pt>
    <dgm:pt modelId="{B86FD663-77EF-4B4B-BC4A-8C7F152DCCC7}" type="pres">
      <dgm:prSet presAssocID="{11D971D9-52D9-42F5-A954-F1E1976A53EC}" presName="linNode" presStyleCnt="0"/>
      <dgm:spPr/>
    </dgm:pt>
    <dgm:pt modelId="{95BD7E88-C8D4-4754-B38B-D3216D7F87B9}" type="pres">
      <dgm:prSet presAssocID="{11D971D9-52D9-42F5-A954-F1E1976A53EC}" presName="parTx" presStyleLbl="revTx" presStyleIdx="0" presStyleCnt="1">
        <dgm:presLayoutVars>
          <dgm:chMax val="1"/>
          <dgm:bulletEnabled val="1"/>
        </dgm:presLayoutVars>
      </dgm:prSet>
      <dgm:spPr/>
    </dgm:pt>
    <dgm:pt modelId="{26FF1906-A248-4B0F-B49C-F219FAEF3454}" type="pres">
      <dgm:prSet presAssocID="{11D971D9-52D9-42F5-A954-F1E1976A53EC}" presName="bracket" presStyleLbl="parChTrans1D1" presStyleIdx="0" presStyleCnt="1"/>
      <dgm:spPr/>
    </dgm:pt>
    <dgm:pt modelId="{E41D0290-D5E4-4234-B4C4-84F357361807}" type="pres">
      <dgm:prSet presAssocID="{11D971D9-52D9-42F5-A954-F1E1976A53EC}" presName="spH" presStyleCnt="0"/>
      <dgm:spPr/>
    </dgm:pt>
    <dgm:pt modelId="{63A87781-3AB5-464F-BEA9-836E8AA273DE}" type="pres">
      <dgm:prSet presAssocID="{11D971D9-52D9-42F5-A954-F1E1976A53EC}" presName="desTx" presStyleLbl="node1" presStyleIdx="0" presStyleCnt="1">
        <dgm:presLayoutVars>
          <dgm:bulletEnabled val="1"/>
        </dgm:presLayoutVars>
      </dgm:prSet>
      <dgm:spPr/>
    </dgm:pt>
  </dgm:ptLst>
  <dgm:cxnLst>
    <dgm:cxn modelId="{5107790A-311D-4905-8F78-CD05C5A93642}" type="presOf" srcId="{2EFCD470-FC3D-420C-B68B-DCC480572C3D}" destId="{63A87781-3AB5-464F-BEA9-836E8AA273DE}" srcOrd="0" destOrd="0" presId="urn:diagrams.loki3.com/BracketList+Icon"/>
    <dgm:cxn modelId="{7A374822-4262-4D9B-80C9-873E536DD39B}" srcId="{11D971D9-52D9-42F5-A954-F1E1976A53EC}" destId="{CC16E2F4-BEA4-41C4-9435-02B4DA98269D}" srcOrd="5" destOrd="0" parTransId="{76A3D3D5-2016-4219-B7DF-C9BF85859185}" sibTransId="{5C6C6074-16C6-4767-8827-A840128D7498}"/>
    <dgm:cxn modelId="{B9EEAA27-53F2-44C0-B4E2-067F8B779F31}" type="presOf" srcId="{11D971D9-52D9-42F5-A954-F1E1976A53EC}" destId="{95BD7E88-C8D4-4754-B38B-D3216D7F87B9}" srcOrd="0" destOrd="0" presId="urn:diagrams.loki3.com/BracketList+Icon"/>
    <dgm:cxn modelId="{B44F6E29-F7EC-4B2B-A1DC-4F1EBA12E6F8}" type="presOf" srcId="{63D52FFE-F421-4E88-A05F-446726D81148}" destId="{9B336A17-1A1B-4473-88AC-4A9AF9592EDC}" srcOrd="0" destOrd="0" presId="urn:diagrams.loki3.com/BracketList+Icon"/>
    <dgm:cxn modelId="{AB23972E-14FF-430F-960E-1F6B833A9191}" srcId="{11D971D9-52D9-42F5-A954-F1E1976A53EC}" destId="{2EFCD470-FC3D-420C-B68B-DCC480572C3D}" srcOrd="0" destOrd="0" parTransId="{06484A39-897A-4C33-940D-26ED03199DC5}" sibTransId="{B14A1ABB-394D-47BE-8B57-5C8FA69418C4}"/>
    <dgm:cxn modelId="{3AFF2334-BBA4-46DD-BEEA-773443810866}" srcId="{11D971D9-52D9-42F5-A954-F1E1976A53EC}" destId="{C85D470B-85F5-4C21-BDAB-1CA3B5703DF0}" srcOrd="2" destOrd="0" parTransId="{AFB06702-F2AD-445F-BC4B-BDC7708D552C}" sibTransId="{4B31BC28-D869-4BF9-8426-99CE0FBD7D56}"/>
    <dgm:cxn modelId="{BF5BF636-6D81-4D6C-90FF-B3A831A6CF39}" type="presOf" srcId="{260900C3-DF9D-44DC-BA40-E31BA719E0C2}" destId="{63A87781-3AB5-464F-BEA9-836E8AA273DE}" srcOrd="0" destOrd="3" presId="urn:diagrams.loki3.com/BracketList+Icon"/>
    <dgm:cxn modelId="{C64E0667-51C8-4DA3-A62A-E94167AEFAF6}" type="presOf" srcId="{C85D470B-85F5-4C21-BDAB-1CA3B5703DF0}" destId="{63A87781-3AB5-464F-BEA9-836E8AA273DE}" srcOrd="0" destOrd="2" presId="urn:diagrams.loki3.com/BracketList+Icon"/>
    <dgm:cxn modelId="{AC5AFD50-BB8D-4DB4-88AC-E76B8493D539}" srcId="{11D971D9-52D9-42F5-A954-F1E1976A53EC}" destId="{260900C3-DF9D-44DC-BA40-E31BA719E0C2}" srcOrd="3" destOrd="0" parTransId="{2DC9C406-F3A1-4E6F-B17B-8FBF6915A408}" sibTransId="{48EC9B48-032C-4C79-BDE4-0AE63A132F7A}"/>
    <dgm:cxn modelId="{D2B3BDA0-BC7A-431A-A99D-DA9A2CFB4808}" srcId="{11D971D9-52D9-42F5-A954-F1E1976A53EC}" destId="{EE121157-4C5C-4259-887F-13BAA1AB97C8}" srcOrd="4" destOrd="0" parTransId="{E3A43227-1924-4343-831B-2E831EED154B}" sibTransId="{8443E0D3-3646-4A60-B858-F09A2F0794D7}"/>
    <dgm:cxn modelId="{4F651FB1-13EE-4762-828D-08B74AD26CAF}" type="presOf" srcId="{D476A842-824E-415D-81EE-FB36D9A0463D}" destId="{63A87781-3AB5-464F-BEA9-836E8AA273DE}" srcOrd="0" destOrd="1" presId="urn:diagrams.loki3.com/BracketList+Icon"/>
    <dgm:cxn modelId="{87FA33D7-73F4-4CA5-9699-1A1A1E26780F}" srcId="{11D971D9-52D9-42F5-A954-F1E1976A53EC}" destId="{D476A842-824E-415D-81EE-FB36D9A0463D}" srcOrd="1" destOrd="0" parTransId="{B8CD8EC8-121F-4A05-81AB-54CCAC4254B8}" sibTransId="{B367C58A-4011-4FFF-B507-3906330CC28B}"/>
    <dgm:cxn modelId="{73C699DF-37A6-458A-B097-8B99250DF582}" srcId="{63D52FFE-F421-4E88-A05F-446726D81148}" destId="{11D971D9-52D9-42F5-A954-F1E1976A53EC}" srcOrd="0" destOrd="0" parTransId="{4FEC9F2B-E3CD-4D23-BEA0-029A301366BB}" sibTransId="{DC5D41C1-B35B-4935-9028-9513CD16680E}"/>
    <dgm:cxn modelId="{E10EA9EC-05E8-4B68-9325-A457D15CEE6B}" type="presOf" srcId="{EE121157-4C5C-4259-887F-13BAA1AB97C8}" destId="{63A87781-3AB5-464F-BEA9-836E8AA273DE}" srcOrd="0" destOrd="4" presId="urn:diagrams.loki3.com/BracketList+Icon"/>
    <dgm:cxn modelId="{46394FEE-89CC-47BF-AAC3-A517DD5789D1}" type="presOf" srcId="{CC16E2F4-BEA4-41C4-9435-02B4DA98269D}" destId="{63A87781-3AB5-464F-BEA9-836E8AA273DE}" srcOrd="0" destOrd="5" presId="urn:diagrams.loki3.com/BracketList+Icon"/>
    <dgm:cxn modelId="{C6636287-FEB4-4B0D-811F-84F778483B4C}" type="presParOf" srcId="{9B336A17-1A1B-4473-88AC-4A9AF9592EDC}" destId="{B86FD663-77EF-4B4B-BC4A-8C7F152DCCC7}" srcOrd="0" destOrd="0" presId="urn:diagrams.loki3.com/BracketList+Icon"/>
    <dgm:cxn modelId="{09F9CF06-40A1-484F-8775-BDC4DFAE074A}" type="presParOf" srcId="{B86FD663-77EF-4B4B-BC4A-8C7F152DCCC7}" destId="{95BD7E88-C8D4-4754-B38B-D3216D7F87B9}" srcOrd="0" destOrd="0" presId="urn:diagrams.loki3.com/BracketList+Icon"/>
    <dgm:cxn modelId="{E49A3576-F713-41AC-8F3F-702EFE3CAECE}" type="presParOf" srcId="{B86FD663-77EF-4B4B-BC4A-8C7F152DCCC7}" destId="{26FF1906-A248-4B0F-B49C-F219FAEF3454}" srcOrd="1" destOrd="0" presId="urn:diagrams.loki3.com/BracketList+Icon"/>
    <dgm:cxn modelId="{6DB8521E-7B7A-43A3-9938-BF16A1C99A4D}" type="presParOf" srcId="{B86FD663-77EF-4B4B-BC4A-8C7F152DCCC7}" destId="{E41D0290-D5E4-4234-B4C4-84F357361807}" srcOrd="2" destOrd="0" presId="urn:diagrams.loki3.com/BracketList+Icon"/>
    <dgm:cxn modelId="{89AB622E-AEB1-4EAE-A06C-2F993E102A0F}" type="presParOf" srcId="{B86FD663-77EF-4B4B-BC4A-8C7F152DCCC7}" destId="{63A87781-3AB5-464F-BEA9-836E8AA273DE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07713F-D8DE-424B-B10E-AEF1B3B22244}" type="doc">
      <dgm:prSet loTypeId="urn:microsoft.com/office/officeart/2005/8/layout/hierarchy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983DFCA8-10D2-4159-BA76-6A684FB470A8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AI-5</a:t>
          </a:r>
        </a:p>
      </dgm:t>
    </dgm:pt>
    <dgm:pt modelId="{C4929DE6-6E89-450C-A2D5-397FA4ADD9D3}" type="parTrans" cxnId="{8ABF4E85-4D65-4A18-A20E-17D190197EC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D585315-FFE5-4657-9C73-148FF8CDF383}" type="sibTrans" cxnId="{8ABF4E85-4D65-4A18-A20E-17D190197EC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880EEBF-357F-4DFA-9E1A-7FFC2DF6495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Concedeu plenos poderes ao presidente.</a:t>
          </a:r>
        </a:p>
      </dgm:t>
    </dgm:pt>
    <dgm:pt modelId="{808E5A5A-E947-44F6-9225-31BC88C953C3}" type="parTrans" cxnId="{EA47DDEE-9F4E-41AE-84D7-259C2CEB870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2F27AA4-5520-40C2-8B48-3F4278B08956}" type="sibTrans" cxnId="{EA47DDEE-9F4E-41AE-84D7-259C2CEB870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CDEAE6D-A2A0-4039-BB39-C70A7307AE5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Fechou o Congresso Nacional e as Câmaras de Vereadores.</a:t>
          </a:r>
        </a:p>
      </dgm:t>
    </dgm:pt>
    <dgm:pt modelId="{E6BEAFE6-78B3-4B46-AED0-E0A9E61B188D}" type="parTrans" cxnId="{AE15C37B-974B-4550-A52C-FFE8D742A78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D678D9B-85A1-4B46-AFED-9FC0E2BB9D5F}" type="sibTrans" cxnId="{AE15C37B-974B-4550-A52C-FFE8D742A78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E362B9F-9C64-4EB3-8E85-47EA6470896D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cidadãos perderam totalmente seus direitos.</a:t>
          </a:r>
        </a:p>
      </dgm:t>
    </dgm:pt>
    <dgm:pt modelId="{4F927B4F-2646-4449-94DB-6EA7C3308DE6}" type="parTrans" cxnId="{51D94FE0-E02A-4B71-9273-FA79A71B959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C281C08-8BF3-4095-988D-DD45932F29D2}" type="sibTrans" cxnId="{51D94FE0-E02A-4B71-9273-FA79A71B959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EC4349B-A81E-41E7-AAE0-A6B44A5876A2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Presidente podia cassar mandatos e nomear interventores.</a:t>
          </a:r>
        </a:p>
      </dgm:t>
    </dgm:pt>
    <dgm:pt modelId="{EB802977-260D-4515-830B-9FEF34A8504A}" type="parTrans" cxnId="{271ACBB0-357F-41F3-BF43-643258B3148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AAB4246-8D9A-4FA3-8F76-106057D39E6B}" type="sibTrans" cxnId="{271ACBB0-357F-41F3-BF43-643258B3148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D571D84-417F-4CFD-B5D5-609B5A796F93}" type="pres">
      <dgm:prSet presAssocID="{4407713F-D8DE-424B-B10E-AEF1B3B222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428274-6F8F-4892-B668-1BE54923B96E}" type="pres">
      <dgm:prSet presAssocID="{983DFCA8-10D2-4159-BA76-6A684FB470A8}" presName="hierRoot1" presStyleCnt="0"/>
      <dgm:spPr/>
    </dgm:pt>
    <dgm:pt modelId="{B6125209-E88A-4439-B998-86A904318F22}" type="pres">
      <dgm:prSet presAssocID="{983DFCA8-10D2-4159-BA76-6A684FB470A8}" presName="composite" presStyleCnt="0"/>
      <dgm:spPr/>
    </dgm:pt>
    <dgm:pt modelId="{6E91256E-C358-42FC-8454-9C25C5B3985E}" type="pres">
      <dgm:prSet presAssocID="{983DFCA8-10D2-4159-BA76-6A684FB470A8}" presName="background" presStyleLbl="node0" presStyleIdx="0" presStyleCnt="1"/>
      <dgm:spPr/>
    </dgm:pt>
    <dgm:pt modelId="{A5B68466-6561-48BC-B88A-7D90A8EB7952}" type="pres">
      <dgm:prSet presAssocID="{983DFCA8-10D2-4159-BA76-6A684FB470A8}" presName="text" presStyleLbl="fgAcc0" presStyleIdx="0" presStyleCnt="1" custScaleX="131790">
        <dgm:presLayoutVars>
          <dgm:chPref val="3"/>
        </dgm:presLayoutVars>
      </dgm:prSet>
      <dgm:spPr/>
    </dgm:pt>
    <dgm:pt modelId="{3AE40849-5B0E-45E4-8868-E4D5AFA0F639}" type="pres">
      <dgm:prSet presAssocID="{983DFCA8-10D2-4159-BA76-6A684FB470A8}" presName="hierChild2" presStyleCnt="0"/>
      <dgm:spPr/>
    </dgm:pt>
    <dgm:pt modelId="{52114E70-515B-48D2-8942-C0E7CE0E2DE4}" type="pres">
      <dgm:prSet presAssocID="{808E5A5A-E947-44F6-9225-31BC88C953C3}" presName="Name10" presStyleLbl="parChTrans1D2" presStyleIdx="0" presStyleCnt="4"/>
      <dgm:spPr/>
    </dgm:pt>
    <dgm:pt modelId="{E0240A28-EE0A-4AFF-9D67-CE35E7C20C5F}" type="pres">
      <dgm:prSet presAssocID="{C880EEBF-357F-4DFA-9E1A-7FFC2DF64950}" presName="hierRoot2" presStyleCnt="0"/>
      <dgm:spPr/>
    </dgm:pt>
    <dgm:pt modelId="{3A4A0ECD-6D37-4DF2-90C0-9C46BB69E9C3}" type="pres">
      <dgm:prSet presAssocID="{C880EEBF-357F-4DFA-9E1A-7FFC2DF64950}" presName="composite2" presStyleCnt="0"/>
      <dgm:spPr/>
    </dgm:pt>
    <dgm:pt modelId="{8E5CBD65-4559-47E8-A533-081CB6855BAC}" type="pres">
      <dgm:prSet presAssocID="{C880EEBF-357F-4DFA-9E1A-7FFC2DF64950}" presName="background2" presStyleLbl="node2" presStyleIdx="0" presStyleCnt="4"/>
      <dgm:spPr/>
    </dgm:pt>
    <dgm:pt modelId="{9D1141AB-461F-4844-B532-042E09099352}" type="pres">
      <dgm:prSet presAssocID="{C880EEBF-357F-4DFA-9E1A-7FFC2DF64950}" presName="text2" presStyleLbl="fgAcc2" presStyleIdx="0" presStyleCnt="4" custScaleX="175904" custScaleY="194548">
        <dgm:presLayoutVars>
          <dgm:chPref val="3"/>
        </dgm:presLayoutVars>
      </dgm:prSet>
      <dgm:spPr/>
    </dgm:pt>
    <dgm:pt modelId="{FB125D97-645C-4D09-A06C-BC0302859C38}" type="pres">
      <dgm:prSet presAssocID="{C880EEBF-357F-4DFA-9E1A-7FFC2DF64950}" presName="hierChild3" presStyleCnt="0"/>
      <dgm:spPr/>
    </dgm:pt>
    <dgm:pt modelId="{81813A48-552E-411E-8851-958EF85A2E10}" type="pres">
      <dgm:prSet presAssocID="{E6BEAFE6-78B3-4B46-AED0-E0A9E61B188D}" presName="Name10" presStyleLbl="parChTrans1D2" presStyleIdx="1" presStyleCnt="4"/>
      <dgm:spPr/>
    </dgm:pt>
    <dgm:pt modelId="{8E43B855-C4C4-4B10-A712-4DFA8AEDD644}" type="pres">
      <dgm:prSet presAssocID="{5CDEAE6D-A2A0-4039-BB39-C70A7307AE5E}" presName="hierRoot2" presStyleCnt="0"/>
      <dgm:spPr/>
    </dgm:pt>
    <dgm:pt modelId="{1826A63A-02EB-4539-895D-7E160D903E86}" type="pres">
      <dgm:prSet presAssocID="{5CDEAE6D-A2A0-4039-BB39-C70A7307AE5E}" presName="composite2" presStyleCnt="0"/>
      <dgm:spPr/>
    </dgm:pt>
    <dgm:pt modelId="{B9CF46D4-8606-4D1E-91CA-838DFEBBBF0E}" type="pres">
      <dgm:prSet presAssocID="{5CDEAE6D-A2A0-4039-BB39-C70A7307AE5E}" presName="background2" presStyleLbl="node2" presStyleIdx="1" presStyleCnt="4"/>
      <dgm:spPr/>
    </dgm:pt>
    <dgm:pt modelId="{B0C3CF85-D6B4-49B3-BB30-9511D8C2E28C}" type="pres">
      <dgm:prSet presAssocID="{5CDEAE6D-A2A0-4039-BB39-C70A7307AE5E}" presName="text2" presStyleLbl="fgAcc2" presStyleIdx="1" presStyleCnt="4" custScaleX="175904" custScaleY="194548">
        <dgm:presLayoutVars>
          <dgm:chPref val="3"/>
        </dgm:presLayoutVars>
      </dgm:prSet>
      <dgm:spPr/>
    </dgm:pt>
    <dgm:pt modelId="{635CE945-31B2-4937-B6D7-7FCBCB5CF712}" type="pres">
      <dgm:prSet presAssocID="{5CDEAE6D-A2A0-4039-BB39-C70A7307AE5E}" presName="hierChild3" presStyleCnt="0"/>
      <dgm:spPr/>
    </dgm:pt>
    <dgm:pt modelId="{105A0AF5-A863-4EF1-ACF2-5872CC7854AC}" type="pres">
      <dgm:prSet presAssocID="{EB802977-260D-4515-830B-9FEF34A8504A}" presName="Name10" presStyleLbl="parChTrans1D2" presStyleIdx="2" presStyleCnt="4"/>
      <dgm:spPr/>
    </dgm:pt>
    <dgm:pt modelId="{F9ABAFCF-D00A-4DEA-96C4-26CF1BCD908C}" type="pres">
      <dgm:prSet presAssocID="{1EC4349B-A81E-41E7-AAE0-A6B44A5876A2}" presName="hierRoot2" presStyleCnt="0"/>
      <dgm:spPr/>
    </dgm:pt>
    <dgm:pt modelId="{52638649-312E-43CF-BF52-6889B577E0A4}" type="pres">
      <dgm:prSet presAssocID="{1EC4349B-A81E-41E7-AAE0-A6B44A5876A2}" presName="composite2" presStyleCnt="0"/>
      <dgm:spPr/>
    </dgm:pt>
    <dgm:pt modelId="{8EA2B7D8-0E51-4432-8982-0CCFBCE50517}" type="pres">
      <dgm:prSet presAssocID="{1EC4349B-A81E-41E7-AAE0-A6B44A5876A2}" presName="background2" presStyleLbl="node2" presStyleIdx="2" presStyleCnt="4"/>
      <dgm:spPr/>
    </dgm:pt>
    <dgm:pt modelId="{0E590FF8-5173-480E-AA90-B372E3AEBA9A}" type="pres">
      <dgm:prSet presAssocID="{1EC4349B-A81E-41E7-AAE0-A6B44A5876A2}" presName="text2" presStyleLbl="fgAcc2" presStyleIdx="2" presStyleCnt="4" custScaleX="175904" custScaleY="194548">
        <dgm:presLayoutVars>
          <dgm:chPref val="3"/>
        </dgm:presLayoutVars>
      </dgm:prSet>
      <dgm:spPr/>
    </dgm:pt>
    <dgm:pt modelId="{9193FAB6-AC06-41A6-989D-EACB48A93E8B}" type="pres">
      <dgm:prSet presAssocID="{1EC4349B-A81E-41E7-AAE0-A6B44A5876A2}" presName="hierChild3" presStyleCnt="0"/>
      <dgm:spPr/>
    </dgm:pt>
    <dgm:pt modelId="{FD717F93-4D6D-499A-AE96-927A4A32BE11}" type="pres">
      <dgm:prSet presAssocID="{4F927B4F-2646-4449-94DB-6EA7C3308DE6}" presName="Name10" presStyleLbl="parChTrans1D2" presStyleIdx="3" presStyleCnt="4"/>
      <dgm:spPr/>
    </dgm:pt>
    <dgm:pt modelId="{CE7756CA-ABDF-4C26-9C2A-7D22D7203E2A}" type="pres">
      <dgm:prSet presAssocID="{EE362B9F-9C64-4EB3-8E85-47EA6470896D}" presName="hierRoot2" presStyleCnt="0"/>
      <dgm:spPr/>
    </dgm:pt>
    <dgm:pt modelId="{E35EB5FB-C634-45C3-869E-6D62B1D7B065}" type="pres">
      <dgm:prSet presAssocID="{EE362B9F-9C64-4EB3-8E85-47EA6470896D}" presName="composite2" presStyleCnt="0"/>
      <dgm:spPr/>
    </dgm:pt>
    <dgm:pt modelId="{C584F307-84ED-4068-99D6-F3F5E988983B}" type="pres">
      <dgm:prSet presAssocID="{EE362B9F-9C64-4EB3-8E85-47EA6470896D}" presName="background2" presStyleLbl="node2" presStyleIdx="3" presStyleCnt="4"/>
      <dgm:spPr/>
    </dgm:pt>
    <dgm:pt modelId="{08AED94A-0D4D-46AF-A96D-966C6C0D9EBD}" type="pres">
      <dgm:prSet presAssocID="{EE362B9F-9C64-4EB3-8E85-47EA6470896D}" presName="text2" presStyleLbl="fgAcc2" presStyleIdx="3" presStyleCnt="4" custScaleX="175904" custScaleY="194548">
        <dgm:presLayoutVars>
          <dgm:chPref val="3"/>
        </dgm:presLayoutVars>
      </dgm:prSet>
      <dgm:spPr/>
    </dgm:pt>
    <dgm:pt modelId="{F5B0A4C5-BCFC-4ABC-A086-978D2587B9FE}" type="pres">
      <dgm:prSet presAssocID="{EE362B9F-9C64-4EB3-8E85-47EA6470896D}" presName="hierChild3" presStyleCnt="0"/>
      <dgm:spPr/>
    </dgm:pt>
  </dgm:ptLst>
  <dgm:cxnLst>
    <dgm:cxn modelId="{CB173110-6192-4106-86B7-0EB3393FE490}" type="presOf" srcId="{E6BEAFE6-78B3-4B46-AED0-E0A9E61B188D}" destId="{81813A48-552E-411E-8851-958EF85A2E10}" srcOrd="0" destOrd="0" presId="urn:microsoft.com/office/officeart/2005/8/layout/hierarchy1"/>
    <dgm:cxn modelId="{29476E67-433D-43CE-B265-9DABE8C1EC1C}" type="presOf" srcId="{EB802977-260D-4515-830B-9FEF34A8504A}" destId="{105A0AF5-A863-4EF1-ACF2-5872CC7854AC}" srcOrd="0" destOrd="0" presId="urn:microsoft.com/office/officeart/2005/8/layout/hierarchy1"/>
    <dgm:cxn modelId="{7DACD54A-1875-4D81-9F1E-A73A38FD881D}" type="presOf" srcId="{EE362B9F-9C64-4EB3-8E85-47EA6470896D}" destId="{08AED94A-0D4D-46AF-A96D-966C6C0D9EBD}" srcOrd="0" destOrd="0" presId="urn:microsoft.com/office/officeart/2005/8/layout/hierarchy1"/>
    <dgm:cxn modelId="{AE15C37B-974B-4550-A52C-FFE8D742A783}" srcId="{983DFCA8-10D2-4159-BA76-6A684FB470A8}" destId="{5CDEAE6D-A2A0-4039-BB39-C70A7307AE5E}" srcOrd="1" destOrd="0" parTransId="{E6BEAFE6-78B3-4B46-AED0-E0A9E61B188D}" sibTransId="{2D678D9B-85A1-4B46-AFED-9FC0E2BB9D5F}"/>
    <dgm:cxn modelId="{8ABF4E85-4D65-4A18-A20E-17D190197EC1}" srcId="{4407713F-D8DE-424B-B10E-AEF1B3B22244}" destId="{983DFCA8-10D2-4159-BA76-6A684FB470A8}" srcOrd="0" destOrd="0" parTransId="{C4929DE6-6E89-450C-A2D5-397FA4ADD9D3}" sibTransId="{7D585315-FFE5-4657-9C73-148FF8CDF383}"/>
    <dgm:cxn modelId="{AF0A1397-982A-45DD-AD65-4538C1AABC5A}" type="presOf" srcId="{4F927B4F-2646-4449-94DB-6EA7C3308DE6}" destId="{FD717F93-4D6D-499A-AE96-927A4A32BE11}" srcOrd="0" destOrd="0" presId="urn:microsoft.com/office/officeart/2005/8/layout/hierarchy1"/>
    <dgm:cxn modelId="{3E399AAA-D2D8-4F25-949A-76220D15481C}" type="presOf" srcId="{808E5A5A-E947-44F6-9225-31BC88C953C3}" destId="{52114E70-515B-48D2-8942-C0E7CE0E2DE4}" srcOrd="0" destOrd="0" presId="urn:microsoft.com/office/officeart/2005/8/layout/hierarchy1"/>
    <dgm:cxn modelId="{271ACBB0-357F-41F3-BF43-643258B3148E}" srcId="{983DFCA8-10D2-4159-BA76-6A684FB470A8}" destId="{1EC4349B-A81E-41E7-AAE0-A6B44A5876A2}" srcOrd="2" destOrd="0" parTransId="{EB802977-260D-4515-830B-9FEF34A8504A}" sibTransId="{2AAB4246-8D9A-4FA3-8F76-106057D39E6B}"/>
    <dgm:cxn modelId="{4FC24EB9-11AE-4A5E-BE26-D7189E46009C}" type="presOf" srcId="{1EC4349B-A81E-41E7-AAE0-A6B44A5876A2}" destId="{0E590FF8-5173-480E-AA90-B372E3AEBA9A}" srcOrd="0" destOrd="0" presId="urn:microsoft.com/office/officeart/2005/8/layout/hierarchy1"/>
    <dgm:cxn modelId="{CBBF05BB-52F2-41BB-8D92-E6D8820882C7}" type="presOf" srcId="{5CDEAE6D-A2A0-4039-BB39-C70A7307AE5E}" destId="{B0C3CF85-D6B4-49B3-BB30-9511D8C2E28C}" srcOrd="0" destOrd="0" presId="urn:microsoft.com/office/officeart/2005/8/layout/hierarchy1"/>
    <dgm:cxn modelId="{B3A241D3-7330-4014-AC69-A2A3C528711F}" type="presOf" srcId="{983DFCA8-10D2-4159-BA76-6A684FB470A8}" destId="{A5B68466-6561-48BC-B88A-7D90A8EB7952}" srcOrd="0" destOrd="0" presId="urn:microsoft.com/office/officeart/2005/8/layout/hierarchy1"/>
    <dgm:cxn modelId="{51D94FE0-E02A-4B71-9273-FA79A71B959E}" srcId="{983DFCA8-10D2-4159-BA76-6A684FB470A8}" destId="{EE362B9F-9C64-4EB3-8E85-47EA6470896D}" srcOrd="3" destOrd="0" parTransId="{4F927B4F-2646-4449-94DB-6EA7C3308DE6}" sibTransId="{8C281C08-8BF3-4095-988D-DD45932F29D2}"/>
    <dgm:cxn modelId="{A682AFE4-A667-460C-AC0D-3379B430EDA0}" type="presOf" srcId="{4407713F-D8DE-424B-B10E-AEF1B3B22244}" destId="{FD571D84-417F-4CFD-B5D5-609B5A796F93}" srcOrd="0" destOrd="0" presId="urn:microsoft.com/office/officeart/2005/8/layout/hierarchy1"/>
    <dgm:cxn modelId="{EA47DDEE-9F4E-41AE-84D7-259C2CEB8701}" srcId="{983DFCA8-10D2-4159-BA76-6A684FB470A8}" destId="{C880EEBF-357F-4DFA-9E1A-7FFC2DF64950}" srcOrd="0" destOrd="0" parTransId="{808E5A5A-E947-44F6-9225-31BC88C953C3}" sibTransId="{92F27AA4-5520-40C2-8B48-3F4278B08956}"/>
    <dgm:cxn modelId="{0002CEF0-1B40-4B46-8621-265EC4289572}" type="presOf" srcId="{C880EEBF-357F-4DFA-9E1A-7FFC2DF64950}" destId="{9D1141AB-461F-4844-B532-042E09099352}" srcOrd="0" destOrd="0" presId="urn:microsoft.com/office/officeart/2005/8/layout/hierarchy1"/>
    <dgm:cxn modelId="{7B7EB73F-A6B0-4C5C-AAB0-5FE62D8F5E19}" type="presParOf" srcId="{FD571D84-417F-4CFD-B5D5-609B5A796F93}" destId="{3F428274-6F8F-4892-B668-1BE54923B96E}" srcOrd="0" destOrd="0" presId="urn:microsoft.com/office/officeart/2005/8/layout/hierarchy1"/>
    <dgm:cxn modelId="{A4CA0D15-1CB5-4101-8B0B-981534ED58BD}" type="presParOf" srcId="{3F428274-6F8F-4892-B668-1BE54923B96E}" destId="{B6125209-E88A-4439-B998-86A904318F22}" srcOrd="0" destOrd="0" presId="urn:microsoft.com/office/officeart/2005/8/layout/hierarchy1"/>
    <dgm:cxn modelId="{90F67B12-3CC6-474D-8163-22D2187BABDE}" type="presParOf" srcId="{B6125209-E88A-4439-B998-86A904318F22}" destId="{6E91256E-C358-42FC-8454-9C25C5B3985E}" srcOrd="0" destOrd="0" presId="urn:microsoft.com/office/officeart/2005/8/layout/hierarchy1"/>
    <dgm:cxn modelId="{D3E6C33D-F714-4446-BC4D-19F3E78B65BD}" type="presParOf" srcId="{B6125209-E88A-4439-B998-86A904318F22}" destId="{A5B68466-6561-48BC-B88A-7D90A8EB7952}" srcOrd="1" destOrd="0" presId="urn:microsoft.com/office/officeart/2005/8/layout/hierarchy1"/>
    <dgm:cxn modelId="{81AA8612-7971-4A04-94B6-D2B4447670BF}" type="presParOf" srcId="{3F428274-6F8F-4892-B668-1BE54923B96E}" destId="{3AE40849-5B0E-45E4-8868-E4D5AFA0F639}" srcOrd="1" destOrd="0" presId="urn:microsoft.com/office/officeart/2005/8/layout/hierarchy1"/>
    <dgm:cxn modelId="{5B08F355-BC3D-4E7B-A2E6-802169513BAC}" type="presParOf" srcId="{3AE40849-5B0E-45E4-8868-E4D5AFA0F639}" destId="{52114E70-515B-48D2-8942-C0E7CE0E2DE4}" srcOrd="0" destOrd="0" presId="urn:microsoft.com/office/officeart/2005/8/layout/hierarchy1"/>
    <dgm:cxn modelId="{1C9F86BD-EF53-4D77-A65A-1C107B355C8B}" type="presParOf" srcId="{3AE40849-5B0E-45E4-8868-E4D5AFA0F639}" destId="{E0240A28-EE0A-4AFF-9D67-CE35E7C20C5F}" srcOrd="1" destOrd="0" presId="urn:microsoft.com/office/officeart/2005/8/layout/hierarchy1"/>
    <dgm:cxn modelId="{C0CBFFC1-4409-45B5-AF1B-BE23F3D3EB0C}" type="presParOf" srcId="{E0240A28-EE0A-4AFF-9D67-CE35E7C20C5F}" destId="{3A4A0ECD-6D37-4DF2-90C0-9C46BB69E9C3}" srcOrd="0" destOrd="0" presId="urn:microsoft.com/office/officeart/2005/8/layout/hierarchy1"/>
    <dgm:cxn modelId="{2699D791-0106-4DB4-993A-14CEED6DF7D0}" type="presParOf" srcId="{3A4A0ECD-6D37-4DF2-90C0-9C46BB69E9C3}" destId="{8E5CBD65-4559-47E8-A533-081CB6855BAC}" srcOrd="0" destOrd="0" presId="urn:microsoft.com/office/officeart/2005/8/layout/hierarchy1"/>
    <dgm:cxn modelId="{C928578B-CFAD-4866-9069-CC7FAC16BB5A}" type="presParOf" srcId="{3A4A0ECD-6D37-4DF2-90C0-9C46BB69E9C3}" destId="{9D1141AB-461F-4844-B532-042E09099352}" srcOrd="1" destOrd="0" presId="urn:microsoft.com/office/officeart/2005/8/layout/hierarchy1"/>
    <dgm:cxn modelId="{6510D13D-A4CB-450E-B5D2-8356DA461F2F}" type="presParOf" srcId="{E0240A28-EE0A-4AFF-9D67-CE35E7C20C5F}" destId="{FB125D97-645C-4D09-A06C-BC0302859C38}" srcOrd="1" destOrd="0" presId="urn:microsoft.com/office/officeart/2005/8/layout/hierarchy1"/>
    <dgm:cxn modelId="{BB57ABF0-8E29-4C29-B43F-9C314C7DC57D}" type="presParOf" srcId="{3AE40849-5B0E-45E4-8868-E4D5AFA0F639}" destId="{81813A48-552E-411E-8851-958EF85A2E10}" srcOrd="2" destOrd="0" presId="urn:microsoft.com/office/officeart/2005/8/layout/hierarchy1"/>
    <dgm:cxn modelId="{007D9308-DA7A-40E2-8BB2-48F18E276E4E}" type="presParOf" srcId="{3AE40849-5B0E-45E4-8868-E4D5AFA0F639}" destId="{8E43B855-C4C4-4B10-A712-4DFA8AEDD644}" srcOrd="3" destOrd="0" presId="urn:microsoft.com/office/officeart/2005/8/layout/hierarchy1"/>
    <dgm:cxn modelId="{121735A1-D22D-49D7-9515-70AF40FEF250}" type="presParOf" srcId="{8E43B855-C4C4-4B10-A712-4DFA8AEDD644}" destId="{1826A63A-02EB-4539-895D-7E160D903E86}" srcOrd="0" destOrd="0" presId="urn:microsoft.com/office/officeart/2005/8/layout/hierarchy1"/>
    <dgm:cxn modelId="{F16D560C-B59A-42F3-A07C-C7AFD9EB58D2}" type="presParOf" srcId="{1826A63A-02EB-4539-895D-7E160D903E86}" destId="{B9CF46D4-8606-4D1E-91CA-838DFEBBBF0E}" srcOrd="0" destOrd="0" presId="urn:microsoft.com/office/officeart/2005/8/layout/hierarchy1"/>
    <dgm:cxn modelId="{291A1818-96C2-4430-AAA7-69DA1E952D35}" type="presParOf" srcId="{1826A63A-02EB-4539-895D-7E160D903E86}" destId="{B0C3CF85-D6B4-49B3-BB30-9511D8C2E28C}" srcOrd="1" destOrd="0" presId="urn:microsoft.com/office/officeart/2005/8/layout/hierarchy1"/>
    <dgm:cxn modelId="{DA71BF17-C9DA-4F57-88E6-A6C12CE5803D}" type="presParOf" srcId="{8E43B855-C4C4-4B10-A712-4DFA8AEDD644}" destId="{635CE945-31B2-4937-B6D7-7FCBCB5CF712}" srcOrd="1" destOrd="0" presId="urn:microsoft.com/office/officeart/2005/8/layout/hierarchy1"/>
    <dgm:cxn modelId="{0FF3F4C1-C444-4868-9BD2-A927DE86BE22}" type="presParOf" srcId="{3AE40849-5B0E-45E4-8868-E4D5AFA0F639}" destId="{105A0AF5-A863-4EF1-ACF2-5872CC7854AC}" srcOrd="4" destOrd="0" presId="urn:microsoft.com/office/officeart/2005/8/layout/hierarchy1"/>
    <dgm:cxn modelId="{8161D247-AFC3-49A2-AF59-C106603A4F61}" type="presParOf" srcId="{3AE40849-5B0E-45E4-8868-E4D5AFA0F639}" destId="{F9ABAFCF-D00A-4DEA-96C4-26CF1BCD908C}" srcOrd="5" destOrd="0" presId="urn:microsoft.com/office/officeart/2005/8/layout/hierarchy1"/>
    <dgm:cxn modelId="{31C6B34D-FFEF-48A4-BCFC-CE153976EE03}" type="presParOf" srcId="{F9ABAFCF-D00A-4DEA-96C4-26CF1BCD908C}" destId="{52638649-312E-43CF-BF52-6889B577E0A4}" srcOrd="0" destOrd="0" presId="urn:microsoft.com/office/officeart/2005/8/layout/hierarchy1"/>
    <dgm:cxn modelId="{25817B67-E522-40EA-A059-A1F6A3420738}" type="presParOf" srcId="{52638649-312E-43CF-BF52-6889B577E0A4}" destId="{8EA2B7D8-0E51-4432-8982-0CCFBCE50517}" srcOrd="0" destOrd="0" presId="urn:microsoft.com/office/officeart/2005/8/layout/hierarchy1"/>
    <dgm:cxn modelId="{1FF1729D-D2DB-4C59-A64A-20B37C652103}" type="presParOf" srcId="{52638649-312E-43CF-BF52-6889B577E0A4}" destId="{0E590FF8-5173-480E-AA90-B372E3AEBA9A}" srcOrd="1" destOrd="0" presId="urn:microsoft.com/office/officeart/2005/8/layout/hierarchy1"/>
    <dgm:cxn modelId="{FEFFB149-E64E-45F0-AF86-E721812181AB}" type="presParOf" srcId="{F9ABAFCF-D00A-4DEA-96C4-26CF1BCD908C}" destId="{9193FAB6-AC06-41A6-989D-EACB48A93E8B}" srcOrd="1" destOrd="0" presId="urn:microsoft.com/office/officeart/2005/8/layout/hierarchy1"/>
    <dgm:cxn modelId="{1F747962-F7AA-4000-91B0-3EB817177E9B}" type="presParOf" srcId="{3AE40849-5B0E-45E4-8868-E4D5AFA0F639}" destId="{FD717F93-4D6D-499A-AE96-927A4A32BE11}" srcOrd="6" destOrd="0" presId="urn:microsoft.com/office/officeart/2005/8/layout/hierarchy1"/>
    <dgm:cxn modelId="{13D870D1-2930-4E00-9D95-AB190CF1AF22}" type="presParOf" srcId="{3AE40849-5B0E-45E4-8868-E4D5AFA0F639}" destId="{CE7756CA-ABDF-4C26-9C2A-7D22D7203E2A}" srcOrd="7" destOrd="0" presId="urn:microsoft.com/office/officeart/2005/8/layout/hierarchy1"/>
    <dgm:cxn modelId="{047B69C9-E0D4-4487-ACB2-7791AB4EB33D}" type="presParOf" srcId="{CE7756CA-ABDF-4C26-9C2A-7D22D7203E2A}" destId="{E35EB5FB-C634-45C3-869E-6D62B1D7B065}" srcOrd="0" destOrd="0" presId="urn:microsoft.com/office/officeart/2005/8/layout/hierarchy1"/>
    <dgm:cxn modelId="{B095852D-426E-483E-9E6F-BDC4674E7ADF}" type="presParOf" srcId="{E35EB5FB-C634-45C3-869E-6D62B1D7B065}" destId="{C584F307-84ED-4068-99D6-F3F5E988983B}" srcOrd="0" destOrd="0" presId="urn:microsoft.com/office/officeart/2005/8/layout/hierarchy1"/>
    <dgm:cxn modelId="{ADA9FABF-AEB7-4823-8BC9-78B066A8579A}" type="presParOf" srcId="{E35EB5FB-C634-45C3-869E-6D62B1D7B065}" destId="{08AED94A-0D4D-46AF-A96D-966C6C0D9EBD}" srcOrd="1" destOrd="0" presId="urn:microsoft.com/office/officeart/2005/8/layout/hierarchy1"/>
    <dgm:cxn modelId="{BC1C4498-BF16-40FF-B9F3-171643F9B4FA}" type="presParOf" srcId="{CE7756CA-ABDF-4C26-9C2A-7D22D7203E2A}" destId="{F5B0A4C5-BCFC-4ABC-A086-978D2587B9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790D55-E88B-4FB8-84FD-618F3DB74F14}" type="doc">
      <dgm:prSet loTypeId="urn:microsoft.com/office/officeart/2005/8/layout/vList6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B80C4932-F381-4D8C-84B6-C244753A54D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Cinema e teatro</a:t>
          </a:r>
        </a:p>
      </dgm:t>
    </dgm:pt>
    <dgm:pt modelId="{80D7AAE0-5EA3-4CC1-B4D0-A7B6B26C70CF}" type="parTrans" cxnId="{085A9F75-CF63-4520-A7F2-338F0C08A77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50A1863-8CC9-491B-9046-C91B99552919}" type="sibTrans" cxnId="{085A9F75-CF63-4520-A7F2-338F0C08A77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60F9D0C-5ABE-4AA3-91B5-BEE136C9C22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 cinema e no teatro, diretores fizeram críticas sociais e políticas em seus filmes e peças.</a:t>
          </a:r>
        </a:p>
      </dgm:t>
    </dgm:pt>
    <dgm:pt modelId="{26458566-C1F6-4F79-AE01-949366850326}" type="parTrans" cxnId="{30CF0A0C-C236-44E2-8128-5160B8A9EBD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ABF4906-7AFE-4C23-B203-5E02AEC1AB3B}" type="sibTrans" cxnId="{30CF0A0C-C236-44E2-8128-5160B8A9EBD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83291CC-9055-467C-BDFE-A1EE39BA569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Guerrilhas</a:t>
          </a:r>
        </a:p>
      </dgm:t>
    </dgm:pt>
    <dgm:pt modelId="{C6F99FDE-DE06-4755-95BB-1EC9314DD2AE}" type="parTrans" cxnId="{7BB0B436-49D9-40AC-B6EE-4117CC7238A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45FF856-14F3-4953-8A64-F0850BE7F027}" type="sibTrans" cxnId="{7BB0B436-49D9-40AC-B6EE-4117CC7238A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03ACBC5-F49E-423C-9188-8C18AF64C44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Focos de resistência popular armada começaram a se formar tanto em áreas urbanas como em áreas rurais.</a:t>
          </a:r>
        </a:p>
      </dgm:t>
    </dgm:pt>
    <dgm:pt modelId="{DE64B111-C2A9-4747-A2EF-50D6D282815C}" type="parTrans" cxnId="{7B0F5007-4BD2-4DD5-AF63-AF2BB2B847E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1369E6F-DEF0-42AB-916F-8D15B8C8090B}" type="sibTrans" cxnId="{7B0F5007-4BD2-4DD5-AF63-AF2BB2B847E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1674A1D-50CB-4161-A6D9-E218B719AE64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Movimento Estudantil </a:t>
          </a:r>
        </a:p>
      </dgm:t>
    </dgm:pt>
    <dgm:pt modelId="{0E3FEA8A-834C-4399-AE0D-563E39E8F7A5}" type="parTrans" cxnId="{93F744A8-3759-4764-92CF-40FA6786955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EC4D1BE-919D-4FB8-9FB6-F8A101E8E84C}" type="sibTrans" cxnId="{93F744A8-3759-4764-92CF-40FA6786955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657B8FD-5927-4B08-BCAC-ED16E3DF364C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Canções de protesto</a:t>
          </a:r>
        </a:p>
      </dgm:t>
    </dgm:pt>
    <dgm:pt modelId="{C2229C2C-9013-4AE5-B3A2-3F7E92F58087}" type="parTrans" cxnId="{6FED7502-99CC-4687-BB03-7F4CF7284A8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C801BE5-714A-4F67-94BA-AB57E943688E}" type="sibTrans" cxnId="{6FED7502-99CC-4687-BB03-7F4CF7284A8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C332482-FCF3-451D-A66C-E3BD712B6082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Tropicalismo</a:t>
          </a:r>
        </a:p>
      </dgm:t>
    </dgm:pt>
    <dgm:pt modelId="{76076209-3974-4AEE-8964-036AC11C68B2}" type="parTrans" cxnId="{3B599DB2-463B-4F31-8358-42DE85A989B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2701CDB-374A-43FB-BDCB-A0442D463D42}" type="sibTrans" cxnId="{3B599DB2-463B-4F31-8358-42DE85A989B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21FD884-CBC8-48C2-B20E-3D2FD486B1AA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7A135CD3-ACAD-4A35-A17B-C7FDF5446205}" type="parTrans" cxnId="{419E0C16-BB1A-49E3-84C3-CA57C0A3F95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0620282-AA13-4E9E-AF2E-9E483AED1B37}" type="sibTrans" cxnId="{419E0C16-BB1A-49E3-84C3-CA57C0A3F95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4173258-C7C0-4DF0-85D5-76BDA1412995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B1352BD9-31EE-4324-9CD2-2332778A078C}" type="parTrans" cxnId="{5779755C-3B08-4566-8C48-5A6978263B4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4C337BA-6B94-4429-9AA5-5F813B3D299D}" type="sibTrans" cxnId="{5779755C-3B08-4566-8C48-5A6978263B4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F274C98-1DBD-4ADA-9251-2A5F05639B87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Na Música Popular Brasileira (MPB), vários músicos passaram a compor músicas que contestavam a ditadura.</a:t>
          </a:r>
        </a:p>
      </dgm:t>
    </dgm:pt>
    <dgm:pt modelId="{1A284E9C-2F55-4D88-BE80-20A18BA8A616}" type="parTrans" cxnId="{797E972F-7931-43A2-869B-5B4F3DABC10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9E3A552-E5F3-474E-BC81-E022FC2905F2}" type="sibTrans" cxnId="{797E972F-7931-43A2-869B-5B4F3DABC10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C6BE518-25DD-4237-BFAE-6BA73342DAD5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BDA9A37A-22F1-4A3F-91D3-C2ED632A28F6}" type="parTrans" cxnId="{DE1F6F2E-B024-4716-B69E-A9C512B84B5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304A9E1-41B0-420F-A2CF-F37D945B21DA}" type="sibTrans" cxnId="{DE1F6F2E-B024-4716-B69E-A9C512B84B5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0BA4FD6-0577-4720-AA79-7A54A634669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Trouxe questionamentos sobre a cultura brasileira, como a identidade nacional e o comportamento conservador da sociedade. </a:t>
          </a:r>
        </a:p>
      </dgm:t>
    </dgm:pt>
    <dgm:pt modelId="{28110175-C854-4F1E-9769-E5713A914298}" type="parTrans" cxnId="{29778431-6D83-40A8-AEA4-63A9FDE6E05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C9AA68E-E438-4B49-8023-B34CD8B00DF9}" type="sibTrans" cxnId="{29778431-6D83-40A8-AEA4-63A9FDE6E05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B4D02B6-637E-40C2-A50A-C009FF0BBB95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BBA48DD0-12A7-47A4-AA9A-D317F7B9B3A4}" type="parTrans" cxnId="{BCF870A3-A831-48C4-9920-8D5B7C963CD1}">
      <dgm:prSet/>
      <dgm:spPr/>
      <dgm:t>
        <a:bodyPr/>
        <a:lstStyle/>
        <a:p>
          <a:endParaRPr lang="pt-BR"/>
        </a:p>
      </dgm:t>
    </dgm:pt>
    <dgm:pt modelId="{7B949C2A-D056-429A-83D3-98D81C1FFB4E}" type="sibTrans" cxnId="{BCF870A3-A831-48C4-9920-8D5B7C963CD1}">
      <dgm:prSet/>
      <dgm:spPr/>
      <dgm:t>
        <a:bodyPr/>
        <a:lstStyle/>
        <a:p>
          <a:endParaRPr lang="pt-BR"/>
        </a:p>
      </dgm:t>
    </dgm:pt>
    <dgm:pt modelId="{E3225733-B2A0-4EBC-84EE-118D4E299C4C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Representado principalmente pela União Nacional dos Estudantes (UNE), o Movimento Estudantil desempenhou importante papel na luta contra a ditadura no Brasil. </a:t>
          </a:r>
        </a:p>
      </dgm:t>
    </dgm:pt>
    <dgm:pt modelId="{C71B1504-BB16-4FA9-9B31-A898832BDC91}" type="parTrans" cxnId="{8DD9CB34-5E9D-4D0E-96A4-6211703F6506}">
      <dgm:prSet/>
      <dgm:spPr/>
      <dgm:t>
        <a:bodyPr/>
        <a:lstStyle/>
        <a:p>
          <a:endParaRPr lang="pt-BR"/>
        </a:p>
      </dgm:t>
    </dgm:pt>
    <dgm:pt modelId="{76F4E74D-34F0-490E-BAA7-457A0884197D}" type="sibTrans" cxnId="{8DD9CB34-5E9D-4D0E-96A4-6211703F6506}">
      <dgm:prSet/>
      <dgm:spPr/>
      <dgm:t>
        <a:bodyPr/>
        <a:lstStyle/>
        <a:p>
          <a:endParaRPr lang="pt-BR"/>
        </a:p>
      </dgm:t>
    </dgm:pt>
    <dgm:pt modelId="{BC88A748-3E6E-4271-8739-1C9CC2C237D6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716A41F5-F2C0-4137-8F4B-DB25CD78252C}" type="parTrans" cxnId="{E80436C7-1222-420F-9A1F-E6765C9CEDAC}">
      <dgm:prSet/>
      <dgm:spPr/>
      <dgm:t>
        <a:bodyPr/>
        <a:lstStyle/>
        <a:p>
          <a:endParaRPr lang="pt-BR"/>
        </a:p>
      </dgm:t>
    </dgm:pt>
    <dgm:pt modelId="{BBFFD970-BF73-469B-B1E2-95BC4AFF9171}" type="sibTrans" cxnId="{E80436C7-1222-420F-9A1F-E6765C9CEDAC}">
      <dgm:prSet/>
      <dgm:spPr/>
      <dgm:t>
        <a:bodyPr/>
        <a:lstStyle/>
        <a:p>
          <a:endParaRPr lang="pt-BR"/>
        </a:p>
      </dgm:t>
    </dgm:pt>
    <dgm:pt modelId="{B91B6E4E-A67D-4354-92A2-8A79FFD471FB}" type="pres">
      <dgm:prSet presAssocID="{9A790D55-E88B-4FB8-84FD-618F3DB74F14}" presName="Name0" presStyleCnt="0">
        <dgm:presLayoutVars>
          <dgm:dir/>
          <dgm:animLvl val="lvl"/>
          <dgm:resizeHandles/>
        </dgm:presLayoutVars>
      </dgm:prSet>
      <dgm:spPr/>
    </dgm:pt>
    <dgm:pt modelId="{23161FC1-F960-4F41-90AD-941B8BE84103}" type="pres">
      <dgm:prSet presAssocID="{B80C4932-F381-4D8C-84B6-C244753A54DC}" presName="linNode" presStyleCnt="0"/>
      <dgm:spPr/>
    </dgm:pt>
    <dgm:pt modelId="{B0095C69-C304-44EE-B8FD-981C5621C489}" type="pres">
      <dgm:prSet presAssocID="{B80C4932-F381-4D8C-84B6-C244753A54DC}" presName="parentShp" presStyleLbl="node1" presStyleIdx="0" presStyleCnt="5" custScaleX="55030">
        <dgm:presLayoutVars>
          <dgm:bulletEnabled val="1"/>
        </dgm:presLayoutVars>
      </dgm:prSet>
      <dgm:spPr/>
    </dgm:pt>
    <dgm:pt modelId="{EA836F10-AD2B-4B3F-A1BD-ED55976DEFEE}" type="pres">
      <dgm:prSet presAssocID="{B80C4932-F381-4D8C-84B6-C244753A54DC}" presName="childShp" presStyleLbl="bgAccFollowNode1" presStyleIdx="0" presStyleCnt="5" custScaleX="134483">
        <dgm:presLayoutVars>
          <dgm:bulletEnabled val="1"/>
        </dgm:presLayoutVars>
      </dgm:prSet>
      <dgm:spPr/>
    </dgm:pt>
    <dgm:pt modelId="{094C8559-A5F0-4D85-9653-6351F8C4D2BE}" type="pres">
      <dgm:prSet presAssocID="{E50A1863-8CC9-491B-9046-C91B99552919}" presName="spacing" presStyleCnt="0"/>
      <dgm:spPr/>
    </dgm:pt>
    <dgm:pt modelId="{52D680A4-BBD3-48D1-B811-C7F4A87BAE53}" type="pres">
      <dgm:prSet presAssocID="{8657B8FD-5927-4B08-BCAC-ED16E3DF364C}" presName="linNode" presStyleCnt="0"/>
      <dgm:spPr/>
    </dgm:pt>
    <dgm:pt modelId="{CB3016AA-D9A3-443D-833E-D7B29EEE1ECE}" type="pres">
      <dgm:prSet presAssocID="{8657B8FD-5927-4B08-BCAC-ED16E3DF364C}" presName="parentShp" presStyleLbl="node1" presStyleIdx="1" presStyleCnt="5" custScaleX="55030">
        <dgm:presLayoutVars>
          <dgm:bulletEnabled val="1"/>
        </dgm:presLayoutVars>
      </dgm:prSet>
      <dgm:spPr/>
    </dgm:pt>
    <dgm:pt modelId="{8DCC52E8-C184-4801-82F0-E892254E575E}" type="pres">
      <dgm:prSet presAssocID="{8657B8FD-5927-4B08-BCAC-ED16E3DF364C}" presName="childShp" presStyleLbl="bgAccFollowNode1" presStyleIdx="1" presStyleCnt="5" custScaleX="134483">
        <dgm:presLayoutVars>
          <dgm:bulletEnabled val="1"/>
        </dgm:presLayoutVars>
      </dgm:prSet>
      <dgm:spPr/>
    </dgm:pt>
    <dgm:pt modelId="{966A0C3F-0B8B-4BD0-B9A6-74CA74581956}" type="pres">
      <dgm:prSet presAssocID="{DC801BE5-714A-4F67-94BA-AB57E943688E}" presName="spacing" presStyleCnt="0"/>
      <dgm:spPr/>
    </dgm:pt>
    <dgm:pt modelId="{7F9BD4E2-FA7D-43E1-B69D-2AFEF7B11207}" type="pres">
      <dgm:prSet presAssocID="{DC332482-FCF3-451D-A66C-E3BD712B6082}" presName="linNode" presStyleCnt="0"/>
      <dgm:spPr/>
    </dgm:pt>
    <dgm:pt modelId="{76EFA238-D140-4A2E-93B5-7FC8676E9B14}" type="pres">
      <dgm:prSet presAssocID="{DC332482-FCF3-451D-A66C-E3BD712B6082}" presName="parentShp" presStyleLbl="node1" presStyleIdx="2" presStyleCnt="5" custScaleX="55030">
        <dgm:presLayoutVars>
          <dgm:bulletEnabled val="1"/>
        </dgm:presLayoutVars>
      </dgm:prSet>
      <dgm:spPr/>
    </dgm:pt>
    <dgm:pt modelId="{786B9EAD-4252-4E20-8C8A-59EC1EC23A4E}" type="pres">
      <dgm:prSet presAssocID="{DC332482-FCF3-451D-A66C-E3BD712B6082}" presName="childShp" presStyleLbl="bgAccFollowNode1" presStyleIdx="2" presStyleCnt="5" custScaleX="134483">
        <dgm:presLayoutVars>
          <dgm:bulletEnabled val="1"/>
        </dgm:presLayoutVars>
      </dgm:prSet>
      <dgm:spPr/>
    </dgm:pt>
    <dgm:pt modelId="{FE530C52-A6C4-44A7-A605-ACABFF62EEB3}" type="pres">
      <dgm:prSet presAssocID="{A2701CDB-374A-43FB-BDCB-A0442D463D42}" presName="spacing" presStyleCnt="0"/>
      <dgm:spPr/>
    </dgm:pt>
    <dgm:pt modelId="{3C6587AA-16B0-4935-9AD2-79A4473E81A4}" type="pres">
      <dgm:prSet presAssocID="{11674A1D-50CB-4161-A6D9-E218B719AE64}" presName="linNode" presStyleCnt="0"/>
      <dgm:spPr/>
    </dgm:pt>
    <dgm:pt modelId="{5AC0858D-EBCA-4969-97D6-B8CAF1D10198}" type="pres">
      <dgm:prSet presAssocID="{11674A1D-50CB-4161-A6D9-E218B719AE64}" presName="parentShp" presStyleLbl="node1" presStyleIdx="3" presStyleCnt="5" custScaleX="55030">
        <dgm:presLayoutVars>
          <dgm:bulletEnabled val="1"/>
        </dgm:presLayoutVars>
      </dgm:prSet>
      <dgm:spPr/>
    </dgm:pt>
    <dgm:pt modelId="{6CCE2791-B88A-4541-B98D-5F83112890D0}" type="pres">
      <dgm:prSet presAssocID="{11674A1D-50CB-4161-A6D9-E218B719AE64}" presName="childShp" presStyleLbl="bgAccFollowNode1" presStyleIdx="3" presStyleCnt="5" custScaleX="134483">
        <dgm:presLayoutVars>
          <dgm:bulletEnabled val="1"/>
        </dgm:presLayoutVars>
      </dgm:prSet>
      <dgm:spPr/>
    </dgm:pt>
    <dgm:pt modelId="{3793E7D0-8AA4-4453-A780-C9FF76855586}" type="pres">
      <dgm:prSet presAssocID="{9EC4D1BE-919D-4FB8-9FB6-F8A101E8E84C}" presName="spacing" presStyleCnt="0"/>
      <dgm:spPr/>
    </dgm:pt>
    <dgm:pt modelId="{DFB2118B-22D0-4D4C-A233-8FBA21959B60}" type="pres">
      <dgm:prSet presAssocID="{683291CC-9055-467C-BDFE-A1EE39BA5698}" presName="linNode" presStyleCnt="0"/>
      <dgm:spPr/>
    </dgm:pt>
    <dgm:pt modelId="{E0D8C37D-7F8F-498C-9B49-77DA68E390FA}" type="pres">
      <dgm:prSet presAssocID="{683291CC-9055-467C-BDFE-A1EE39BA5698}" presName="parentShp" presStyleLbl="node1" presStyleIdx="4" presStyleCnt="5" custScaleX="55030">
        <dgm:presLayoutVars>
          <dgm:bulletEnabled val="1"/>
        </dgm:presLayoutVars>
      </dgm:prSet>
      <dgm:spPr/>
    </dgm:pt>
    <dgm:pt modelId="{2866FDF9-31C0-4BAB-9497-B2C78DF3B771}" type="pres">
      <dgm:prSet presAssocID="{683291CC-9055-467C-BDFE-A1EE39BA5698}" presName="childShp" presStyleLbl="bgAccFollowNode1" presStyleIdx="4" presStyleCnt="5" custScaleX="134483">
        <dgm:presLayoutVars>
          <dgm:bulletEnabled val="1"/>
        </dgm:presLayoutVars>
      </dgm:prSet>
      <dgm:spPr/>
    </dgm:pt>
  </dgm:ptLst>
  <dgm:cxnLst>
    <dgm:cxn modelId="{6FED7502-99CC-4687-BB03-7F4CF7284A81}" srcId="{9A790D55-E88B-4FB8-84FD-618F3DB74F14}" destId="{8657B8FD-5927-4B08-BCAC-ED16E3DF364C}" srcOrd="1" destOrd="0" parTransId="{C2229C2C-9013-4AE5-B3A2-3F7E92F58087}" sibTransId="{DC801BE5-714A-4F67-94BA-AB57E943688E}"/>
    <dgm:cxn modelId="{C74DC103-5AD0-499B-B19E-3256F9CD147E}" type="presOf" srcId="{F0BA4FD6-0577-4720-AA79-7A54A634669B}" destId="{786B9EAD-4252-4E20-8C8A-59EC1EC23A4E}" srcOrd="0" destOrd="0" presId="urn:microsoft.com/office/officeart/2005/8/layout/vList6"/>
    <dgm:cxn modelId="{7B0F5007-4BD2-4DD5-AF63-AF2BB2B847E3}" srcId="{683291CC-9055-467C-BDFE-A1EE39BA5698}" destId="{403ACBC5-F49E-423C-9188-8C18AF64C447}" srcOrd="0" destOrd="0" parTransId="{DE64B111-C2A9-4747-A2EF-50D6D282815C}" sibTransId="{51369E6F-DEF0-42AB-916F-8D15B8C8090B}"/>
    <dgm:cxn modelId="{30CF0A0C-C236-44E2-8128-5160B8A9EBD0}" srcId="{B80C4932-F381-4D8C-84B6-C244753A54DC}" destId="{260F9D0C-5ABE-4AA3-91B5-BEE136C9C227}" srcOrd="0" destOrd="0" parTransId="{26458566-C1F6-4F79-AE01-949366850326}" sibTransId="{AABF4906-7AFE-4C23-B203-5E02AEC1AB3B}"/>
    <dgm:cxn modelId="{419E0C16-BB1A-49E3-84C3-CA57C0A3F951}" srcId="{B80C4932-F381-4D8C-84B6-C244753A54DC}" destId="{721FD884-CBC8-48C2-B20E-3D2FD486B1AA}" srcOrd="2" destOrd="0" parTransId="{7A135CD3-ACAD-4A35-A17B-C7FDF5446205}" sibTransId="{D0620282-AA13-4E9E-AF2E-9E483AED1B37}"/>
    <dgm:cxn modelId="{DB2CA018-0C83-419E-873C-73570B42F454}" type="presOf" srcId="{DC332482-FCF3-451D-A66C-E3BD712B6082}" destId="{76EFA238-D140-4A2E-93B5-7FC8676E9B14}" srcOrd="0" destOrd="0" presId="urn:microsoft.com/office/officeart/2005/8/layout/vList6"/>
    <dgm:cxn modelId="{9FEF0C2E-23F1-4B86-B634-1391644C301A}" type="presOf" srcId="{8C6BE518-25DD-4237-BFAE-6BA73342DAD5}" destId="{8DCC52E8-C184-4801-82F0-E892254E575E}" srcOrd="0" destOrd="1" presId="urn:microsoft.com/office/officeart/2005/8/layout/vList6"/>
    <dgm:cxn modelId="{DE1F6F2E-B024-4716-B69E-A9C512B84B55}" srcId="{8657B8FD-5927-4B08-BCAC-ED16E3DF364C}" destId="{8C6BE518-25DD-4237-BFAE-6BA73342DAD5}" srcOrd="1" destOrd="0" parTransId="{BDA9A37A-22F1-4A3F-91D3-C2ED632A28F6}" sibTransId="{3304A9E1-41B0-420F-A2CF-F37D945B21DA}"/>
    <dgm:cxn modelId="{797E972F-7931-43A2-869B-5B4F3DABC10D}" srcId="{8657B8FD-5927-4B08-BCAC-ED16E3DF364C}" destId="{6F274C98-1DBD-4ADA-9251-2A5F05639B87}" srcOrd="0" destOrd="0" parTransId="{1A284E9C-2F55-4D88-BE80-20A18BA8A616}" sibTransId="{79E3A552-E5F3-474E-BC81-E022FC2905F2}"/>
    <dgm:cxn modelId="{29778431-6D83-40A8-AEA4-63A9FDE6E054}" srcId="{DC332482-FCF3-451D-A66C-E3BD712B6082}" destId="{F0BA4FD6-0577-4720-AA79-7A54A634669B}" srcOrd="0" destOrd="0" parTransId="{28110175-C854-4F1E-9769-E5713A914298}" sibTransId="{4C9AA68E-E438-4B49-8023-B34CD8B00DF9}"/>
    <dgm:cxn modelId="{A3EB6A32-5BA5-4EE9-81F1-9363924B91F3}" type="presOf" srcId="{11674A1D-50CB-4161-A6D9-E218B719AE64}" destId="{5AC0858D-EBCA-4969-97D6-B8CAF1D10198}" srcOrd="0" destOrd="0" presId="urn:microsoft.com/office/officeart/2005/8/layout/vList6"/>
    <dgm:cxn modelId="{8DD9CB34-5E9D-4D0E-96A4-6211703F6506}" srcId="{11674A1D-50CB-4161-A6D9-E218B719AE64}" destId="{E3225733-B2A0-4EBC-84EE-118D4E299C4C}" srcOrd="0" destOrd="0" parTransId="{C71B1504-BB16-4FA9-9B31-A898832BDC91}" sibTransId="{76F4E74D-34F0-490E-BAA7-457A0884197D}"/>
    <dgm:cxn modelId="{7BB0B436-49D9-40AC-B6EE-4117CC7238AB}" srcId="{9A790D55-E88B-4FB8-84FD-618F3DB74F14}" destId="{683291CC-9055-467C-BDFE-A1EE39BA5698}" srcOrd="4" destOrd="0" parTransId="{C6F99FDE-DE06-4755-95BB-1EC9314DD2AE}" sibTransId="{B45FF856-14F3-4953-8A64-F0850BE7F027}"/>
    <dgm:cxn modelId="{5779755C-3B08-4566-8C48-5A6978263B42}" srcId="{B80C4932-F381-4D8C-84B6-C244753A54DC}" destId="{D4173258-C7C0-4DF0-85D5-76BDA1412995}" srcOrd="1" destOrd="0" parTransId="{B1352BD9-31EE-4324-9CD2-2332778A078C}" sibTransId="{B4C337BA-6B94-4429-9AA5-5F813B3D299D}"/>
    <dgm:cxn modelId="{B9092041-D3C8-4613-AE33-93625BAF3974}" type="presOf" srcId="{683291CC-9055-467C-BDFE-A1EE39BA5698}" destId="{E0D8C37D-7F8F-498C-9B49-77DA68E390FA}" srcOrd="0" destOrd="0" presId="urn:microsoft.com/office/officeart/2005/8/layout/vList6"/>
    <dgm:cxn modelId="{8908BA71-2A02-41CE-82EB-6CDBE0DDB231}" type="presOf" srcId="{B80C4932-F381-4D8C-84B6-C244753A54DC}" destId="{B0095C69-C304-44EE-B8FD-981C5621C489}" srcOrd="0" destOrd="0" presId="urn:microsoft.com/office/officeart/2005/8/layout/vList6"/>
    <dgm:cxn modelId="{085A9F75-CF63-4520-A7F2-338F0C08A779}" srcId="{9A790D55-E88B-4FB8-84FD-618F3DB74F14}" destId="{B80C4932-F381-4D8C-84B6-C244753A54DC}" srcOrd="0" destOrd="0" parTransId="{80D7AAE0-5EA3-4CC1-B4D0-A7B6B26C70CF}" sibTransId="{E50A1863-8CC9-491B-9046-C91B99552919}"/>
    <dgm:cxn modelId="{2E704691-C005-44DD-A010-405183CC39F2}" type="presOf" srcId="{FB4D02B6-637E-40C2-A50A-C009FF0BBB95}" destId="{786B9EAD-4252-4E20-8C8A-59EC1EC23A4E}" srcOrd="0" destOrd="1" presId="urn:microsoft.com/office/officeart/2005/8/layout/vList6"/>
    <dgm:cxn modelId="{8D611D95-5B2F-4FB1-BAD8-637840542A83}" type="presOf" srcId="{BC88A748-3E6E-4271-8739-1C9CC2C237D6}" destId="{6CCE2791-B88A-4541-B98D-5F83112890D0}" srcOrd="0" destOrd="1" presId="urn:microsoft.com/office/officeart/2005/8/layout/vList6"/>
    <dgm:cxn modelId="{C28FC198-5333-4FDA-B097-8C33BA0AE49D}" type="presOf" srcId="{E3225733-B2A0-4EBC-84EE-118D4E299C4C}" destId="{6CCE2791-B88A-4541-B98D-5F83112890D0}" srcOrd="0" destOrd="0" presId="urn:microsoft.com/office/officeart/2005/8/layout/vList6"/>
    <dgm:cxn modelId="{BCF870A3-A831-48C4-9920-8D5B7C963CD1}" srcId="{DC332482-FCF3-451D-A66C-E3BD712B6082}" destId="{FB4D02B6-637E-40C2-A50A-C009FF0BBB95}" srcOrd="1" destOrd="0" parTransId="{BBA48DD0-12A7-47A4-AA9A-D317F7B9B3A4}" sibTransId="{7B949C2A-D056-429A-83D3-98D81C1FFB4E}"/>
    <dgm:cxn modelId="{B5E941A5-7FC3-42DF-9FD9-D6D5513DEA1F}" type="presOf" srcId="{D4173258-C7C0-4DF0-85D5-76BDA1412995}" destId="{EA836F10-AD2B-4B3F-A1BD-ED55976DEFEE}" srcOrd="0" destOrd="1" presId="urn:microsoft.com/office/officeart/2005/8/layout/vList6"/>
    <dgm:cxn modelId="{93F744A8-3759-4764-92CF-40FA67869559}" srcId="{9A790D55-E88B-4FB8-84FD-618F3DB74F14}" destId="{11674A1D-50CB-4161-A6D9-E218B719AE64}" srcOrd="3" destOrd="0" parTransId="{0E3FEA8A-834C-4399-AE0D-563E39E8F7A5}" sibTransId="{9EC4D1BE-919D-4FB8-9FB6-F8A101E8E84C}"/>
    <dgm:cxn modelId="{B01E83AA-2330-4C8E-ACD9-ADA1175FFCA3}" type="presOf" srcId="{6F274C98-1DBD-4ADA-9251-2A5F05639B87}" destId="{8DCC52E8-C184-4801-82F0-E892254E575E}" srcOrd="0" destOrd="0" presId="urn:microsoft.com/office/officeart/2005/8/layout/vList6"/>
    <dgm:cxn modelId="{A4BEE4AC-E0B0-402D-9D2A-7B7F44087AB5}" type="presOf" srcId="{8657B8FD-5927-4B08-BCAC-ED16E3DF364C}" destId="{CB3016AA-D9A3-443D-833E-D7B29EEE1ECE}" srcOrd="0" destOrd="0" presId="urn:microsoft.com/office/officeart/2005/8/layout/vList6"/>
    <dgm:cxn modelId="{3B599DB2-463B-4F31-8358-42DE85A989B3}" srcId="{9A790D55-E88B-4FB8-84FD-618F3DB74F14}" destId="{DC332482-FCF3-451D-A66C-E3BD712B6082}" srcOrd="2" destOrd="0" parTransId="{76076209-3974-4AEE-8964-036AC11C68B2}" sibTransId="{A2701CDB-374A-43FB-BDCB-A0442D463D42}"/>
    <dgm:cxn modelId="{1F32B1BF-A739-4A0D-B875-9B4BD8503746}" type="presOf" srcId="{9A790D55-E88B-4FB8-84FD-618F3DB74F14}" destId="{B91B6E4E-A67D-4354-92A2-8A79FFD471FB}" srcOrd="0" destOrd="0" presId="urn:microsoft.com/office/officeart/2005/8/layout/vList6"/>
    <dgm:cxn modelId="{E80436C7-1222-420F-9A1F-E6765C9CEDAC}" srcId="{11674A1D-50CB-4161-A6D9-E218B719AE64}" destId="{BC88A748-3E6E-4271-8739-1C9CC2C237D6}" srcOrd="1" destOrd="0" parTransId="{716A41F5-F2C0-4137-8F4B-DB25CD78252C}" sibTransId="{BBFFD970-BF73-469B-B1E2-95BC4AFF9171}"/>
    <dgm:cxn modelId="{4D4AC4EF-4A2C-41A8-9945-A1F8D17E92B3}" type="presOf" srcId="{721FD884-CBC8-48C2-B20E-3D2FD486B1AA}" destId="{EA836F10-AD2B-4B3F-A1BD-ED55976DEFEE}" srcOrd="0" destOrd="2" presId="urn:microsoft.com/office/officeart/2005/8/layout/vList6"/>
    <dgm:cxn modelId="{CDEF15FA-6A6F-443A-82BF-011ECA8EDB1B}" type="presOf" srcId="{260F9D0C-5ABE-4AA3-91B5-BEE136C9C227}" destId="{EA836F10-AD2B-4B3F-A1BD-ED55976DEFEE}" srcOrd="0" destOrd="0" presId="urn:microsoft.com/office/officeart/2005/8/layout/vList6"/>
    <dgm:cxn modelId="{7172DEFB-9ED2-417F-BC3D-77F3EB5C373F}" type="presOf" srcId="{403ACBC5-F49E-423C-9188-8C18AF64C447}" destId="{2866FDF9-31C0-4BAB-9497-B2C78DF3B771}" srcOrd="0" destOrd="0" presId="urn:microsoft.com/office/officeart/2005/8/layout/vList6"/>
    <dgm:cxn modelId="{FA9EE9BC-B54F-4429-BEF5-5AC43442FE7B}" type="presParOf" srcId="{B91B6E4E-A67D-4354-92A2-8A79FFD471FB}" destId="{23161FC1-F960-4F41-90AD-941B8BE84103}" srcOrd="0" destOrd="0" presId="urn:microsoft.com/office/officeart/2005/8/layout/vList6"/>
    <dgm:cxn modelId="{A0793F43-5601-4E29-953C-83DD92D5A8A7}" type="presParOf" srcId="{23161FC1-F960-4F41-90AD-941B8BE84103}" destId="{B0095C69-C304-44EE-B8FD-981C5621C489}" srcOrd="0" destOrd="0" presId="urn:microsoft.com/office/officeart/2005/8/layout/vList6"/>
    <dgm:cxn modelId="{8EC37A7C-CBE1-452F-B288-A5BC490BAD26}" type="presParOf" srcId="{23161FC1-F960-4F41-90AD-941B8BE84103}" destId="{EA836F10-AD2B-4B3F-A1BD-ED55976DEFEE}" srcOrd="1" destOrd="0" presId="urn:microsoft.com/office/officeart/2005/8/layout/vList6"/>
    <dgm:cxn modelId="{48E805D5-A2D1-47BB-AED4-82EBB0A04C08}" type="presParOf" srcId="{B91B6E4E-A67D-4354-92A2-8A79FFD471FB}" destId="{094C8559-A5F0-4D85-9653-6351F8C4D2BE}" srcOrd="1" destOrd="0" presId="urn:microsoft.com/office/officeart/2005/8/layout/vList6"/>
    <dgm:cxn modelId="{89C57388-C30B-4756-B305-73BD317CF6FB}" type="presParOf" srcId="{B91B6E4E-A67D-4354-92A2-8A79FFD471FB}" destId="{52D680A4-BBD3-48D1-B811-C7F4A87BAE53}" srcOrd="2" destOrd="0" presId="urn:microsoft.com/office/officeart/2005/8/layout/vList6"/>
    <dgm:cxn modelId="{F59962D2-CBB1-4346-A363-838910CF65AB}" type="presParOf" srcId="{52D680A4-BBD3-48D1-B811-C7F4A87BAE53}" destId="{CB3016AA-D9A3-443D-833E-D7B29EEE1ECE}" srcOrd="0" destOrd="0" presId="urn:microsoft.com/office/officeart/2005/8/layout/vList6"/>
    <dgm:cxn modelId="{E93F7655-4730-49E0-B303-6F466594D05A}" type="presParOf" srcId="{52D680A4-BBD3-48D1-B811-C7F4A87BAE53}" destId="{8DCC52E8-C184-4801-82F0-E892254E575E}" srcOrd="1" destOrd="0" presId="urn:microsoft.com/office/officeart/2005/8/layout/vList6"/>
    <dgm:cxn modelId="{4BFA41C3-1264-4BC4-A464-FF54E5F804FF}" type="presParOf" srcId="{B91B6E4E-A67D-4354-92A2-8A79FFD471FB}" destId="{966A0C3F-0B8B-4BD0-B9A6-74CA74581956}" srcOrd="3" destOrd="0" presId="urn:microsoft.com/office/officeart/2005/8/layout/vList6"/>
    <dgm:cxn modelId="{C8E5EFAD-04B0-4F80-BD36-F2750BC8DE14}" type="presParOf" srcId="{B91B6E4E-A67D-4354-92A2-8A79FFD471FB}" destId="{7F9BD4E2-FA7D-43E1-B69D-2AFEF7B11207}" srcOrd="4" destOrd="0" presId="urn:microsoft.com/office/officeart/2005/8/layout/vList6"/>
    <dgm:cxn modelId="{87F49B56-1216-45F8-9696-2108C4B58F31}" type="presParOf" srcId="{7F9BD4E2-FA7D-43E1-B69D-2AFEF7B11207}" destId="{76EFA238-D140-4A2E-93B5-7FC8676E9B14}" srcOrd="0" destOrd="0" presId="urn:microsoft.com/office/officeart/2005/8/layout/vList6"/>
    <dgm:cxn modelId="{2E350CC3-D9A2-4500-B069-D142B63D0140}" type="presParOf" srcId="{7F9BD4E2-FA7D-43E1-B69D-2AFEF7B11207}" destId="{786B9EAD-4252-4E20-8C8A-59EC1EC23A4E}" srcOrd="1" destOrd="0" presId="urn:microsoft.com/office/officeart/2005/8/layout/vList6"/>
    <dgm:cxn modelId="{44E1773E-14D6-4D0E-9E83-8AC607011F5E}" type="presParOf" srcId="{B91B6E4E-A67D-4354-92A2-8A79FFD471FB}" destId="{FE530C52-A6C4-44A7-A605-ACABFF62EEB3}" srcOrd="5" destOrd="0" presId="urn:microsoft.com/office/officeart/2005/8/layout/vList6"/>
    <dgm:cxn modelId="{8BE3D8FE-7E01-42FB-8D80-6B59389AB008}" type="presParOf" srcId="{B91B6E4E-A67D-4354-92A2-8A79FFD471FB}" destId="{3C6587AA-16B0-4935-9AD2-79A4473E81A4}" srcOrd="6" destOrd="0" presId="urn:microsoft.com/office/officeart/2005/8/layout/vList6"/>
    <dgm:cxn modelId="{5EE91876-BC44-4452-858E-F964501C127D}" type="presParOf" srcId="{3C6587AA-16B0-4935-9AD2-79A4473E81A4}" destId="{5AC0858D-EBCA-4969-97D6-B8CAF1D10198}" srcOrd="0" destOrd="0" presId="urn:microsoft.com/office/officeart/2005/8/layout/vList6"/>
    <dgm:cxn modelId="{D128F78F-52A0-4CA8-B7F0-420DEBB4F71A}" type="presParOf" srcId="{3C6587AA-16B0-4935-9AD2-79A4473E81A4}" destId="{6CCE2791-B88A-4541-B98D-5F83112890D0}" srcOrd="1" destOrd="0" presId="urn:microsoft.com/office/officeart/2005/8/layout/vList6"/>
    <dgm:cxn modelId="{E081CC72-DEE2-4D20-A30F-250AEBA040B4}" type="presParOf" srcId="{B91B6E4E-A67D-4354-92A2-8A79FFD471FB}" destId="{3793E7D0-8AA4-4453-A780-C9FF76855586}" srcOrd="7" destOrd="0" presId="urn:microsoft.com/office/officeart/2005/8/layout/vList6"/>
    <dgm:cxn modelId="{BF983AB2-2025-4915-A611-5C9127B9795A}" type="presParOf" srcId="{B91B6E4E-A67D-4354-92A2-8A79FFD471FB}" destId="{DFB2118B-22D0-4D4C-A233-8FBA21959B60}" srcOrd="8" destOrd="0" presId="urn:microsoft.com/office/officeart/2005/8/layout/vList6"/>
    <dgm:cxn modelId="{E14BA82B-C00A-4D73-A02D-C4B246CC00D1}" type="presParOf" srcId="{DFB2118B-22D0-4D4C-A233-8FBA21959B60}" destId="{E0D8C37D-7F8F-498C-9B49-77DA68E390FA}" srcOrd="0" destOrd="0" presId="urn:microsoft.com/office/officeart/2005/8/layout/vList6"/>
    <dgm:cxn modelId="{D780527A-5239-4058-A4FE-DA289C28A14E}" type="presParOf" srcId="{DFB2118B-22D0-4D4C-A233-8FBA21959B60}" destId="{2866FDF9-31C0-4BAB-9497-B2C78DF3B7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1CB87-1C1E-4EBE-9D15-0DCEF41A1BFB}">
      <dsp:nvSpPr>
        <dsp:cNvPr id="0" name=""/>
        <dsp:cNvSpPr/>
      </dsp:nvSpPr>
      <dsp:spPr>
        <a:xfrm>
          <a:off x="0" y="347020"/>
          <a:ext cx="10462438" cy="579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01EF2-D0E7-4927-AB7F-394A90150432}">
      <dsp:nvSpPr>
        <dsp:cNvPr id="0" name=""/>
        <dsp:cNvSpPr/>
      </dsp:nvSpPr>
      <dsp:spPr>
        <a:xfrm>
          <a:off x="523121" y="7539"/>
          <a:ext cx="924339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819" tIns="0" rIns="27681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Entre os anos de 1950 e 1980, diversos países da América Latina tiveram governos de caráter autoritário.</a:t>
          </a:r>
        </a:p>
      </dsp:txBody>
      <dsp:txXfrm>
        <a:off x="556265" y="40683"/>
        <a:ext cx="9177108" cy="612672"/>
      </dsp:txXfrm>
    </dsp:sp>
    <dsp:sp modelId="{BD45FA83-EFD0-4D73-84B9-E5D7A0058FC0}">
      <dsp:nvSpPr>
        <dsp:cNvPr id="0" name=""/>
        <dsp:cNvSpPr/>
      </dsp:nvSpPr>
      <dsp:spPr>
        <a:xfrm>
          <a:off x="0" y="1390300"/>
          <a:ext cx="10462438" cy="579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5AF49-0EDC-436C-9DC8-273E7DC10CAD}">
      <dsp:nvSpPr>
        <dsp:cNvPr id="0" name=""/>
        <dsp:cNvSpPr/>
      </dsp:nvSpPr>
      <dsp:spPr>
        <a:xfrm>
          <a:off x="523121" y="1050819"/>
          <a:ext cx="924339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819" tIns="0" rIns="27681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Esses governos foram instalados com o apoio de grupos ligados à elite oligárquica e parte da classe média.</a:t>
          </a:r>
        </a:p>
      </dsp:txBody>
      <dsp:txXfrm>
        <a:off x="556265" y="1083963"/>
        <a:ext cx="9177108" cy="612672"/>
      </dsp:txXfrm>
    </dsp:sp>
    <dsp:sp modelId="{AAE3B223-ADE9-49A7-AFA0-7CD1CBB16854}">
      <dsp:nvSpPr>
        <dsp:cNvPr id="0" name=""/>
        <dsp:cNvSpPr/>
      </dsp:nvSpPr>
      <dsp:spPr>
        <a:xfrm>
          <a:off x="0" y="2433580"/>
          <a:ext cx="10462438" cy="579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AFE4D3-DF1E-4752-824E-8E079CAEC4D6}">
      <dsp:nvSpPr>
        <dsp:cNvPr id="0" name=""/>
        <dsp:cNvSpPr/>
      </dsp:nvSpPr>
      <dsp:spPr>
        <a:xfrm>
          <a:off x="523121" y="2094100"/>
          <a:ext cx="924339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819" tIns="0" rIns="27681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Reprimiam-se manifestações e cerceavam a liberdade de expressão e a participação social na política.</a:t>
          </a:r>
        </a:p>
      </dsp:txBody>
      <dsp:txXfrm>
        <a:off x="556265" y="2127244"/>
        <a:ext cx="9177108" cy="612672"/>
      </dsp:txXfrm>
    </dsp:sp>
    <dsp:sp modelId="{D86B9552-FB62-4126-B160-69A366B2A6D5}">
      <dsp:nvSpPr>
        <dsp:cNvPr id="0" name=""/>
        <dsp:cNvSpPr/>
      </dsp:nvSpPr>
      <dsp:spPr>
        <a:xfrm>
          <a:off x="0" y="3476860"/>
          <a:ext cx="10462438" cy="579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EF91B-712A-4752-B8A2-C451D22E5CB7}">
      <dsp:nvSpPr>
        <dsp:cNvPr id="0" name=""/>
        <dsp:cNvSpPr/>
      </dsp:nvSpPr>
      <dsp:spPr>
        <a:xfrm>
          <a:off x="523121" y="3137380"/>
          <a:ext cx="924339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819" tIns="0" rIns="27681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Contexto mundial era marcado pela Guerra Fria. </a:t>
          </a:r>
        </a:p>
      </dsp:txBody>
      <dsp:txXfrm>
        <a:off x="556265" y="3170524"/>
        <a:ext cx="9177108" cy="6126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0E6EF-FB59-4D92-B28D-7E84BA3CAC92}">
      <dsp:nvSpPr>
        <dsp:cNvPr id="0" name=""/>
        <dsp:cNvSpPr/>
      </dsp:nvSpPr>
      <dsp:spPr>
        <a:xfrm>
          <a:off x="0" y="0"/>
          <a:ext cx="5128344" cy="512834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76699-E11F-4CFA-AE36-41BCE35C2791}">
      <dsp:nvSpPr>
        <dsp:cNvPr id="0" name=""/>
        <dsp:cNvSpPr/>
      </dsp:nvSpPr>
      <dsp:spPr>
        <a:xfrm>
          <a:off x="2564172" y="0"/>
          <a:ext cx="8762136" cy="51283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Foi uma organização que reuniu aparelhos repressivos dos governos militares de diversos países americanos. </a:t>
          </a:r>
        </a:p>
      </dsp:txBody>
      <dsp:txXfrm>
        <a:off x="2564172" y="0"/>
        <a:ext cx="8762136" cy="820535"/>
      </dsp:txXfrm>
    </dsp:sp>
    <dsp:sp modelId="{B9BB8C16-1612-4665-A7FF-48F289A44732}">
      <dsp:nvSpPr>
        <dsp:cNvPr id="0" name=""/>
        <dsp:cNvSpPr/>
      </dsp:nvSpPr>
      <dsp:spPr>
        <a:xfrm>
          <a:off x="538476" y="820535"/>
          <a:ext cx="4051391" cy="405139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3369F-0DDE-4197-9229-9F3BEDB0ED21}">
      <dsp:nvSpPr>
        <dsp:cNvPr id="0" name=""/>
        <dsp:cNvSpPr/>
      </dsp:nvSpPr>
      <dsp:spPr>
        <a:xfrm>
          <a:off x="2564172" y="820535"/>
          <a:ext cx="8762136" cy="40513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Entre os países, estavam a Argentina, o Brasil, a Bolívia, o Chile e o Paraguai. </a:t>
          </a:r>
        </a:p>
      </dsp:txBody>
      <dsp:txXfrm>
        <a:off x="2564172" y="820535"/>
        <a:ext cx="8762136" cy="820535"/>
      </dsp:txXfrm>
    </dsp:sp>
    <dsp:sp modelId="{D4D058FE-97AC-4AFF-A842-EF138D62F7EE}">
      <dsp:nvSpPr>
        <dsp:cNvPr id="0" name=""/>
        <dsp:cNvSpPr/>
      </dsp:nvSpPr>
      <dsp:spPr>
        <a:xfrm>
          <a:off x="1076952" y="1641070"/>
          <a:ext cx="2974439" cy="297443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6286A-C59B-4A88-B777-184FDE400B8A}">
      <dsp:nvSpPr>
        <dsp:cNvPr id="0" name=""/>
        <dsp:cNvSpPr/>
      </dsp:nvSpPr>
      <dsp:spPr>
        <a:xfrm>
          <a:off x="2564172" y="1641070"/>
          <a:ext cx="8762136" cy="29744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Essa aliança foi formalizada em 1975, em Montevidéu, Uruguai.</a:t>
          </a:r>
        </a:p>
      </dsp:txBody>
      <dsp:txXfrm>
        <a:off x="2564172" y="1641070"/>
        <a:ext cx="8762136" cy="820535"/>
      </dsp:txXfrm>
    </dsp:sp>
    <dsp:sp modelId="{A410DF60-7895-421A-8BB9-4C1C7A79BD25}">
      <dsp:nvSpPr>
        <dsp:cNvPr id="0" name=""/>
        <dsp:cNvSpPr/>
      </dsp:nvSpPr>
      <dsp:spPr>
        <a:xfrm>
          <a:off x="1615428" y="2461605"/>
          <a:ext cx="1897487" cy="189748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2A720-2051-4EB5-BC6C-84930FD61371}">
      <dsp:nvSpPr>
        <dsp:cNvPr id="0" name=""/>
        <dsp:cNvSpPr/>
      </dsp:nvSpPr>
      <dsp:spPr>
        <a:xfrm>
          <a:off x="2564172" y="2461605"/>
          <a:ext cx="8762136" cy="18974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Integrou os serviços de informação e repressão dos países envolvidos.</a:t>
          </a:r>
        </a:p>
      </dsp:txBody>
      <dsp:txXfrm>
        <a:off x="2564172" y="2461605"/>
        <a:ext cx="8762136" cy="820535"/>
      </dsp:txXfrm>
    </dsp:sp>
    <dsp:sp modelId="{79EBC3F1-ABCF-4239-8C5F-06899B0DB387}">
      <dsp:nvSpPr>
        <dsp:cNvPr id="0" name=""/>
        <dsp:cNvSpPr/>
      </dsp:nvSpPr>
      <dsp:spPr>
        <a:xfrm>
          <a:off x="2153904" y="3282140"/>
          <a:ext cx="820535" cy="82053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15E5F-EADD-4958-814D-39A46F8BB12E}">
      <dsp:nvSpPr>
        <dsp:cNvPr id="0" name=""/>
        <dsp:cNvSpPr/>
      </dsp:nvSpPr>
      <dsp:spPr>
        <a:xfrm>
          <a:off x="2564172" y="3282140"/>
          <a:ext cx="8762136" cy="8205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Além disso, perseguiu os inimigos políticos que se encontravam no exterior. </a:t>
          </a:r>
        </a:p>
      </dsp:txBody>
      <dsp:txXfrm>
        <a:off x="2564172" y="3282140"/>
        <a:ext cx="8762136" cy="820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FCE93-D425-4806-9C1D-4F2EAD729105}">
      <dsp:nvSpPr>
        <dsp:cNvPr id="0" name=""/>
        <dsp:cNvSpPr/>
      </dsp:nvSpPr>
      <dsp:spPr>
        <a:xfrm rot="16200000">
          <a:off x="94413" y="-88793"/>
          <a:ext cx="5229200" cy="540678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Argentina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Golpe militar ocorreu em 1966, liderado pelo general Juan Carlos Onganía.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militares permaneceram no poder até 1973.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 entanto, os militares retornam em 1976, instaurando uma das ditaduras mais repressivas.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Foram executadas cerca de 30 mil pessoas.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militares deixaram o         poder em 1986.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 rot="5400000">
        <a:off x="5620" y="1045840"/>
        <a:ext cx="5406786" cy="3137520"/>
      </dsp:txXfrm>
    </dsp:sp>
    <dsp:sp modelId="{55F80D65-7FC6-4C6D-9960-D332C4D52AD9}">
      <dsp:nvSpPr>
        <dsp:cNvPr id="0" name=""/>
        <dsp:cNvSpPr/>
      </dsp:nvSpPr>
      <dsp:spPr>
        <a:xfrm rot="16200000">
          <a:off x="5906709" y="-88793"/>
          <a:ext cx="5229200" cy="5406786"/>
        </a:xfrm>
        <a:prstGeom prst="flowChartManualOperati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Paraguai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Ditadura ocorreu sob o mandato do general Alfredo Stroessner.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Stroessner governou o país entre 1954 e 1989.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Fazia-se promessa de progresso e modernização da infraestrutura do país.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Seu governo incentivava a repressão aos opositores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 rot="5400000">
        <a:off x="5817916" y="1045840"/>
        <a:ext cx="5406786" cy="3137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1416C-9D76-43A7-85DA-E6AE84AD74D4}">
      <dsp:nvSpPr>
        <dsp:cNvPr id="0" name=""/>
        <dsp:cNvSpPr/>
      </dsp:nvSpPr>
      <dsp:spPr>
        <a:xfrm rot="16200000">
          <a:off x="77926" y="-72593"/>
          <a:ext cx="4984328" cy="5129515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Uruguai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1973, tomaram o poder por meio de um golpe, apoiado pelo próprio presidente.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golpe militar contou com o apoio dos militares brasileiros.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democracia foi restabelecida somente em 1985.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 rot="5400000">
        <a:off x="5333" y="996866"/>
        <a:ext cx="5129515" cy="2990596"/>
      </dsp:txXfrm>
    </dsp:sp>
    <dsp:sp modelId="{F8702FA0-FF9B-4E35-81EA-29953B524E7E}">
      <dsp:nvSpPr>
        <dsp:cNvPr id="0" name=""/>
        <dsp:cNvSpPr/>
      </dsp:nvSpPr>
      <dsp:spPr>
        <a:xfrm rot="16200000">
          <a:off x="5592154" y="-72593"/>
          <a:ext cx="4984328" cy="5129515"/>
        </a:xfrm>
        <a:prstGeom prst="flowChartManualOperati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Bolívia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Na década de 1960, guerrilheiros ligados a Che Guevara instalaram-se na Bolívia.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Seu objetivo era tomar o poder e expandir as ideias socialistas na região.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1971, foi empreendido um golpe pelo general Hugo Banzer Suárez.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ditadura durou até            1982.</a:t>
          </a:r>
        </a:p>
      </dsp:txBody>
      <dsp:txXfrm rot="5400000">
        <a:off x="5519561" y="996866"/>
        <a:ext cx="5129515" cy="29905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16203-B622-46A0-955E-DF05093464F5}">
      <dsp:nvSpPr>
        <dsp:cNvPr id="0" name=""/>
        <dsp:cNvSpPr/>
      </dsp:nvSpPr>
      <dsp:spPr>
        <a:xfrm>
          <a:off x="0" y="37711"/>
          <a:ext cx="10846380" cy="101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Desde 1970, o presidente do Chile era Salvador Allende. Em seu governo, foram adotadas medidas nacionalistas. </a:t>
          </a:r>
        </a:p>
      </dsp:txBody>
      <dsp:txXfrm>
        <a:off x="49347" y="87058"/>
        <a:ext cx="10747686" cy="912186"/>
      </dsp:txXfrm>
    </dsp:sp>
    <dsp:sp modelId="{B966A7C8-54E2-4E11-938F-6B1F5C398EB6}">
      <dsp:nvSpPr>
        <dsp:cNvPr id="0" name=""/>
        <dsp:cNvSpPr/>
      </dsp:nvSpPr>
      <dsp:spPr>
        <a:xfrm>
          <a:off x="0" y="1048591"/>
          <a:ext cx="1084638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373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Parte da sociedade e grupos militares passaram a apoiar movimentos grevistas de oposição a Allende.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0" y="1048591"/>
        <a:ext cx="10846380" cy="894240"/>
      </dsp:txXfrm>
    </dsp:sp>
    <dsp:sp modelId="{C106BE7E-899C-4065-BC5D-5E1BF7EFBD0D}">
      <dsp:nvSpPr>
        <dsp:cNvPr id="0" name=""/>
        <dsp:cNvSpPr/>
      </dsp:nvSpPr>
      <dsp:spPr>
        <a:xfrm>
          <a:off x="0" y="1942831"/>
          <a:ext cx="10846380" cy="101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11 de setembro de 1973, Salvador Allende foi deposto pelos militares chilenos.</a:t>
          </a:r>
        </a:p>
      </dsp:txBody>
      <dsp:txXfrm>
        <a:off x="49347" y="1992178"/>
        <a:ext cx="10747686" cy="912186"/>
      </dsp:txXfrm>
    </dsp:sp>
    <dsp:sp modelId="{2CCDC116-38B2-4E4F-AB6F-C419254E98D5}">
      <dsp:nvSpPr>
        <dsp:cNvPr id="0" name=""/>
        <dsp:cNvSpPr/>
      </dsp:nvSpPr>
      <dsp:spPr>
        <a:xfrm>
          <a:off x="0" y="2953711"/>
          <a:ext cx="1084638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373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Uma Junta Militar, chefiada pelo general Augusto Pinochet, assumiu o governo e cancelou as nacionalizações feitas por Allende.</a:t>
          </a:r>
        </a:p>
      </dsp:txBody>
      <dsp:txXfrm>
        <a:off x="0" y="2953711"/>
        <a:ext cx="10846380" cy="894240"/>
      </dsp:txXfrm>
    </dsp:sp>
    <dsp:sp modelId="{1E0E2CC5-28F3-4627-BB42-AA283E089178}">
      <dsp:nvSpPr>
        <dsp:cNvPr id="0" name=""/>
        <dsp:cNvSpPr/>
      </dsp:nvSpPr>
      <dsp:spPr>
        <a:xfrm>
          <a:off x="0" y="3847952"/>
          <a:ext cx="10846380" cy="101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1987, um plebiscito aprovou a saída de Pinochet. Em 1989, foi eleito o presidente do Chile. </a:t>
          </a:r>
        </a:p>
      </dsp:txBody>
      <dsp:txXfrm>
        <a:off x="49347" y="3897299"/>
        <a:ext cx="10747686" cy="9121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6AA3B-1068-4733-9044-2A1323F5E34A}">
      <dsp:nvSpPr>
        <dsp:cNvPr id="0" name=""/>
        <dsp:cNvSpPr/>
      </dsp:nvSpPr>
      <dsp:spPr>
        <a:xfrm>
          <a:off x="0" y="0"/>
          <a:ext cx="8425621" cy="8684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Ao longo dos regimes ditatoriais, diversos movimentos de resistência foram organizados na América Latina.</a:t>
          </a:r>
        </a:p>
      </dsp:txBody>
      <dsp:txXfrm>
        <a:off x="25435" y="25435"/>
        <a:ext cx="7386927" cy="817546"/>
      </dsp:txXfrm>
    </dsp:sp>
    <dsp:sp modelId="{D5B4E1BE-8167-4041-A752-9D1267111A02}">
      <dsp:nvSpPr>
        <dsp:cNvPr id="0" name=""/>
        <dsp:cNvSpPr/>
      </dsp:nvSpPr>
      <dsp:spPr>
        <a:xfrm>
          <a:off x="629185" y="989029"/>
          <a:ext cx="8425621" cy="868416"/>
        </a:xfrm>
        <a:prstGeom prst="roundRect">
          <a:avLst>
            <a:gd name="adj" fmla="val 10000"/>
          </a:avLst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lutas armadas tiveram inspiração nos movimentos de guerrilhas.</a:t>
          </a:r>
        </a:p>
      </dsp:txBody>
      <dsp:txXfrm>
        <a:off x="654620" y="1014464"/>
        <a:ext cx="7181094" cy="817546"/>
      </dsp:txXfrm>
    </dsp:sp>
    <dsp:sp modelId="{45A538E8-8421-4A03-9A35-26142F890740}">
      <dsp:nvSpPr>
        <dsp:cNvPr id="0" name=""/>
        <dsp:cNvSpPr/>
      </dsp:nvSpPr>
      <dsp:spPr>
        <a:xfrm>
          <a:off x="1258371" y="1978059"/>
          <a:ext cx="8425621" cy="868416"/>
        </a:xfrm>
        <a:prstGeom prst="roundRect">
          <a:avLst>
            <a:gd name="adj" fmla="val 1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 campo artístico, surgiram movimentos musicais, como a </a:t>
          </a:r>
          <a:r>
            <a:rPr lang="pt-BR" sz="1900" i="1" kern="1200" dirty="0">
              <a:latin typeface="Roboto" pitchFamily="2" charset="0"/>
              <a:ea typeface="Roboto" pitchFamily="2" charset="0"/>
            </a:rPr>
            <a:t>nueva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 </a:t>
          </a:r>
          <a:r>
            <a:rPr lang="pt-BR" sz="1900" i="1" kern="1200" dirty="0">
              <a:latin typeface="Roboto" pitchFamily="2" charset="0"/>
              <a:ea typeface="Roboto" pitchFamily="2" charset="0"/>
            </a:rPr>
            <a:t>canción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 no Chile e na Argentina, a partir da década de 1960.</a:t>
          </a:r>
        </a:p>
      </dsp:txBody>
      <dsp:txXfrm>
        <a:off x="1283806" y="2003494"/>
        <a:ext cx="7181094" cy="817546"/>
      </dsp:txXfrm>
    </dsp:sp>
    <dsp:sp modelId="{892FA369-AECA-4816-B700-2300B19B1984}">
      <dsp:nvSpPr>
        <dsp:cNvPr id="0" name=""/>
        <dsp:cNvSpPr/>
      </dsp:nvSpPr>
      <dsp:spPr>
        <a:xfrm>
          <a:off x="1887557" y="2967089"/>
          <a:ext cx="8425621" cy="868416"/>
        </a:xfrm>
        <a:prstGeom prst="roundRect">
          <a:avLst>
            <a:gd name="adj" fmla="val 10000"/>
          </a:avLst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Também na Argentina, surgiram as Mães da Praça de Maio (</a:t>
          </a:r>
          <a:r>
            <a:rPr lang="pt-BR" sz="1900" i="1" kern="1200" dirty="0">
              <a:latin typeface="Roboto" pitchFamily="2" charset="0"/>
              <a:ea typeface="Roboto" pitchFamily="2" charset="0"/>
            </a:rPr>
            <a:t>Madres de Plaza de Mayo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). </a:t>
          </a:r>
        </a:p>
      </dsp:txBody>
      <dsp:txXfrm>
        <a:off x="1912992" y="2992524"/>
        <a:ext cx="7181094" cy="817546"/>
      </dsp:txXfrm>
    </dsp:sp>
    <dsp:sp modelId="{7A0452D6-6541-4D31-91D0-7A446D3BF30C}">
      <dsp:nvSpPr>
        <dsp:cNvPr id="0" name=""/>
        <dsp:cNvSpPr/>
      </dsp:nvSpPr>
      <dsp:spPr>
        <a:xfrm>
          <a:off x="2516743" y="3956119"/>
          <a:ext cx="8425621" cy="868416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Grupo formado inicialmente por quatorze mulheres. Um de seus lemas era: "Todos os desaparecidos são nossos filhos“. </a:t>
          </a:r>
        </a:p>
      </dsp:txBody>
      <dsp:txXfrm>
        <a:off x="2542178" y="3981554"/>
        <a:ext cx="7181094" cy="817546"/>
      </dsp:txXfrm>
    </dsp:sp>
    <dsp:sp modelId="{55F19D36-E0D8-4DDF-AFE2-6C5E77B9C586}">
      <dsp:nvSpPr>
        <dsp:cNvPr id="0" name=""/>
        <dsp:cNvSpPr/>
      </dsp:nvSpPr>
      <dsp:spPr>
        <a:xfrm>
          <a:off x="7861150" y="634426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7988156" y="634426"/>
        <a:ext cx="310458" cy="424764"/>
      </dsp:txXfrm>
    </dsp:sp>
    <dsp:sp modelId="{5785E2B1-C62F-44AA-A745-B94D06B89CC2}">
      <dsp:nvSpPr>
        <dsp:cNvPr id="0" name=""/>
        <dsp:cNvSpPr/>
      </dsp:nvSpPr>
      <dsp:spPr>
        <a:xfrm>
          <a:off x="8490336" y="1623456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3620642"/>
            <a:satOff val="-17082"/>
            <a:lumOff val="-61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620642"/>
              <a:satOff val="-17082"/>
              <a:lumOff val="-6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8617342" y="1623456"/>
        <a:ext cx="310458" cy="424764"/>
      </dsp:txXfrm>
    </dsp:sp>
    <dsp:sp modelId="{CA9D040C-540E-4253-A359-725D5FEF0EBD}">
      <dsp:nvSpPr>
        <dsp:cNvPr id="0" name=""/>
        <dsp:cNvSpPr/>
      </dsp:nvSpPr>
      <dsp:spPr>
        <a:xfrm>
          <a:off x="9119522" y="2598012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7241284"/>
            <a:satOff val="-34163"/>
            <a:lumOff val="-123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241284"/>
              <a:satOff val="-34163"/>
              <a:lumOff val="-12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9246528" y="2598012"/>
        <a:ext cx="310458" cy="424764"/>
      </dsp:txXfrm>
    </dsp:sp>
    <dsp:sp modelId="{0B4BD3F5-8A2C-4FE0-AC01-3EDA30C34DD1}">
      <dsp:nvSpPr>
        <dsp:cNvPr id="0" name=""/>
        <dsp:cNvSpPr/>
      </dsp:nvSpPr>
      <dsp:spPr>
        <a:xfrm>
          <a:off x="9748708" y="3596691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9875714" y="3596691"/>
        <a:ext cx="310458" cy="4247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0ABEB-7373-4B75-8D88-DDD1996BC7C0}">
      <dsp:nvSpPr>
        <dsp:cNvPr id="0" name=""/>
        <dsp:cNvSpPr/>
      </dsp:nvSpPr>
      <dsp:spPr>
        <a:xfrm rot="5400000">
          <a:off x="1486437" y="1046422"/>
          <a:ext cx="1638184" cy="1974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361A4-5F3D-479A-9EFD-02E95FBD54AC}">
      <dsp:nvSpPr>
        <dsp:cNvPr id="0" name=""/>
        <dsp:cNvSpPr/>
      </dsp:nvSpPr>
      <dsp:spPr>
        <a:xfrm>
          <a:off x="714981" y="867"/>
          <a:ext cx="4490226" cy="13162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Na manhã de 1º de abril de 1964, tropas do Exército se movimentam nas principais cidades.</a:t>
          </a:r>
        </a:p>
      </dsp:txBody>
      <dsp:txXfrm>
        <a:off x="753532" y="39418"/>
        <a:ext cx="4413124" cy="1239120"/>
      </dsp:txXfrm>
    </dsp:sp>
    <dsp:sp modelId="{46BDD554-D7D0-48C3-9EC6-D26294F7E42D}">
      <dsp:nvSpPr>
        <dsp:cNvPr id="0" name=""/>
        <dsp:cNvSpPr/>
      </dsp:nvSpPr>
      <dsp:spPr>
        <a:xfrm rot="5400000">
          <a:off x="1486437" y="2691700"/>
          <a:ext cx="1638184" cy="197433"/>
        </a:xfrm>
        <a:prstGeom prst="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EC689-B71D-4309-B30D-21514CCCC0F4}">
      <dsp:nvSpPr>
        <dsp:cNvPr id="0" name=""/>
        <dsp:cNvSpPr/>
      </dsp:nvSpPr>
      <dsp:spPr>
        <a:xfrm>
          <a:off x="714981" y="1646144"/>
          <a:ext cx="4490226" cy="1316222"/>
        </a:xfrm>
        <a:prstGeom prst="roundRect">
          <a:avLst>
            <a:gd name="adj" fmla="val 10000"/>
          </a:avLst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objetivo era a deposição de João Goulart com a justificativa de garantir a ordem interna no país.</a:t>
          </a:r>
        </a:p>
      </dsp:txBody>
      <dsp:txXfrm>
        <a:off x="753532" y="1684695"/>
        <a:ext cx="4413124" cy="1239120"/>
      </dsp:txXfrm>
    </dsp:sp>
    <dsp:sp modelId="{2CF9BA63-F899-4D69-9DA7-A75B1E61D3C4}">
      <dsp:nvSpPr>
        <dsp:cNvPr id="0" name=""/>
        <dsp:cNvSpPr/>
      </dsp:nvSpPr>
      <dsp:spPr>
        <a:xfrm>
          <a:off x="2312788" y="3514339"/>
          <a:ext cx="5199630" cy="197433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C32E6-7340-4E1D-84B7-0961DA8E8518}">
      <dsp:nvSpPr>
        <dsp:cNvPr id="0" name=""/>
        <dsp:cNvSpPr/>
      </dsp:nvSpPr>
      <dsp:spPr>
        <a:xfrm>
          <a:off x="714981" y="3291422"/>
          <a:ext cx="4490226" cy="1316222"/>
        </a:xfrm>
        <a:prstGeom prst="roundRect">
          <a:avLst>
            <a:gd name="adj" fmla="val 10000"/>
          </a:avLst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militares contavam com o apoio de parte da sociedade brasileira. </a:t>
          </a:r>
        </a:p>
      </dsp:txBody>
      <dsp:txXfrm>
        <a:off x="753532" y="3329973"/>
        <a:ext cx="4413124" cy="1239120"/>
      </dsp:txXfrm>
    </dsp:sp>
    <dsp:sp modelId="{6FE8B406-7B53-403A-9BB4-7DE7F00769D6}">
      <dsp:nvSpPr>
        <dsp:cNvPr id="0" name=""/>
        <dsp:cNvSpPr/>
      </dsp:nvSpPr>
      <dsp:spPr>
        <a:xfrm rot="16200000">
          <a:off x="6700585" y="2691700"/>
          <a:ext cx="1638184" cy="197433"/>
        </a:xfrm>
        <a:prstGeom prst="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705B9-A1FF-4EB2-839A-C7BBBC2EFFFA}">
      <dsp:nvSpPr>
        <dsp:cNvPr id="0" name=""/>
        <dsp:cNvSpPr/>
      </dsp:nvSpPr>
      <dsp:spPr>
        <a:xfrm>
          <a:off x="5929129" y="3291422"/>
          <a:ext cx="4490226" cy="1316222"/>
        </a:xfrm>
        <a:prstGeom prst="roundRect">
          <a:avLst>
            <a:gd name="adj" fmla="val 10000"/>
          </a:avLst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militares garantiram o controle social por meio do autoritarismo e da repressão policial.</a:t>
          </a:r>
        </a:p>
      </dsp:txBody>
      <dsp:txXfrm>
        <a:off x="5967680" y="3329973"/>
        <a:ext cx="4413124" cy="1239120"/>
      </dsp:txXfrm>
    </dsp:sp>
    <dsp:sp modelId="{F60159B6-52DD-4359-8C09-479BDE9ECEAA}">
      <dsp:nvSpPr>
        <dsp:cNvPr id="0" name=""/>
        <dsp:cNvSpPr/>
      </dsp:nvSpPr>
      <dsp:spPr>
        <a:xfrm rot="16200000">
          <a:off x="6700585" y="1046422"/>
          <a:ext cx="1638184" cy="197433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FB22E-7F2F-4122-A64D-BB3BA0932E26}">
      <dsp:nvSpPr>
        <dsp:cNvPr id="0" name=""/>
        <dsp:cNvSpPr/>
      </dsp:nvSpPr>
      <dsp:spPr>
        <a:xfrm>
          <a:off x="5929129" y="1646144"/>
          <a:ext cx="4490226" cy="1316222"/>
        </a:xfrm>
        <a:prstGeom prst="roundRect">
          <a:avLst>
            <a:gd name="adj" fmla="val 10000"/>
          </a:avLst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militares contavam com o apoio de parte da sociedade brasileira.</a:t>
          </a:r>
        </a:p>
      </dsp:txBody>
      <dsp:txXfrm>
        <a:off x="5967680" y="1684695"/>
        <a:ext cx="4413124" cy="1239120"/>
      </dsp:txXfrm>
    </dsp:sp>
    <dsp:sp modelId="{0EF8C5AE-0486-4CD0-9EE4-1BE6CAA15066}">
      <dsp:nvSpPr>
        <dsp:cNvPr id="0" name=""/>
        <dsp:cNvSpPr/>
      </dsp:nvSpPr>
      <dsp:spPr>
        <a:xfrm>
          <a:off x="5929129" y="867"/>
          <a:ext cx="4490226" cy="1316222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Após o golpe, a cúpula das Forças Armadas assumiu as funções de governo.</a:t>
          </a:r>
        </a:p>
      </dsp:txBody>
      <dsp:txXfrm>
        <a:off x="5967680" y="39418"/>
        <a:ext cx="4413124" cy="1239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D7E88-C8D4-4754-B38B-D3216D7F87B9}">
      <dsp:nvSpPr>
        <dsp:cNvPr id="0" name=""/>
        <dsp:cNvSpPr/>
      </dsp:nvSpPr>
      <dsp:spPr>
        <a:xfrm>
          <a:off x="10961" y="727824"/>
          <a:ext cx="2802099" cy="20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Atos Institucionais</a:t>
          </a:r>
        </a:p>
      </dsp:txBody>
      <dsp:txXfrm>
        <a:off x="10961" y="727824"/>
        <a:ext cx="2802099" cy="200535"/>
      </dsp:txXfrm>
    </dsp:sp>
    <dsp:sp modelId="{26FF1906-A248-4B0F-B49C-F219FAEF3454}">
      <dsp:nvSpPr>
        <dsp:cNvPr id="0" name=""/>
        <dsp:cNvSpPr/>
      </dsp:nvSpPr>
      <dsp:spPr>
        <a:xfrm>
          <a:off x="2813061" y="884"/>
          <a:ext cx="560419" cy="165441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87781-3AB5-464F-BEA9-836E8AA273DE}">
      <dsp:nvSpPr>
        <dsp:cNvPr id="0" name=""/>
        <dsp:cNvSpPr/>
      </dsp:nvSpPr>
      <dsp:spPr>
        <a:xfrm>
          <a:off x="3597649" y="884"/>
          <a:ext cx="7621711" cy="16544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17 Atos Institucionais foram promulgados.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Suspensão de direitos civis.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Eleições indiretas para presidente e governadores.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Todos os partidos foram extintos, outros dois foram criados: a Arena e o MDB.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597649" y="884"/>
        <a:ext cx="7621711" cy="16544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17F93-4D6D-499A-AE96-927A4A32BE11}">
      <dsp:nvSpPr>
        <dsp:cNvPr id="0" name=""/>
        <dsp:cNvSpPr/>
      </dsp:nvSpPr>
      <dsp:spPr>
        <a:xfrm>
          <a:off x="5457462" y="706513"/>
          <a:ext cx="3301303" cy="323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162"/>
              </a:lnTo>
              <a:lnTo>
                <a:pt x="3301303" y="220162"/>
              </a:lnTo>
              <a:lnTo>
                <a:pt x="3301303" y="32306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A0AF5-A863-4EF1-ACF2-5872CC7854AC}">
      <dsp:nvSpPr>
        <dsp:cNvPr id="0" name=""/>
        <dsp:cNvSpPr/>
      </dsp:nvSpPr>
      <dsp:spPr>
        <a:xfrm>
          <a:off x="5457462" y="706513"/>
          <a:ext cx="1100434" cy="323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162"/>
              </a:lnTo>
              <a:lnTo>
                <a:pt x="1100434" y="220162"/>
              </a:lnTo>
              <a:lnTo>
                <a:pt x="1100434" y="32306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13A48-552E-411E-8851-958EF85A2E10}">
      <dsp:nvSpPr>
        <dsp:cNvPr id="0" name=""/>
        <dsp:cNvSpPr/>
      </dsp:nvSpPr>
      <dsp:spPr>
        <a:xfrm>
          <a:off x="4357027" y="706513"/>
          <a:ext cx="1100434" cy="323069"/>
        </a:xfrm>
        <a:custGeom>
          <a:avLst/>
          <a:gdLst/>
          <a:ahLst/>
          <a:cxnLst/>
          <a:rect l="0" t="0" r="0" b="0"/>
          <a:pathLst>
            <a:path>
              <a:moveTo>
                <a:pt x="1100434" y="0"/>
              </a:moveTo>
              <a:lnTo>
                <a:pt x="1100434" y="220162"/>
              </a:lnTo>
              <a:lnTo>
                <a:pt x="0" y="220162"/>
              </a:lnTo>
              <a:lnTo>
                <a:pt x="0" y="32306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14E70-515B-48D2-8942-C0E7CE0E2DE4}">
      <dsp:nvSpPr>
        <dsp:cNvPr id="0" name=""/>
        <dsp:cNvSpPr/>
      </dsp:nvSpPr>
      <dsp:spPr>
        <a:xfrm>
          <a:off x="2156158" y="706513"/>
          <a:ext cx="3301303" cy="323069"/>
        </a:xfrm>
        <a:custGeom>
          <a:avLst/>
          <a:gdLst/>
          <a:ahLst/>
          <a:cxnLst/>
          <a:rect l="0" t="0" r="0" b="0"/>
          <a:pathLst>
            <a:path>
              <a:moveTo>
                <a:pt x="3301303" y="0"/>
              </a:moveTo>
              <a:lnTo>
                <a:pt x="3301303" y="220162"/>
              </a:lnTo>
              <a:lnTo>
                <a:pt x="0" y="220162"/>
              </a:lnTo>
              <a:lnTo>
                <a:pt x="0" y="32306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1256E-C358-42FC-8454-9C25C5B3985E}">
      <dsp:nvSpPr>
        <dsp:cNvPr id="0" name=""/>
        <dsp:cNvSpPr/>
      </dsp:nvSpPr>
      <dsp:spPr>
        <a:xfrm>
          <a:off x="4725473" y="1129"/>
          <a:ext cx="1463978" cy="7053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68466-6561-48BC-B88A-7D90A8EB7952}">
      <dsp:nvSpPr>
        <dsp:cNvPr id="0" name=""/>
        <dsp:cNvSpPr/>
      </dsp:nvSpPr>
      <dsp:spPr>
        <a:xfrm>
          <a:off x="4848900" y="118384"/>
          <a:ext cx="1463978" cy="70538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AI-5</a:t>
          </a:r>
        </a:p>
      </dsp:txBody>
      <dsp:txXfrm>
        <a:off x="4869560" y="139044"/>
        <a:ext cx="1422658" cy="664064"/>
      </dsp:txXfrm>
    </dsp:sp>
    <dsp:sp modelId="{8E5CBD65-4559-47E8-A533-081CB6855BAC}">
      <dsp:nvSpPr>
        <dsp:cNvPr id="0" name=""/>
        <dsp:cNvSpPr/>
      </dsp:nvSpPr>
      <dsp:spPr>
        <a:xfrm>
          <a:off x="1179150" y="1029583"/>
          <a:ext cx="1954015" cy="1372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141AB-461F-4844-B532-042E09099352}">
      <dsp:nvSpPr>
        <dsp:cNvPr id="0" name=""/>
        <dsp:cNvSpPr/>
      </dsp:nvSpPr>
      <dsp:spPr>
        <a:xfrm>
          <a:off x="1302577" y="1146839"/>
          <a:ext cx="1954015" cy="137231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Concedeu plenos poderes ao presidente.</a:t>
          </a:r>
        </a:p>
      </dsp:txBody>
      <dsp:txXfrm>
        <a:off x="1342771" y="1187033"/>
        <a:ext cx="1873627" cy="1291923"/>
      </dsp:txXfrm>
    </dsp:sp>
    <dsp:sp modelId="{B9CF46D4-8606-4D1E-91CA-838DFEBBBF0E}">
      <dsp:nvSpPr>
        <dsp:cNvPr id="0" name=""/>
        <dsp:cNvSpPr/>
      </dsp:nvSpPr>
      <dsp:spPr>
        <a:xfrm>
          <a:off x="3380020" y="1029583"/>
          <a:ext cx="1954015" cy="1372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3CF85-D6B4-49B3-BB30-9511D8C2E28C}">
      <dsp:nvSpPr>
        <dsp:cNvPr id="0" name=""/>
        <dsp:cNvSpPr/>
      </dsp:nvSpPr>
      <dsp:spPr>
        <a:xfrm>
          <a:off x="3503447" y="1146839"/>
          <a:ext cx="1954015" cy="137231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Fechou o Congresso Nacional e as Câmaras de Vereadores.</a:t>
          </a:r>
        </a:p>
      </dsp:txBody>
      <dsp:txXfrm>
        <a:off x="3543641" y="1187033"/>
        <a:ext cx="1873627" cy="1291923"/>
      </dsp:txXfrm>
    </dsp:sp>
    <dsp:sp modelId="{8EA2B7D8-0E51-4432-8982-0CCFBCE50517}">
      <dsp:nvSpPr>
        <dsp:cNvPr id="0" name=""/>
        <dsp:cNvSpPr/>
      </dsp:nvSpPr>
      <dsp:spPr>
        <a:xfrm>
          <a:off x="5580889" y="1029583"/>
          <a:ext cx="1954015" cy="1372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90FF8-5173-480E-AA90-B372E3AEBA9A}">
      <dsp:nvSpPr>
        <dsp:cNvPr id="0" name=""/>
        <dsp:cNvSpPr/>
      </dsp:nvSpPr>
      <dsp:spPr>
        <a:xfrm>
          <a:off x="5704316" y="1146839"/>
          <a:ext cx="1954015" cy="137231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Presidente podia cassar mandatos e nomear interventores.</a:t>
          </a:r>
        </a:p>
      </dsp:txBody>
      <dsp:txXfrm>
        <a:off x="5744510" y="1187033"/>
        <a:ext cx="1873627" cy="1291923"/>
      </dsp:txXfrm>
    </dsp:sp>
    <dsp:sp modelId="{C584F307-84ED-4068-99D6-F3F5E988983B}">
      <dsp:nvSpPr>
        <dsp:cNvPr id="0" name=""/>
        <dsp:cNvSpPr/>
      </dsp:nvSpPr>
      <dsp:spPr>
        <a:xfrm>
          <a:off x="7781758" y="1029583"/>
          <a:ext cx="1954015" cy="13723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ED94A-0D4D-46AF-A96D-966C6C0D9EBD}">
      <dsp:nvSpPr>
        <dsp:cNvPr id="0" name=""/>
        <dsp:cNvSpPr/>
      </dsp:nvSpPr>
      <dsp:spPr>
        <a:xfrm>
          <a:off x="7905185" y="1146839"/>
          <a:ext cx="1954015" cy="137231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cidadãos perderam totalmente seus direitos.</a:t>
          </a:r>
        </a:p>
      </dsp:txBody>
      <dsp:txXfrm>
        <a:off x="7945379" y="1187033"/>
        <a:ext cx="1873627" cy="12919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36F10-AD2B-4B3F-A1BD-ED55976DEFEE}">
      <dsp:nvSpPr>
        <dsp:cNvPr id="0" name=""/>
        <dsp:cNvSpPr/>
      </dsp:nvSpPr>
      <dsp:spPr>
        <a:xfrm>
          <a:off x="2489481" y="1870"/>
          <a:ext cx="9124426" cy="10127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 cinema e no teatro, diretores fizeram críticas sociais e políticas em seus filmes e peças.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2489481" y="128464"/>
        <a:ext cx="8744644" cy="759565"/>
      </dsp:txXfrm>
    </dsp:sp>
    <dsp:sp modelId="{B0095C69-C304-44EE-B8FD-981C5621C489}">
      <dsp:nvSpPr>
        <dsp:cNvPr id="0" name=""/>
        <dsp:cNvSpPr/>
      </dsp:nvSpPr>
      <dsp:spPr>
        <a:xfrm>
          <a:off x="357" y="1870"/>
          <a:ext cx="2489123" cy="10127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Cinema e teatro</a:t>
          </a:r>
        </a:p>
      </dsp:txBody>
      <dsp:txXfrm>
        <a:off x="49796" y="51309"/>
        <a:ext cx="2390245" cy="913875"/>
      </dsp:txXfrm>
    </dsp:sp>
    <dsp:sp modelId="{8DCC52E8-C184-4801-82F0-E892254E575E}">
      <dsp:nvSpPr>
        <dsp:cNvPr id="0" name=""/>
        <dsp:cNvSpPr/>
      </dsp:nvSpPr>
      <dsp:spPr>
        <a:xfrm>
          <a:off x="2489481" y="1115898"/>
          <a:ext cx="9124426" cy="10127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212306"/>
            <a:satOff val="-18836"/>
            <a:lumOff val="-19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12306"/>
              <a:satOff val="-18836"/>
              <a:lumOff val="-1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Na Música Popular Brasileira (MPB), vários músicos passaram a compor músicas que contestavam a ditadura.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2489481" y="1242492"/>
        <a:ext cx="8744644" cy="759565"/>
      </dsp:txXfrm>
    </dsp:sp>
    <dsp:sp modelId="{CB3016AA-D9A3-443D-833E-D7B29EEE1ECE}">
      <dsp:nvSpPr>
        <dsp:cNvPr id="0" name=""/>
        <dsp:cNvSpPr/>
      </dsp:nvSpPr>
      <dsp:spPr>
        <a:xfrm>
          <a:off x="357" y="1115898"/>
          <a:ext cx="2489123" cy="1012753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Canções de protesto</a:t>
          </a:r>
        </a:p>
      </dsp:txBody>
      <dsp:txXfrm>
        <a:off x="49796" y="1165337"/>
        <a:ext cx="2390245" cy="913875"/>
      </dsp:txXfrm>
    </dsp:sp>
    <dsp:sp modelId="{786B9EAD-4252-4E20-8C8A-59EC1EC23A4E}">
      <dsp:nvSpPr>
        <dsp:cNvPr id="0" name=""/>
        <dsp:cNvSpPr/>
      </dsp:nvSpPr>
      <dsp:spPr>
        <a:xfrm>
          <a:off x="2489481" y="2229927"/>
          <a:ext cx="9124426" cy="10127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Trouxe questionamentos sobre a cultura brasileira, como a identidade nacional e o comportamento conservador da sociedade.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2489481" y="2356521"/>
        <a:ext cx="8744644" cy="759565"/>
      </dsp:txXfrm>
    </dsp:sp>
    <dsp:sp modelId="{76EFA238-D140-4A2E-93B5-7FC8676E9B14}">
      <dsp:nvSpPr>
        <dsp:cNvPr id="0" name=""/>
        <dsp:cNvSpPr/>
      </dsp:nvSpPr>
      <dsp:spPr>
        <a:xfrm>
          <a:off x="357" y="2229927"/>
          <a:ext cx="2489123" cy="101275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Tropicalismo</a:t>
          </a:r>
        </a:p>
      </dsp:txBody>
      <dsp:txXfrm>
        <a:off x="49796" y="2279366"/>
        <a:ext cx="2390245" cy="913875"/>
      </dsp:txXfrm>
    </dsp:sp>
    <dsp:sp modelId="{6CCE2791-B88A-4541-B98D-5F83112890D0}">
      <dsp:nvSpPr>
        <dsp:cNvPr id="0" name=""/>
        <dsp:cNvSpPr/>
      </dsp:nvSpPr>
      <dsp:spPr>
        <a:xfrm>
          <a:off x="2489481" y="3343955"/>
          <a:ext cx="9124426" cy="10127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636919"/>
            <a:satOff val="-56510"/>
            <a:lumOff val="-57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36919"/>
              <a:satOff val="-56510"/>
              <a:lumOff val="-5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Representado principalmente pela União Nacional dos Estudantes (UNE), o Movimento Estudantil desempenhou importante papel na luta contra a ditadura no Brasil.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2489481" y="3470549"/>
        <a:ext cx="8744644" cy="759565"/>
      </dsp:txXfrm>
    </dsp:sp>
    <dsp:sp modelId="{5AC0858D-EBCA-4969-97D6-B8CAF1D10198}">
      <dsp:nvSpPr>
        <dsp:cNvPr id="0" name=""/>
        <dsp:cNvSpPr/>
      </dsp:nvSpPr>
      <dsp:spPr>
        <a:xfrm>
          <a:off x="357" y="3343955"/>
          <a:ext cx="2489123" cy="1012753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Movimento Estudantil </a:t>
          </a:r>
        </a:p>
      </dsp:txBody>
      <dsp:txXfrm>
        <a:off x="49796" y="3393394"/>
        <a:ext cx="2390245" cy="913875"/>
      </dsp:txXfrm>
    </dsp:sp>
    <dsp:sp modelId="{2866FDF9-31C0-4BAB-9497-B2C78DF3B771}">
      <dsp:nvSpPr>
        <dsp:cNvPr id="0" name=""/>
        <dsp:cNvSpPr/>
      </dsp:nvSpPr>
      <dsp:spPr>
        <a:xfrm>
          <a:off x="2489481" y="4457984"/>
          <a:ext cx="9124426" cy="10127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Focos de resistência popular armada começaram a se formar tanto em áreas urbanas como em áreas rurais.</a:t>
          </a:r>
        </a:p>
      </dsp:txBody>
      <dsp:txXfrm>
        <a:off x="2489481" y="4584578"/>
        <a:ext cx="8744644" cy="759565"/>
      </dsp:txXfrm>
    </dsp:sp>
    <dsp:sp modelId="{E0D8C37D-7F8F-498C-9B49-77DA68E390FA}">
      <dsp:nvSpPr>
        <dsp:cNvPr id="0" name=""/>
        <dsp:cNvSpPr/>
      </dsp:nvSpPr>
      <dsp:spPr>
        <a:xfrm>
          <a:off x="357" y="4457984"/>
          <a:ext cx="2489123" cy="101275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Guerrilhas</a:t>
          </a:r>
        </a:p>
      </dsp:txBody>
      <dsp:txXfrm>
        <a:off x="49796" y="4507423"/>
        <a:ext cx="2390245" cy="913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+Icon">
  <dgm:title val="Lista de Colchetes Verticais"/>
  <dgm:desc val="Use para mostrar blocos de informações agrupadas. Funciona bem com grandes quantidades de texto do Ní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09E54-BF72-41DB-8DBC-E0AA7CA09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81FA23-85B5-49C0-912C-8DE528E5B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50D4AC-0B0B-4EDB-A553-F3D294AB9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E3ACE2-A265-41EE-BA8A-D441E71B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617D3E-6462-4706-B082-80CC07CA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17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2F5F7-9AD5-4A01-9120-660517EB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A26FDF-D26E-43EF-BEEB-770940415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EC976E-7A5C-4563-93E1-74968BEA3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F74B28-4D04-4EF7-8AE0-18A03A7D1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908F78-27EE-4A27-BD6C-419E0CF1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10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3FF0D0-DC57-4A93-B4D1-25A20D1A33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345C19-0D51-427F-86C1-1C0ABACCE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C10E16-C49E-4750-A0A3-ED6240AD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160FE7-844A-4098-AC27-6C04D5554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7D5571-271F-4178-AE39-4FA1CEF7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25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CD8C0-7647-4656-A013-D4439E6D4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C9CFB8-735E-4CB7-9BCB-E30B0856D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58D693-D303-4BAE-B57C-A3B6228CF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D2F460-63DA-4423-93E0-072000C8B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BD45D9-1E26-4D9C-B3BA-48060CB3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15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934DC-DCDE-4548-96F5-75F613E5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E1DD5E-3FC4-4B45-AF19-496896F1F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4122FC-FA62-4A9F-AC84-744B17E3F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ACE5FD-DDC4-42B2-A886-C586359AB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D7DDFA-BEA6-4E24-B334-B7FDFAC18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77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B1F4F-07B6-45AA-AA8F-AC1B50B51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665091-4CE0-48B4-BE7D-AE51A3187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7D1BE4-5AE0-42AB-9BC4-CDA411D88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3847E-D57B-449A-BCCA-005052C8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C21443-94D1-4576-B419-E01E1069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B91D04-2CFA-4445-9334-FA1457342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05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C4FC9-8D66-48D0-845D-F5B9C385E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D2F2DC-661F-40DE-B588-6155A72EF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F6D4B6-F0B2-4BCE-B446-B7C73782C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410DAE-E7F6-44DC-ACA5-C4C6DB9FB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2F87EAB-A933-4DEC-BB8F-48FEAED93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5EC1BED-987E-4EB9-BAE4-6ED2F0AA5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3C200C3-1BFC-4588-945D-29B12C5F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DB79C79-3760-43C3-9F01-1D7E7EEE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72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92956-452F-4D2F-9213-5FEDECBB6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24D3BE8-FE6A-4896-A6EB-5E8552F52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2CD5B5E-3F29-4F4A-A23E-55109419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BC71D93-1F20-4D3A-960D-EBA8EC8D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83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B4838FE-D1C3-4B9C-8B35-92F47DB7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BBC7758-95D0-4632-942B-B0AD7BE5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217CF4F-1B81-4707-978B-EAC54C63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50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F6F71-E6D3-4608-8757-2DD5EC063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CEF4C3-8592-4C0A-9EAF-DDB575BD9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DC10C2-6061-4808-BA91-FF7F66836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EB6B69-9EC7-4600-BC5A-992A537D7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8C6535-CDCC-4E8E-937C-8DE2C261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005F404-36A7-4BA2-BA59-0312115B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04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C1B9E-B1D0-4D0A-8F5C-9F01B7482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B953F7-EFEE-4CEC-82AF-D8C78EE80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6474DF-FCD7-43FF-87A9-B85558719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B1D784-2804-4A36-B326-B4250701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B9DA9B-8277-46B9-8116-97E4D0D0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90448A-8754-40D7-88E5-B551D557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97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370B341-7796-4DEF-B3B1-0DCBB1F4E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118761-111F-4009-BCE4-1A31FD54E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7BE464-357D-4B93-98BF-C13329EF6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9A8B-1084-4FC0-B858-92DDCE0C00B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75F11A-1645-438C-AAE7-61ABB16ED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D454F0-6C73-488E-9D62-F67AF3A69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25BFE-63EA-49E4-8AE1-B34F83B447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98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1" y="1493912"/>
            <a:ext cx="10969943" cy="1143000"/>
          </a:xfrm>
        </p:spPr>
        <p:txBody>
          <a:bodyPr>
            <a:normAutofit fontScale="90000"/>
          </a:bodyPr>
          <a:lstStyle/>
          <a:p>
            <a:r>
              <a:rPr lang="pt-BR" sz="3100" dirty="0">
                <a:latin typeface="Roboto" pitchFamily="2" charset="0"/>
                <a:ea typeface="Roboto" pitchFamily="2" charset="0"/>
              </a:rPr>
              <a:t>Apresentação 7</a:t>
            </a:r>
            <a:br>
              <a:rPr lang="pt-BR" sz="3100" dirty="0">
                <a:latin typeface="Roboto" pitchFamily="2" charset="0"/>
                <a:ea typeface="Roboto" pitchFamily="2" charset="0"/>
              </a:rPr>
            </a:br>
            <a:r>
              <a:rPr lang="pt-BR" sz="4800" b="1" dirty="0">
                <a:latin typeface="Roboto" pitchFamily="2" charset="0"/>
                <a:ea typeface="Roboto" pitchFamily="2" charset="0"/>
              </a:rPr>
              <a:t>Ditaduras: Brasil e América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00731" y="3486488"/>
            <a:ext cx="103664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 ditadura civil-militar e os processos de resistência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As experiências ditatoriais na América Latina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Movimentos de resistência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Guerrilhas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Operação Condor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3613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9" y="341784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Operação Condor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432847" y="1541016"/>
          <a:ext cx="1132630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989127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9" y="485800"/>
            <a:ext cx="10969943" cy="1143000"/>
          </a:xfrm>
        </p:spPr>
        <p:txBody>
          <a:bodyPr>
            <a:no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As ditaduras na América Latina 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912774" y="2029296"/>
          <a:ext cx="1046243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907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9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A ditadura na Argentina e no Paraguai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28833" y="1484784"/>
          <a:ext cx="11230323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518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A ditadura no Uruguai e na Bolívia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816791" y="1397000"/>
          <a:ext cx="10654409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473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ditadura no Chile 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816789" y="1484784"/>
          <a:ext cx="108463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23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4819" y="629816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movimentos de resistência na América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720806" y="1988840"/>
          <a:ext cx="10942365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88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9" y="26977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Ditadura Militar no Brasil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28834" y="1772816"/>
          <a:ext cx="11134337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575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regime militar brasileiro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200733" y="1676128"/>
            <a:ext cx="931060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>
                <a:latin typeface="Roboto" pitchFamily="2" charset="0"/>
                <a:ea typeface="Roboto" pitchFamily="2" charset="0"/>
              </a:rPr>
              <a:t>Após o golpe, foram realizadas medidas autoritárias a fim de controlar a população.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432847" y="2204864"/>
          <a:ext cx="11230323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/>
        </p:nvGraphicFramePr>
        <p:xfrm>
          <a:off x="528832" y="4077072"/>
          <a:ext cx="1103835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8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883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Movimentos de resistência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336862" y="1268760"/>
          <a:ext cx="11614265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7578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854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Wingdings</vt:lpstr>
      <vt:lpstr>Tema do Office</vt:lpstr>
      <vt:lpstr>Apresentação 7 Ditaduras: Brasil e América</vt:lpstr>
      <vt:lpstr>As ditaduras na América Latina </vt:lpstr>
      <vt:lpstr>A ditadura na Argentina e no Paraguai</vt:lpstr>
      <vt:lpstr>A ditadura no Uruguai e na Bolívia</vt:lpstr>
      <vt:lpstr>A ditadura no Chile </vt:lpstr>
      <vt:lpstr>Os movimentos de resistência na América</vt:lpstr>
      <vt:lpstr>Ditadura Militar no Brasil</vt:lpstr>
      <vt:lpstr>O regime militar brasileiro</vt:lpstr>
      <vt:lpstr>Movimentos de resistência</vt:lpstr>
      <vt:lpstr>A Operação Condor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7 Ditaduras: Brasil e América</dc:title>
  <dc:creator>João Paulo Bortoluci</dc:creator>
  <cp:lastModifiedBy>João Paulo Bortoluci</cp:lastModifiedBy>
  <cp:revision>1</cp:revision>
  <dcterms:created xsi:type="dcterms:W3CDTF">2020-04-03T16:23:53Z</dcterms:created>
  <dcterms:modified xsi:type="dcterms:W3CDTF">2020-04-03T16:30:48Z</dcterms:modified>
</cp:coreProperties>
</file>