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379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B38A3-4671-4837-8DBE-717D2401E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0FF5E-A881-4395-BE73-0228F8C6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500FA-375C-43CC-9296-F19EBCF9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3E9FBB-9C7A-47F0-8CF3-0173467F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33E987-6CCC-4EFB-85FD-C4715219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9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9AA02-DAF5-4A83-B27B-F989A9C3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6BF994-6712-47AF-A301-7CF2E5E5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9EF6D0-4CD6-49BC-961A-5EB0C8EE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750250-B3F9-4BB9-A2BD-3543AD6A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D5209-6DF4-42F7-8112-E5697E4A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D07C1A-0A8B-47E1-ADB7-224967EE2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43D1E2-4D36-4181-B684-13AE83CCD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A34671-EDF7-4B28-80CA-E25A17C0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42F443-F094-46D6-A6BF-ED4E7FE7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21F0E9-94F1-43BD-B01D-FCCB3A88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8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BB49E-69F0-4CBC-AB99-EC437FF4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D32AF3-7633-426D-98FA-4A0342D2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697F52-4885-402D-9813-8E5AD2AE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C5E4B5-4871-43B1-B38A-60C47565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A91F58-4E61-4ABE-9453-B9D4DE1A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839F-5EB3-4AB0-AE67-B9597179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A35FF2-4567-4980-8B32-C797CF656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814DBA-A6D5-4B91-B683-8FD16706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D54C6C-DBE0-42A8-96A2-2FA67F91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AF8945-9328-4108-8A70-2B0CA90C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94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973BA-0734-444C-A2C4-0EFE8373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B216D4-CE6B-47CC-844E-3EF821B75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7C342C-8561-4ABE-953C-C479F0EC7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B3D9-32F3-4DB6-86EC-AC2D6E8F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CF7CF-1D1A-4AD6-A58F-B4BB0FCB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C8B539-0170-4A4B-94BA-BF8DF97B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68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7B25D-8CDD-49E0-B0EB-50AB5EC4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2F82E0-2046-416F-BB5A-EA569E16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AD9824-53C9-4F43-940A-063C1418D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C3693D-3190-42F2-80A4-11D4DFBBD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24FB64-35C9-467A-8645-3359356C1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5D3646-3BBB-4DFF-A561-EE79C14F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E5E3EE-4F2C-4600-96ED-908108CC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BCBC4AB-EE77-4A70-AD50-9D2E72F6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2AD1D-C025-4D09-825B-0FBEFBC7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EBD06A-9051-4598-A7C8-6A0C2DD5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C40D4F-2E68-4EE3-B07D-4F22740D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5DC890-7B5F-41EE-A4B9-8CA03056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8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39F6AC-9CB2-4FC0-B560-C80C068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24FF1D-8BD3-43E4-B53D-1C28C447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4AAF9F-F9FC-4B8E-8808-7D95CF7A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1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5B218-2AE1-4965-A9D6-66EFC0C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A82C78-189D-4CDA-9CB2-C3D0D4C1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489441-D199-4B84-AED1-66AC08A6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2C086F-60A9-492F-904C-397DC1EC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4D7CAD-353D-44B7-BF27-599DE74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E79141-91BC-4EC4-9CD5-549F3DC4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35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37F17-CD9D-49B2-8CA4-D22D0427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9A9DDA-D4C6-4898-BE37-30FA1A28C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9A7A27-739A-486D-AEDB-CFE601D3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EDC84E-D526-463D-AF1E-4B7B2124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AB0C79-184C-4B40-B503-1F674A79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C50BF3-A7DA-4F65-8D29-E9EC65B6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35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844713-7EAB-4E55-B5F1-3C75E49E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FC25D8-8F8C-4B07-A586-3B2CD071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B35265-0DC1-4A50-B6EE-9F54DEABF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D77C-BE70-47EE-9706-311ED9F3677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8A832-8E7A-4E72-BF7E-88A66E5CA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06CF42-E77D-44F2-9D6F-480684C9A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760B-82DA-4215-9E39-1B290847B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66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5639" y="2695563"/>
            <a:ext cx="6720558" cy="10008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Regiões brasileiras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3794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285613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39" y="485712"/>
            <a:ext cx="28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9-06-25 at 12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00" y="920700"/>
            <a:ext cx="8289439" cy="5800693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3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017" y="1373916"/>
            <a:ext cx="10460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partir da década de 1970, boa parte da população rural do Sul deixou o campo por causa do avanço das grandes propriedades monocultoras (especialmente cana-de-açúcar e soja) e da mecanização da produção.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Muitos migraram para as cidades; outros para o campo do Centro-Oeste e do Norte; outros para o Paraguai.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Com grande produção rural, o Sul tem destaque nas indústrias têxteis e alimentícias, que estão associadas à sua produção agropecuária. 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2931987"/>
            <a:ext cx="404522" cy="413472"/>
          </a:xfrm>
          <a:prstGeom prst="rect">
            <a:avLst/>
          </a:prstGeom>
        </p:spPr>
      </p:pic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4028805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305772" y="65102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339" y="546180"/>
            <a:ext cx="28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2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868547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39" y="573233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9-06-25 at 12.3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67" y="963912"/>
            <a:ext cx="7981098" cy="5757463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-1896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5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87116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39" y="546180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017" y="1373916"/>
            <a:ext cx="1046037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Muitas comunidades estão localizadas no interior da Floresta Amazônica, </a:t>
            </a:r>
          </a:p>
          <a:p>
            <a:pPr lvl="0"/>
            <a:r>
              <a:rPr lang="pt-BR" sz="2400" dirty="0"/>
              <a:t>como as comunidades ribeirinhas e os indígenas. </a:t>
            </a:r>
          </a:p>
          <a:p>
            <a:pPr lvl="0"/>
            <a:r>
              <a:rPr lang="pt-BR" sz="2400" dirty="0"/>
              <a:t>No entanto, mais de 75% da população regional vive em cidades.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rios representam a principal via de transporte para o fluxo diário </a:t>
            </a:r>
          </a:p>
          <a:p>
            <a:pPr lvl="0"/>
            <a:r>
              <a:rPr lang="pt-BR" sz="2400" dirty="0"/>
              <a:t>de pessoas e mercadorias. 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presença de rios volumosos com potencial para geração de energia é um dos fatores que tornam a região atrativa para a construção de usinas hidrelétricas.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construção das usinas provoca impactos socioambientais. Por isso, esses projetos enfrentam resistência de ambientalistas, indígenas, comunidades ribeirinhas, movimentos sociais, organizações não governamentais (ONGs), </a:t>
            </a:r>
          </a:p>
          <a:p>
            <a:pPr lvl="0"/>
            <a:r>
              <a:rPr lang="pt-BR" sz="2400" dirty="0"/>
              <a:t>entre outros.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295507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4051895"/>
            <a:ext cx="404522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5171804"/>
            <a:ext cx="404522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00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67120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39" y="561975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9-06-25 at 12.4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44" y="1194614"/>
            <a:ext cx="7577311" cy="5351258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7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017" y="1373916"/>
            <a:ext cx="10460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partir dos anos 1990, muitas empresas instalaram-se no Nordeste, </a:t>
            </a:r>
          </a:p>
          <a:p>
            <a:pPr lvl="0"/>
            <a:r>
              <a:rPr lang="pt-BR" sz="2400" dirty="0"/>
              <a:t>atraídas pelo menor custo da mão de obra e por incentivos oferecidos pelos governos de alguns estados e municípios nordestinos, como terrenos a preços baixos e redução ou mesmo isenção de impostos.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irrigação favoreceu o desenvolvimento e o crescimento </a:t>
            </a:r>
          </a:p>
          <a:p>
            <a:pPr lvl="0"/>
            <a:r>
              <a:rPr lang="pt-BR" sz="2400" dirty="0"/>
              <a:t>da produção agrícola em áreas do Agreste e Sertão.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Muitos migrantes nordestinos voltaram para a região, </a:t>
            </a:r>
          </a:p>
          <a:p>
            <a:pPr lvl="0"/>
            <a:r>
              <a:rPr lang="pt-BR" sz="2400" dirty="0"/>
              <a:t>em um processo chamado migração de retorno.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3345459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4442277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26007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339" y="485712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48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1878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39" y="626804"/>
            <a:ext cx="39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9-06-25 at 12.4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60" y="1215913"/>
            <a:ext cx="7815792" cy="5283403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02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017" y="1373917"/>
            <a:ext cx="10460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processo da industrialização brasileira teve início na região Sudeste. As diversas indústrias atraíram milhares de migrantes e contribuíram para que a região se tornasse a mais urbanizada do país.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As regiões metropolitanas de São Paulo, Rio de Janeiro e Belo Horizonte são as que apresentam maior concentração de indústrias e pessoas.</a:t>
            </a:r>
            <a:br>
              <a:rPr lang="pt-BR" sz="2400" dirty="0"/>
            </a:br>
            <a:endParaRPr lang="en-US" sz="2400" dirty="0"/>
          </a:p>
          <a:p>
            <a:pPr lvl="0"/>
            <a:r>
              <a:rPr lang="pt-BR" sz="2400" dirty="0"/>
              <a:t>A região Sudeste é o centro econômico do país, abrigando sedes de importantes empresas industriais, comerciais e de serviços, como grandes bancos, supermercados, lojas de departamento, entre outras.</a:t>
            </a:r>
            <a:br>
              <a:rPr lang="pt-BR" sz="2400" dirty="0"/>
            </a:br>
            <a:endParaRPr lang="en-US" sz="2400" dirty="0"/>
          </a:p>
          <a:p>
            <a:pPr lvl="0"/>
            <a:r>
              <a:rPr lang="pt-BR" sz="2400" dirty="0"/>
              <a:t>Tem a maior rede de transportes do Brasil.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pt-BR" sz="2400" dirty="0"/>
              <a:t>É a maior produtora de diversos itens agrícolas.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293198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4028805"/>
            <a:ext cx="404522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62355" y="570400"/>
            <a:ext cx="404521" cy="41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339" y="566336"/>
            <a:ext cx="39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5471987"/>
            <a:ext cx="404522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6223423"/>
            <a:ext cx="404522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9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438553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39" y="566336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Centro-Oeste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9-06-25 at 12.53.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/>
          <a:stretch/>
        </p:blipFill>
        <p:spPr>
          <a:xfrm>
            <a:off x="4521075" y="1213564"/>
            <a:ext cx="7631805" cy="557241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73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3017" y="1373916"/>
            <a:ext cx="10460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grande destaque econômico é o agronegócio. A região é responsável por cerca de metade da soja e do milho colhidos no Brasil, que está entre os maiores produtores do mundo. Também apresenta o maior rebanho de bovinos do país.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partir da década de 1960, o Governo Federal colocou em prática planos estratégicos para ocupar, povoar e integrar o Centro-Oeste. A construção de Brasília, a expansão da fronteira agrícola e a construção de rodovias foram as principais ações realizadas, que atraíram muitos migrantes, especialmente da região Sul.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2931987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579666" y="610712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339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Centro-Oeste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237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505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Aptifer Slab LT W01 Bold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Bortoluci</dc:creator>
  <cp:lastModifiedBy>João Paulo Bortoluci</cp:lastModifiedBy>
  <cp:revision>1</cp:revision>
  <dcterms:created xsi:type="dcterms:W3CDTF">2020-04-03T01:38:21Z</dcterms:created>
  <dcterms:modified xsi:type="dcterms:W3CDTF">2020-04-03T01:43:48Z</dcterms:modified>
</cp:coreProperties>
</file>