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dKWEr61psauoeYvmEqYOZ95g3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8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9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9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pt-BR" sz="4800">
                <a:latin typeface="Roboto"/>
                <a:ea typeface="Roboto"/>
                <a:cs typeface="Roboto"/>
                <a:sym typeface="Roboto"/>
              </a:rPr>
              <a:t>UNIDADE 1</a:t>
            </a:r>
            <a:br>
              <a:rPr lang="pt-BR" sz="4800">
                <a:latin typeface="Roboto"/>
                <a:ea typeface="Roboto"/>
                <a:cs typeface="Roboto"/>
                <a:sym typeface="Roboto"/>
              </a:rPr>
            </a:br>
            <a:r>
              <a:rPr lang="pt-BR" sz="4800">
                <a:latin typeface="Roboto"/>
                <a:ea typeface="Roboto"/>
                <a:cs typeface="Roboto"/>
                <a:sym typeface="Roboto"/>
              </a:rPr>
              <a:t>#ARTE</a:t>
            </a:r>
            <a:endParaRPr/>
          </a:p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>
                <a:latin typeface="Roboto"/>
                <a:ea typeface="Roboto"/>
                <a:cs typeface="Roboto"/>
                <a:sym typeface="Roboto"/>
              </a:rPr>
              <a:t>CAPÍTULO 1 – A arte de cada um</a:t>
            </a:r>
            <a:endParaRPr/>
          </a:p>
        </p:txBody>
      </p:sp>
      <p:sp>
        <p:nvSpPr>
          <p:cNvPr id="90" name="Google Shape;9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 lugar de onde se vê</a:t>
            </a: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838200" y="1911350"/>
            <a:ext cx="407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pt-BR" sz="2400">
                <a:latin typeface="Roboto"/>
                <a:ea typeface="Roboto"/>
                <a:cs typeface="Roboto"/>
                <a:sym typeface="Roboto"/>
              </a:rPr>
              <a:t>Acústica </a:t>
            </a: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é uma área da Física que estuda os sons e os fenômenos a eles  relacionados.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Em referência a salas, palcos ou ambientes, o termo “acústica” representa as qualidades físicas deles que influenciam a percepção de sons.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4900" y="2125536"/>
            <a:ext cx="6438900" cy="356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838200" y="540967"/>
            <a:ext cx="10515600" cy="1325563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Imagens e cores fantásticas</a:t>
            </a:r>
            <a:endParaRPr/>
          </a:p>
        </p:txBody>
      </p:sp>
      <p:sp>
        <p:nvSpPr>
          <p:cNvPr id="176" name="Google Shape;176;p13"/>
          <p:cNvSpPr txBox="1"/>
          <p:nvPr>
            <p:ph idx="1" type="body"/>
          </p:nvPr>
        </p:nvSpPr>
        <p:spPr>
          <a:xfrm>
            <a:off x="838199" y="2220652"/>
            <a:ext cx="10515599" cy="37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Figurinista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, nas artes cênicas, é o profissional que cria as roupas que serão usadas pelos personagens, os chamados “figurinos”. Estes são elaborados com base no estudo dos personagens e do contexto do espetáculo. Assim, podem representar épocas e estilos artísticos, como os figurinos inspirados nas pinturas de Miró.</a:t>
            </a:r>
            <a:endParaRPr/>
          </a:p>
        </p:txBody>
      </p:sp>
      <p:sp>
        <p:nvSpPr>
          <p:cNvPr id="177" name="Google Shape;1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838200" y="560505"/>
            <a:ext cx="10515600" cy="1325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Você está convidado!</a:t>
            </a:r>
            <a:endParaRPr/>
          </a:p>
        </p:txBody>
      </p: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Na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arte participativa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ou propositora, o artista convida o público a desempenhar um papel ativo na interação com a obra. Essa proposta pode acontecer em diferentes linguagens, como música, </a:t>
            </a:r>
            <a:r>
              <a:rPr i="1" lang="pt-BR">
                <a:latin typeface="Roboto"/>
                <a:ea typeface="Roboto"/>
                <a:cs typeface="Roboto"/>
                <a:sym typeface="Roboto"/>
              </a:rPr>
              <a:t>performances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e outras.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i="1" lang="pt-BR">
                <a:latin typeface="Roboto"/>
                <a:ea typeface="Roboto"/>
                <a:cs typeface="Roboto"/>
                <a:sym typeface="Roboto"/>
              </a:rPr>
              <a:t>Happening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é uma linguagem artística contemporânea que propõe a interação com o público.</a:t>
            </a:r>
            <a:endParaRPr/>
          </a:p>
        </p:txBody>
      </p:sp>
      <p:sp>
        <p:nvSpPr>
          <p:cNvPr id="98" name="Google Shape;9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838200" y="580043"/>
            <a:ext cx="10515600" cy="1325563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Cores e mensagens</a:t>
            </a:r>
            <a:endParaRPr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838200" y="1863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Instalação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é uma linguagem artística contemporânea que utiliza diversos meios e suportes – por vezes, tecnológicos – e ocupa um espaço (lugar) que pode ser visitado pelo público, o qual, em alguns casos, pode até interagir com a proposta do artista. A partir do século XX, muitos materiais começaram a fazer parte de obras artísticas, inclusive objetos cotidianos.</a:t>
            </a:r>
            <a:endParaRPr/>
          </a:p>
        </p:txBody>
      </p:sp>
      <p:sp>
        <p:nvSpPr>
          <p:cNvPr id="106" name="Google Shape;10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838200" y="423739"/>
            <a:ext cx="10515600" cy="1325563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Olhar e ver</a:t>
            </a:r>
            <a:endParaRPr/>
          </a:p>
        </p:txBody>
      </p:sp>
      <p:pic>
        <p:nvPicPr>
          <p:cNvPr id="113" name="Google Shape;11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020" y="1825625"/>
            <a:ext cx="850596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Pinturas gigantes em cores e relevo</a:t>
            </a:r>
            <a:endParaRPr/>
          </a:p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838200" y="1911350"/>
            <a:ext cx="44958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pt-BR" sz="2400">
                <a:latin typeface="Roboto"/>
                <a:ea typeface="Roboto"/>
                <a:cs typeface="Roboto"/>
                <a:sym typeface="Roboto"/>
              </a:rPr>
              <a:t>Suportes </a:t>
            </a: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são as superfícies em que podemos criar diferentes trabalhos artísticos, como parede, madeira, papel, tecido, pedra, tela, material tecnológico. Até mesmo o corpo humano pode ser considerado um suporte.</a:t>
            </a: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825" y="2203137"/>
            <a:ext cx="5699975" cy="3317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Pinturas gigantes em cores e relevo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838201" y="20637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b="1" lang="pt-BR" sz="2400">
                <a:latin typeface="Roboto"/>
                <a:ea typeface="Roboto"/>
                <a:cs typeface="Roboto"/>
                <a:sym typeface="Roboto"/>
              </a:rPr>
              <a:t>Movimento Muralista Mexicano </a:t>
            </a: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nasceu no início do século XX, no México. Motivados pelas ideias socialistas, os artistas mexicanos criaram imagens de grandes dimensões, preferencialmente em espaços públicos, com a intenção de dialogar com as pessoas e tornar a arte mais acessível a todos.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Formas </a:t>
            </a:r>
            <a:r>
              <a:rPr b="1" lang="pt-BR" sz="2400">
                <a:latin typeface="Roboto"/>
                <a:ea typeface="Roboto"/>
                <a:cs typeface="Roboto"/>
                <a:sym typeface="Roboto"/>
              </a:rPr>
              <a:t>bidimensionais </a:t>
            </a: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têm altura e largura (duas dimensões). Já as </a:t>
            </a:r>
            <a:r>
              <a:rPr b="1" lang="pt-BR" sz="2400">
                <a:latin typeface="Roboto"/>
                <a:ea typeface="Roboto"/>
                <a:cs typeface="Roboto"/>
                <a:sym typeface="Roboto"/>
              </a:rPr>
              <a:t>tridimensionais </a:t>
            </a: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são medidas por sua altura, largura e  profundidade (três dimensões).</a:t>
            </a:r>
            <a:endParaRPr/>
          </a:p>
        </p:txBody>
      </p:sp>
      <p:sp>
        <p:nvSpPr>
          <p:cNvPr id="131" name="Google Shape;13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Ouvir e cantar</a:t>
            </a:r>
            <a:endParaRPr/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828" y="1795244"/>
            <a:ext cx="4542344" cy="45611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0"/>
          <p:cNvGrpSpPr/>
          <p:nvPr/>
        </p:nvGrpSpPr>
        <p:grpSpPr>
          <a:xfrm>
            <a:off x="838200" y="1825625"/>
            <a:ext cx="10515600" cy="4351338"/>
            <a:chOff x="0" y="0"/>
            <a:chExt cx="10515600" cy="4351338"/>
          </a:xfrm>
        </p:grpSpPr>
        <p:sp>
          <p:nvSpPr>
            <p:cNvPr id="146" name="Google Shape;146;p10"/>
            <p:cNvSpPr/>
            <p:nvPr/>
          </p:nvSpPr>
          <p:spPr>
            <a:xfrm>
              <a:off x="0" y="0"/>
              <a:ext cx="10515600" cy="435133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 txBox="1"/>
            <p:nvPr/>
          </p:nvSpPr>
          <p:spPr>
            <a:xfrm>
              <a:off x="0" y="0"/>
              <a:ext cx="10515600" cy="1305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t/>
              </a:r>
              <a:endPara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Roboto"/>
              <a:buNone/>
            </a:pPr>
            <a:r>
              <a:rPr lang="pt-BR" sz="4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Compondo, regendo e interpretando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1428747" y="2003694"/>
            <a:ext cx="9324975" cy="9541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linguagem da música, temos o </a:t>
            </a:r>
            <a:r>
              <a:rPr b="1" i="0" lang="pt-BR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compositor </a:t>
            </a:r>
            <a:r>
              <a:rPr b="0" i="0" lang="pt-BR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 a </a:t>
            </a:r>
            <a:r>
              <a:rPr b="1" i="0" lang="pt-BR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compositora</a:t>
            </a:r>
            <a:r>
              <a:rPr b="0" i="0" lang="pt-BR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que é a pessoa que cria a peça musical.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1428747" y="3142174"/>
            <a:ext cx="9324975" cy="9541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 </a:t>
            </a:r>
            <a:r>
              <a:rPr b="1"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músicos</a:t>
            </a:r>
            <a:r>
              <a:rPr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chamados também de intérpretes, são aqueles que a executam.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428749" y="4276675"/>
            <a:ext cx="9324975" cy="1815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b="1"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regente </a:t>
            </a:r>
            <a:r>
              <a:rPr lang="pt-BR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 a regente é quem auxilia o conjunto de intérpretes a realizar a música, indicando a entrada dos instrumentos, o andamento e a expressão da obra musical.</a:t>
            </a:r>
            <a:endParaRPr/>
          </a:p>
        </p:txBody>
      </p:sp>
      <p:sp>
        <p:nvSpPr>
          <p:cNvPr id="152" name="Google Shape;15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pt-BR" sz="4800">
                <a:latin typeface="Roboto"/>
                <a:ea typeface="Roboto"/>
                <a:cs typeface="Roboto"/>
                <a:sym typeface="Roboto"/>
              </a:rPr>
              <a:t>UNIDADE 1</a:t>
            </a:r>
            <a:br>
              <a:rPr lang="pt-BR" sz="4800">
                <a:latin typeface="Roboto"/>
                <a:ea typeface="Roboto"/>
                <a:cs typeface="Roboto"/>
                <a:sym typeface="Roboto"/>
              </a:rPr>
            </a:br>
            <a:r>
              <a:rPr lang="pt-BR" sz="4800">
                <a:latin typeface="Roboto"/>
                <a:ea typeface="Roboto"/>
                <a:cs typeface="Roboto"/>
                <a:sym typeface="Roboto"/>
              </a:rPr>
              <a:t>#ARTE</a:t>
            </a:r>
            <a:endParaRPr/>
          </a:p>
        </p:txBody>
      </p:sp>
      <p:sp>
        <p:nvSpPr>
          <p:cNvPr id="159" name="Google Shape;15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>
                <a:latin typeface="Roboto"/>
                <a:ea typeface="Roboto"/>
                <a:cs typeface="Roboto"/>
                <a:sym typeface="Roboto"/>
              </a:rPr>
              <a:t>CAPÍTULO 2 – O lugar da arte</a:t>
            </a:r>
            <a:endParaRPr/>
          </a:p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2019-02-21T18:53:00Z</dcterms:created>
  <dc:creator>Sarita Borelli</dc:creator>
</cp:coreProperties>
</file>