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6" r:id="rId3"/>
    <p:sldId id="287" r:id="rId4"/>
    <p:sldId id="259" r:id="rId5"/>
    <p:sldId id="271" r:id="rId6"/>
    <p:sldId id="260" r:id="rId7"/>
    <p:sldId id="270" r:id="rId8"/>
    <p:sldId id="288" r:id="rId9"/>
    <p:sldId id="266" r:id="rId10"/>
    <p:sldId id="344" r:id="rId11"/>
    <p:sldId id="262" r:id="rId12"/>
    <p:sldId id="272" r:id="rId13"/>
    <p:sldId id="274" r:id="rId14"/>
    <p:sldId id="265" r:id="rId15"/>
    <p:sldId id="345" r:id="rId16"/>
    <p:sldId id="277" r:id="rId17"/>
    <p:sldId id="279" r:id="rId18"/>
    <p:sldId id="343" r:id="rId19"/>
    <p:sldId id="280" r:id="rId20"/>
    <p:sldId id="261" r:id="rId21"/>
    <p:sldId id="308" r:id="rId22"/>
    <p:sldId id="282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41" clrIdx="0"/>
  <p:cmAuthor id="2" name="Lilian Semenichin Nogueira" initials="LSN" lastIdx="82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C0C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5918" autoAdjust="0"/>
  </p:normalViewPr>
  <p:slideViewPr>
    <p:cSldViewPr snapToGrid="0">
      <p:cViewPr varScale="1">
        <p:scale>
          <a:sx n="110" d="100"/>
          <a:sy n="110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B7296-D238-4270-B97B-ED4F4B41DE49}" type="doc">
      <dgm:prSet loTypeId="urn:microsoft.com/office/officeart/2005/8/layout/equation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F8CE0E39-EC08-4CB2-BE0F-3B0820ACE623}">
      <dgm:prSet phldrT="[Texto]" custT="1"/>
      <dgm:spPr/>
      <dgm:t>
        <a:bodyPr/>
        <a:lstStyle/>
        <a:p>
          <a:r>
            <a:rPr lang="pt-BR" sz="1800" dirty="0"/>
            <a:t>Tradição</a:t>
          </a:r>
        </a:p>
      </dgm:t>
    </dgm:pt>
    <dgm:pt modelId="{F5367952-924F-4F25-8553-5160FC94554F}" type="parTrans" cxnId="{95E34CFE-BAEF-47D2-ACF9-3F034C25D211}">
      <dgm:prSet/>
      <dgm:spPr/>
      <dgm:t>
        <a:bodyPr/>
        <a:lstStyle/>
        <a:p>
          <a:endParaRPr lang="pt-BR"/>
        </a:p>
      </dgm:t>
    </dgm:pt>
    <dgm:pt modelId="{F6F8A6A1-7104-4E4F-B659-19B3FD633B87}" type="sibTrans" cxnId="{95E34CFE-BAEF-47D2-ACF9-3F034C25D211}">
      <dgm:prSet/>
      <dgm:spPr/>
      <dgm:t>
        <a:bodyPr/>
        <a:lstStyle/>
        <a:p>
          <a:endParaRPr lang="pt-BR" dirty="0"/>
        </a:p>
      </dgm:t>
    </dgm:pt>
    <dgm:pt modelId="{3059A099-A9E9-492A-902B-0F147BDD6D2E}">
      <dgm:prSet phldrT="[Texto]" custT="1"/>
      <dgm:spPr/>
      <dgm:t>
        <a:bodyPr/>
        <a:lstStyle/>
        <a:p>
          <a:r>
            <a:rPr lang="pt-BR" sz="1800" dirty="0"/>
            <a:t>Autoridade</a:t>
          </a:r>
        </a:p>
      </dgm:t>
    </dgm:pt>
    <dgm:pt modelId="{1928EABE-B8F2-4363-8813-8446E0F5FC85}" type="parTrans" cxnId="{B617421C-C318-4C95-A380-3357AF9468A7}">
      <dgm:prSet/>
      <dgm:spPr/>
      <dgm:t>
        <a:bodyPr/>
        <a:lstStyle/>
        <a:p>
          <a:endParaRPr lang="pt-BR"/>
        </a:p>
      </dgm:t>
    </dgm:pt>
    <dgm:pt modelId="{5BE8BED4-4739-46BA-ADE3-DA53C8D12BB1}" type="sibTrans" cxnId="{B617421C-C318-4C95-A380-3357AF9468A7}">
      <dgm:prSet/>
      <dgm:spPr/>
      <dgm:t>
        <a:bodyPr/>
        <a:lstStyle/>
        <a:p>
          <a:endParaRPr lang="pt-BR" dirty="0"/>
        </a:p>
      </dgm:t>
    </dgm:pt>
    <dgm:pt modelId="{B90EEB55-41C6-45CA-9B25-1F7FA323C153}">
      <dgm:prSet phldrT="[Texto]" custT="1"/>
      <dgm:spPr/>
      <dgm:t>
        <a:bodyPr/>
        <a:lstStyle/>
        <a:p>
          <a:r>
            <a:rPr lang="pt-BR" sz="1800" dirty="0">
              <a:solidFill>
                <a:srgbClr val="7F7F7F"/>
              </a:solidFill>
            </a:rPr>
            <a:t>Fanatismo religioso</a:t>
          </a:r>
        </a:p>
      </dgm:t>
    </dgm:pt>
    <dgm:pt modelId="{121E2CAC-1E1A-4122-B5A0-41D6F5A7F70D}" type="parTrans" cxnId="{57189731-B648-4957-8F7E-B0628B6AB559}">
      <dgm:prSet/>
      <dgm:spPr/>
      <dgm:t>
        <a:bodyPr/>
        <a:lstStyle/>
        <a:p>
          <a:endParaRPr lang="pt-BR"/>
        </a:p>
      </dgm:t>
    </dgm:pt>
    <dgm:pt modelId="{D80A102F-5E22-405E-A51B-9A39408482AE}" type="sibTrans" cxnId="{57189731-B648-4957-8F7E-B0628B6AB559}">
      <dgm:prSet/>
      <dgm:spPr/>
      <dgm:t>
        <a:bodyPr/>
        <a:lstStyle/>
        <a:p>
          <a:endParaRPr lang="pt-BR" dirty="0"/>
        </a:p>
      </dgm:t>
    </dgm:pt>
    <dgm:pt modelId="{D01D8557-7737-4878-B0F3-D31455FDCD75}">
      <dgm:prSet custT="1"/>
      <dgm:spPr/>
      <dgm:t>
        <a:bodyPr/>
        <a:lstStyle/>
        <a:p>
          <a:r>
            <a:rPr lang="pt-BR" sz="1800" dirty="0"/>
            <a:t>Ignorância</a:t>
          </a:r>
        </a:p>
      </dgm:t>
    </dgm:pt>
    <dgm:pt modelId="{EF7552B3-2E30-43BB-96F3-FA9AF632C72F}" type="parTrans" cxnId="{76C831A4-6693-4EFB-A3F5-8B54933071A9}">
      <dgm:prSet/>
      <dgm:spPr/>
      <dgm:t>
        <a:bodyPr/>
        <a:lstStyle/>
        <a:p>
          <a:endParaRPr lang="pt-BR"/>
        </a:p>
      </dgm:t>
    </dgm:pt>
    <dgm:pt modelId="{B5B85F53-1EBB-4E68-A831-C6D173EDEBA5}" type="sibTrans" cxnId="{76C831A4-6693-4EFB-A3F5-8B54933071A9}">
      <dgm:prSet/>
      <dgm:spPr/>
      <dgm:t>
        <a:bodyPr/>
        <a:lstStyle/>
        <a:p>
          <a:endParaRPr lang="pt-BR"/>
        </a:p>
      </dgm:t>
    </dgm:pt>
    <dgm:pt modelId="{79C1EA8A-A8AB-4191-A258-8B5731372988}" type="pres">
      <dgm:prSet presAssocID="{FB1B7296-D238-4270-B97B-ED4F4B41DE49}" presName="linearFlow" presStyleCnt="0">
        <dgm:presLayoutVars>
          <dgm:dir/>
          <dgm:resizeHandles val="exact"/>
        </dgm:presLayoutVars>
      </dgm:prSet>
      <dgm:spPr/>
    </dgm:pt>
    <dgm:pt modelId="{99E765D8-B5D2-42B0-86DF-E5E1EE1BE56D}" type="pres">
      <dgm:prSet presAssocID="{F8CE0E39-EC08-4CB2-BE0F-3B0820ACE623}" presName="node" presStyleLbl="node1" presStyleIdx="0" presStyleCnt="4">
        <dgm:presLayoutVars>
          <dgm:bulletEnabled val="1"/>
        </dgm:presLayoutVars>
      </dgm:prSet>
      <dgm:spPr/>
    </dgm:pt>
    <dgm:pt modelId="{9FC0B8B7-BE6F-48E9-B8EA-B07DD5563C60}" type="pres">
      <dgm:prSet presAssocID="{F6F8A6A1-7104-4E4F-B659-19B3FD633B87}" presName="spacerL" presStyleCnt="0"/>
      <dgm:spPr/>
    </dgm:pt>
    <dgm:pt modelId="{678861DC-7632-48D6-93F0-3FA9A3789894}" type="pres">
      <dgm:prSet presAssocID="{F6F8A6A1-7104-4E4F-B659-19B3FD633B87}" presName="sibTrans" presStyleLbl="sibTrans2D1" presStyleIdx="0" presStyleCnt="3"/>
      <dgm:spPr/>
    </dgm:pt>
    <dgm:pt modelId="{B35F3446-6856-41A3-8FC5-BDA99E357144}" type="pres">
      <dgm:prSet presAssocID="{F6F8A6A1-7104-4E4F-B659-19B3FD633B87}" presName="spacerR" presStyleCnt="0"/>
      <dgm:spPr/>
    </dgm:pt>
    <dgm:pt modelId="{A3C4602B-FE2A-462A-A51F-678230A08AF5}" type="pres">
      <dgm:prSet presAssocID="{3059A099-A9E9-492A-902B-0F147BDD6D2E}" presName="node" presStyleLbl="node1" presStyleIdx="1" presStyleCnt="4">
        <dgm:presLayoutVars>
          <dgm:bulletEnabled val="1"/>
        </dgm:presLayoutVars>
      </dgm:prSet>
      <dgm:spPr/>
    </dgm:pt>
    <dgm:pt modelId="{C8470DB0-EC80-4544-9D18-4DE7FDDA551B}" type="pres">
      <dgm:prSet presAssocID="{5BE8BED4-4739-46BA-ADE3-DA53C8D12BB1}" presName="spacerL" presStyleCnt="0"/>
      <dgm:spPr/>
    </dgm:pt>
    <dgm:pt modelId="{6A006CC3-DD4B-43A7-B41B-59C882880ECA}" type="pres">
      <dgm:prSet presAssocID="{5BE8BED4-4739-46BA-ADE3-DA53C8D12BB1}" presName="sibTrans" presStyleLbl="sibTrans2D1" presStyleIdx="1" presStyleCnt="3"/>
      <dgm:spPr/>
    </dgm:pt>
    <dgm:pt modelId="{7F716E8C-6D4A-4106-A493-15A0083D7337}" type="pres">
      <dgm:prSet presAssocID="{5BE8BED4-4739-46BA-ADE3-DA53C8D12BB1}" presName="spacerR" presStyleCnt="0"/>
      <dgm:spPr/>
    </dgm:pt>
    <dgm:pt modelId="{9474531A-02D9-4FEE-8E62-944CA8131E88}" type="pres">
      <dgm:prSet presAssocID="{B90EEB55-41C6-45CA-9B25-1F7FA323C153}" presName="node" presStyleLbl="node1" presStyleIdx="2" presStyleCnt="4">
        <dgm:presLayoutVars>
          <dgm:bulletEnabled val="1"/>
        </dgm:presLayoutVars>
      </dgm:prSet>
      <dgm:spPr/>
    </dgm:pt>
    <dgm:pt modelId="{A3A0FE42-CACD-457E-8C01-E8D4120332FD}" type="pres">
      <dgm:prSet presAssocID="{D80A102F-5E22-405E-A51B-9A39408482AE}" presName="spacerL" presStyleCnt="0"/>
      <dgm:spPr/>
    </dgm:pt>
    <dgm:pt modelId="{F18E53A3-A74B-432F-9639-E0B536513EEA}" type="pres">
      <dgm:prSet presAssocID="{D80A102F-5E22-405E-A51B-9A39408482AE}" presName="sibTrans" presStyleLbl="sibTrans2D1" presStyleIdx="2" presStyleCnt="3"/>
      <dgm:spPr/>
    </dgm:pt>
    <dgm:pt modelId="{82A793D8-9353-40B1-AB02-9021A0A3359C}" type="pres">
      <dgm:prSet presAssocID="{D80A102F-5E22-405E-A51B-9A39408482AE}" presName="spacerR" presStyleCnt="0"/>
      <dgm:spPr/>
    </dgm:pt>
    <dgm:pt modelId="{1EFF3906-F2D1-4382-942A-40661F83283E}" type="pres">
      <dgm:prSet presAssocID="{D01D8557-7737-4878-B0F3-D31455FDCD75}" presName="node" presStyleLbl="node1" presStyleIdx="3" presStyleCnt="4">
        <dgm:presLayoutVars>
          <dgm:bulletEnabled val="1"/>
        </dgm:presLayoutVars>
      </dgm:prSet>
      <dgm:spPr/>
    </dgm:pt>
  </dgm:ptLst>
  <dgm:cxnLst>
    <dgm:cxn modelId="{F116A41A-724B-4577-BF1D-CE08E05CE01D}" type="presOf" srcId="{3059A099-A9E9-492A-902B-0F147BDD6D2E}" destId="{A3C4602B-FE2A-462A-A51F-678230A08AF5}" srcOrd="0" destOrd="0" presId="urn:microsoft.com/office/officeart/2005/8/layout/equation1"/>
    <dgm:cxn modelId="{B617421C-C318-4C95-A380-3357AF9468A7}" srcId="{FB1B7296-D238-4270-B97B-ED4F4B41DE49}" destId="{3059A099-A9E9-492A-902B-0F147BDD6D2E}" srcOrd="1" destOrd="0" parTransId="{1928EABE-B8F2-4363-8813-8446E0F5FC85}" sibTransId="{5BE8BED4-4739-46BA-ADE3-DA53C8D12BB1}"/>
    <dgm:cxn modelId="{8BA99D27-3A33-4091-889C-2E112A6D8D06}" type="presOf" srcId="{D01D8557-7737-4878-B0F3-D31455FDCD75}" destId="{1EFF3906-F2D1-4382-942A-40661F83283E}" srcOrd="0" destOrd="0" presId="urn:microsoft.com/office/officeart/2005/8/layout/equation1"/>
    <dgm:cxn modelId="{57189731-B648-4957-8F7E-B0628B6AB559}" srcId="{FB1B7296-D238-4270-B97B-ED4F4B41DE49}" destId="{B90EEB55-41C6-45CA-9B25-1F7FA323C153}" srcOrd="2" destOrd="0" parTransId="{121E2CAC-1E1A-4122-B5A0-41D6F5A7F70D}" sibTransId="{D80A102F-5E22-405E-A51B-9A39408482AE}"/>
    <dgm:cxn modelId="{2497CF54-8EC4-4AAA-AD9A-87DF28F29935}" type="presOf" srcId="{D80A102F-5E22-405E-A51B-9A39408482AE}" destId="{F18E53A3-A74B-432F-9639-E0B536513EEA}" srcOrd="0" destOrd="0" presId="urn:microsoft.com/office/officeart/2005/8/layout/equation1"/>
    <dgm:cxn modelId="{63A7F685-7038-4CC6-A28B-06FE23748CFF}" type="presOf" srcId="{F6F8A6A1-7104-4E4F-B659-19B3FD633B87}" destId="{678861DC-7632-48D6-93F0-3FA9A3789894}" srcOrd="0" destOrd="0" presId="urn:microsoft.com/office/officeart/2005/8/layout/equation1"/>
    <dgm:cxn modelId="{76C831A4-6693-4EFB-A3F5-8B54933071A9}" srcId="{FB1B7296-D238-4270-B97B-ED4F4B41DE49}" destId="{D01D8557-7737-4878-B0F3-D31455FDCD75}" srcOrd="3" destOrd="0" parTransId="{EF7552B3-2E30-43BB-96F3-FA9AF632C72F}" sibTransId="{B5B85F53-1EBB-4E68-A831-C6D173EDEBA5}"/>
    <dgm:cxn modelId="{BE07BAA5-4CD0-4AE1-A65C-CD5211D87412}" type="presOf" srcId="{FB1B7296-D238-4270-B97B-ED4F4B41DE49}" destId="{79C1EA8A-A8AB-4191-A258-8B5731372988}" srcOrd="0" destOrd="0" presId="urn:microsoft.com/office/officeart/2005/8/layout/equation1"/>
    <dgm:cxn modelId="{2CF128BA-34CD-4F7D-8AF8-91484F2D95A8}" type="presOf" srcId="{B90EEB55-41C6-45CA-9B25-1F7FA323C153}" destId="{9474531A-02D9-4FEE-8E62-944CA8131E88}" srcOrd="0" destOrd="0" presId="urn:microsoft.com/office/officeart/2005/8/layout/equation1"/>
    <dgm:cxn modelId="{8913E9BB-FFBB-4C34-9B7A-1A31DE395163}" type="presOf" srcId="{F8CE0E39-EC08-4CB2-BE0F-3B0820ACE623}" destId="{99E765D8-B5D2-42B0-86DF-E5E1EE1BE56D}" srcOrd="0" destOrd="0" presId="urn:microsoft.com/office/officeart/2005/8/layout/equation1"/>
    <dgm:cxn modelId="{75D60BDF-618B-46DC-88A8-F902C7946CF7}" type="presOf" srcId="{5BE8BED4-4739-46BA-ADE3-DA53C8D12BB1}" destId="{6A006CC3-DD4B-43A7-B41B-59C882880ECA}" srcOrd="0" destOrd="0" presId="urn:microsoft.com/office/officeart/2005/8/layout/equation1"/>
    <dgm:cxn modelId="{95E34CFE-BAEF-47D2-ACF9-3F034C25D211}" srcId="{FB1B7296-D238-4270-B97B-ED4F4B41DE49}" destId="{F8CE0E39-EC08-4CB2-BE0F-3B0820ACE623}" srcOrd="0" destOrd="0" parTransId="{F5367952-924F-4F25-8553-5160FC94554F}" sibTransId="{F6F8A6A1-7104-4E4F-B659-19B3FD633B87}"/>
    <dgm:cxn modelId="{659A8152-D4AC-4658-8C4D-142D5EEC5C71}" type="presParOf" srcId="{79C1EA8A-A8AB-4191-A258-8B5731372988}" destId="{99E765D8-B5D2-42B0-86DF-E5E1EE1BE56D}" srcOrd="0" destOrd="0" presId="urn:microsoft.com/office/officeart/2005/8/layout/equation1"/>
    <dgm:cxn modelId="{6BD7E39A-FC31-485A-A1BD-8A3190A53332}" type="presParOf" srcId="{79C1EA8A-A8AB-4191-A258-8B5731372988}" destId="{9FC0B8B7-BE6F-48E9-B8EA-B07DD5563C60}" srcOrd="1" destOrd="0" presId="urn:microsoft.com/office/officeart/2005/8/layout/equation1"/>
    <dgm:cxn modelId="{2EFC1B46-4B48-4EAE-B5CF-8ADF62F2CAA0}" type="presParOf" srcId="{79C1EA8A-A8AB-4191-A258-8B5731372988}" destId="{678861DC-7632-48D6-93F0-3FA9A3789894}" srcOrd="2" destOrd="0" presId="urn:microsoft.com/office/officeart/2005/8/layout/equation1"/>
    <dgm:cxn modelId="{48CF9FC8-E898-44AE-BAFD-C694D5C6ACFF}" type="presParOf" srcId="{79C1EA8A-A8AB-4191-A258-8B5731372988}" destId="{B35F3446-6856-41A3-8FC5-BDA99E357144}" srcOrd="3" destOrd="0" presId="urn:microsoft.com/office/officeart/2005/8/layout/equation1"/>
    <dgm:cxn modelId="{C4A685A9-DDFE-4854-B89A-962AF56F0103}" type="presParOf" srcId="{79C1EA8A-A8AB-4191-A258-8B5731372988}" destId="{A3C4602B-FE2A-462A-A51F-678230A08AF5}" srcOrd="4" destOrd="0" presId="urn:microsoft.com/office/officeart/2005/8/layout/equation1"/>
    <dgm:cxn modelId="{527E5B7D-6825-4BAF-A146-CE9E53D37B77}" type="presParOf" srcId="{79C1EA8A-A8AB-4191-A258-8B5731372988}" destId="{C8470DB0-EC80-4544-9D18-4DE7FDDA551B}" srcOrd="5" destOrd="0" presId="urn:microsoft.com/office/officeart/2005/8/layout/equation1"/>
    <dgm:cxn modelId="{8C6B5E52-7321-49CF-8067-58D004BD001F}" type="presParOf" srcId="{79C1EA8A-A8AB-4191-A258-8B5731372988}" destId="{6A006CC3-DD4B-43A7-B41B-59C882880ECA}" srcOrd="6" destOrd="0" presId="urn:microsoft.com/office/officeart/2005/8/layout/equation1"/>
    <dgm:cxn modelId="{DA696B84-5969-46D6-9E47-41CD296BABEA}" type="presParOf" srcId="{79C1EA8A-A8AB-4191-A258-8B5731372988}" destId="{7F716E8C-6D4A-4106-A493-15A0083D7337}" srcOrd="7" destOrd="0" presId="urn:microsoft.com/office/officeart/2005/8/layout/equation1"/>
    <dgm:cxn modelId="{E828AC14-76F3-4BB3-8EA3-132A8B59520F}" type="presParOf" srcId="{79C1EA8A-A8AB-4191-A258-8B5731372988}" destId="{9474531A-02D9-4FEE-8E62-944CA8131E88}" srcOrd="8" destOrd="0" presId="urn:microsoft.com/office/officeart/2005/8/layout/equation1"/>
    <dgm:cxn modelId="{732E8C99-DEA4-4EE1-AB9A-A6117AADCA76}" type="presParOf" srcId="{79C1EA8A-A8AB-4191-A258-8B5731372988}" destId="{A3A0FE42-CACD-457E-8C01-E8D4120332FD}" srcOrd="9" destOrd="0" presId="urn:microsoft.com/office/officeart/2005/8/layout/equation1"/>
    <dgm:cxn modelId="{779341DD-119C-4E90-9E6E-2CF9E1DBC217}" type="presParOf" srcId="{79C1EA8A-A8AB-4191-A258-8B5731372988}" destId="{F18E53A3-A74B-432F-9639-E0B536513EEA}" srcOrd="10" destOrd="0" presId="urn:microsoft.com/office/officeart/2005/8/layout/equation1"/>
    <dgm:cxn modelId="{475390B1-1315-446C-A15D-9C1FDA10DC3B}" type="presParOf" srcId="{79C1EA8A-A8AB-4191-A258-8B5731372988}" destId="{82A793D8-9353-40B1-AB02-9021A0A3359C}" srcOrd="11" destOrd="0" presId="urn:microsoft.com/office/officeart/2005/8/layout/equation1"/>
    <dgm:cxn modelId="{BF4FC984-4AB3-4BBD-A0C1-10612853FDD3}" type="presParOf" srcId="{79C1EA8A-A8AB-4191-A258-8B5731372988}" destId="{1EFF3906-F2D1-4382-942A-40661F83283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D6FC5F-FD0F-4333-8D24-32A77ADADBB2}" type="doc">
      <dgm:prSet loTypeId="urn:microsoft.com/office/officeart/2005/8/layout/process1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E93F4F2-7A9B-49B6-91B0-9C95A2B02DE9}" type="pres">
      <dgm:prSet presAssocID="{7ED6FC5F-FD0F-4333-8D24-32A77ADADBB2}" presName="Name0" presStyleCnt="0">
        <dgm:presLayoutVars>
          <dgm:dir/>
          <dgm:resizeHandles val="exact"/>
        </dgm:presLayoutVars>
      </dgm:prSet>
      <dgm:spPr/>
    </dgm:pt>
  </dgm:ptLst>
  <dgm:cxnLst>
    <dgm:cxn modelId="{23B7BB66-F3A8-4EDD-BDB9-D0B508E71C22}" type="presOf" srcId="{7ED6FC5F-FD0F-4333-8D24-32A77ADADBB2}" destId="{BE93F4F2-7A9B-49B6-91B0-9C95A2B02DE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C5E6F5-59CC-4C0E-9480-1E95D33B410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D7182D28-F2CC-468E-872D-7B3A47BD54AD}">
      <dgm:prSet phldrT="[Texto]"/>
      <dgm:spPr/>
      <dgm:t>
        <a:bodyPr/>
        <a:lstStyle/>
        <a:p>
          <a:r>
            <a:rPr lang="pt-BR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*Parlamento</a:t>
          </a:r>
        </a:p>
      </dgm:t>
    </dgm:pt>
    <dgm:pt modelId="{F8996A34-1D32-4E55-9BAD-F848B3841198}" type="parTrans" cxnId="{AFF2A4D2-7A37-47EE-95DF-858B23FA78C8}">
      <dgm:prSet/>
      <dgm:spPr/>
      <dgm:t>
        <a:bodyPr/>
        <a:lstStyle/>
        <a:p>
          <a:endParaRPr lang="pt-BR"/>
        </a:p>
      </dgm:t>
    </dgm:pt>
    <dgm:pt modelId="{371C1FDE-069A-46BE-A5FA-47042F5B6A69}" type="sibTrans" cxnId="{AFF2A4D2-7A37-47EE-95DF-858B23FA78C8}">
      <dgm:prSet/>
      <dgm:spPr/>
      <dgm:t>
        <a:bodyPr/>
        <a:lstStyle/>
        <a:p>
          <a:endParaRPr lang="pt-BR"/>
        </a:p>
      </dgm:t>
    </dgm:pt>
    <dgm:pt modelId="{0BC9C7D1-751F-4BC0-B709-8C12CD859880}">
      <dgm:prSet phldrT="[Texto]" custT="1"/>
      <dgm:spPr/>
      <dgm:t>
        <a:bodyPr/>
        <a:lstStyle/>
        <a:p>
          <a:r>
            <a:rPr lang="pt-BR" sz="1400" b="1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Câmara dos Lordes</a:t>
          </a:r>
          <a:r>
            <a:rPr lang="pt-BR" sz="14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: representantes da alta nobreza</a:t>
          </a:r>
        </a:p>
      </dgm:t>
    </dgm:pt>
    <dgm:pt modelId="{530A5A50-FC9C-4D24-85D7-2B4AE8AB5B32}" type="parTrans" cxnId="{B04BA38F-05BB-4472-A535-9CEBA1C11B79}">
      <dgm:prSet/>
      <dgm:spPr/>
      <dgm:t>
        <a:bodyPr/>
        <a:lstStyle/>
        <a:p>
          <a:endParaRPr lang="pt-BR"/>
        </a:p>
      </dgm:t>
    </dgm:pt>
    <dgm:pt modelId="{BE7B6278-D862-4AE5-BED9-7098AB918728}" type="sibTrans" cxnId="{B04BA38F-05BB-4472-A535-9CEBA1C11B79}">
      <dgm:prSet/>
      <dgm:spPr/>
      <dgm:t>
        <a:bodyPr/>
        <a:lstStyle/>
        <a:p>
          <a:endParaRPr lang="pt-BR"/>
        </a:p>
      </dgm:t>
    </dgm:pt>
    <dgm:pt modelId="{6A7F883E-0A40-4295-AF6E-83E2ED2CA551}">
      <dgm:prSet phldrT="[Texto]" custT="1"/>
      <dgm:spPr/>
      <dgm:t>
        <a:bodyPr/>
        <a:lstStyle/>
        <a:p>
          <a:r>
            <a:rPr lang="pt-BR" sz="1400" b="1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Câmara dos comuns</a:t>
          </a:r>
          <a:r>
            <a:rPr lang="pt-BR" sz="14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: representantes da burguesia e da </a:t>
          </a:r>
          <a:r>
            <a:rPr lang="pt-BR" sz="1400" i="1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gentry</a:t>
          </a:r>
        </a:p>
      </dgm:t>
    </dgm:pt>
    <dgm:pt modelId="{2B5EEEC3-7505-455A-9069-AEE0D4254BB0}" type="parTrans" cxnId="{730E0A73-F0AF-4A53-A694-B5601825DB71}">
      <dgm:prSet/>
      <dgm:spPr/>
      <dgm:t>
        <a:bodyPr/>
        <a:lstStyle/>
        <a:p>
          <a:endParaRPr lang="pt-BR"/>
        </a:p>
      </dgm:t>
    </dgm:pt>
    <dgm:pt modelId="{FDBD9D76-CCC6-42FB-B79D-4349E550C8CE}" type="sibTrans" cxnId="{730E0A73-F0AF-4A53-A694-B5601825DB71}">
      <dgm:prSet/>
      <dgm:spPr/>
      <dgm:t>
        <a:bodyPr/>
        <a:lstStyle/>
        <a:p>
          <a:endParaRPr lang="pt-BR"/>
        </a:p>
      </dgm:t>
    </dgm:pt>
    <dgm:pt modelId="{15B4FB46-8DE4-461E-B154-F9863AC5F6F7}" type="pres">
      <dgm:prSet presAssocID="{E6C5E6F5-59CC-4C0E-9480-1E95D33B410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BF6FBCA-9EA6-417F-8537-C3A0BB06B6D3}" type="pres">
      <dgm:prSet presAssocID="{D7182D28-F2CC-468E-872D-7B3A47BD54AD}" presName="hierRoot1" presStyleCnt="0">
        <dgm:presLayoutVars>
          <dgm:hierBranch val="init"/>
        </dgm:presLayoutVars>
      </dgm:prSet>
      <dgm:spPr/>
    </dgm:pt>
    <dgm:pt modelId="{70F03647-7978-429B-9FD6-50EAB1171D5F}" type="pres">
      <dgm:prSet presAssocID="{D7182D28-F2CC-468E-872D-7B3A47BD54AD}" presName="rootComposite1" presStyleCnt="0"/>
      <dgm:spPr/>
    </dgm:pt>
    <dgm:pt modelId="{BF9AA70D-7823-45C2-9292-3CCA155490ED}" type="pres">
      <dgm:prSet presAssocID="{D7182D28-F2CC-468E-872D-7B3A47BD54AD}" presName="rootText1" presStyleLbl="alignAcc1" presStyleIdx="0" presStyleCnt="0">
        <dgm:presLayoutVars>
          <dgm:chPref val="3"/>
        </dgm:presLayoutVars>
      </dgm:prSet>
      <dgm:spPr/>
    </dgm:pt>
    <dgm:pt modelId="{D933F149-81C6-4BF7-93BC-FB90E2FFEBD9}" type="pres">
      <dgm:prSet presAssocID="{D7182D28-F2CC-468E-872D-7B3A47BD54AD}" presName="topArc1" presStyleLbl="parChTrans1D1" presStyleIdx="0" presStyleCnt="6"/>
      <dgm:spPr/>
    </dgm:pt>
    <dgm:pt modelId="{4027C06F-E36C-48CD-A935-4F804DF64BC6}" type="pres">
      <dgm:prSet presAssocID="{D7182D28-F2CC-468E-872D-7B3A47BD54AD}" presName="bottomArc1" presStyleLbl="parChTrans1D1" presStyleIdx="1" presStyleCnt="6"/>
      <dgm:spPr/>
    </dgm:pt>
    <dgm:pt modelId="{E7663B46-DA5F-43A9-AF47-786E573F3F32}" type="pres">
      <dgm:prSet presAssocID="{D7182D28-F2CC-468E-872D-7B3A47BD54AD}" presName="topConnNode1" presStyleLbl="node1" presStyleIdx="0" presStyleCnt="0"/>
      <dgm:spPr/>
    </dgm:pt>
    <dgm:pt modelId="{A5829E42-DA02-40AF-9B97-2F4DDCF81B3E}" type="pres">
      <dgm:prSet presAssocID="{D7182D28-F2CC-468E-872D-7B3A47BD54AD}" presName="hierChild2" presStyleCnt="0"/>
      <dgm:spPr/>
    </dgm:pt>
    <dgm:pt modelId="{B64116DC-2FD9-45A9-AF34-A352A9C519A7}" type="pres">
      <dgm:prSet presAssocID="{530A5A50-FC9C-4D24-85D7-2B4AE8AB5B32}" presName="Name28" presStyleLbl="parChTrans1D2" presStyleIdx="0" presStyleCnt="2"/>
      <dgm:spPr/>
    </dgm:pt>
    <dgm:pt modelId="{FD4E0581-DD0C-4C90-87D3-CBA0C24978DC}" type="pres">
      <dgm:prSet presAssocID="{0BC9C7D1-751F-4BC0-B709-8C12CD859880}" presName="hierRoot2" presStyleCnt="0">
        <dgm:presLayoutVars>
          <dgm:hierBranch val="init"/>
        </dgm:presLayoutVars>
      </dgm:prSet>
      <dgm:spPr/>
    </dgm:pt>
    <dgm:pt modelId="{9C4BB11E-85F9-4565-B5EF-AF8712B494AD}" type="pres">
      <dgm:prSet presAssocID="{0BC9C7D1-751F-4BC0-B709-8C12CD859880}" presName="rootComposite2" presStyleCnt="0"/>
      <dgm:spPr/>
    </dgm:pt>
    <dgm:pt modelId="{2996AB71-6D17-4D8B-A511-2C9F2ABC6E10}" type="pres">
      <dgm:prSet presAssocID="{0BC9C7D1-751F-4BC0-B709-8C12CD859880}" presName="rootText2" presStyleLbl="alignAcc1" presStyleIdx="0" presStyleCnt="0">
        <dgm:presLayoutVars>
          <dgm:chPref val="3"/>
        </dgm:presLayoutVars>
      </dgm:prSet>
      <dgm:spPr/>
    </dgm:pt>
    <dgm:pt modelId="{2E2E5CDB-07F2-4FA3-A9BA-78AA0CC9CD6A}" type="pres">
      <dgm:prSet presAssocID="{0BC9C7D1-751F-4BC0-B709-8C12CD859880}" presName="topArc2" presStyleLbl="parChTrans1D1" presStyleIdx="2" presStyleCnt="6"/>
      <dgm:spPr/>
    </dgm:pt>
    <dgm:pt modelId="{DD0318A7-CC8B-45F3-B59F-075F6E6202BB}" type="pres">
      <dgm:prSet presAssocID="{0BC9C7D1-751F-4BC0-B709-8C12CD859880}" presName="bottomArc2" presStyleLbl="parChTrans1D1" presStyleIdx="3" presStyleCnt="6"/>
      <dgm:spPr/>
    </dgm:pt>
    <dgm:pt modelId="{34DE583B-EA03-491A-8FFA-CD92E106AB31}" type="pres">
      <dgm:prSet presAssocID="{0BC9C7D1-751F-4BC0-B709-8C12CD859880}" presName="topConnNode2" presStyleLbl="node2" presStyleIdx="0" presStyleCnt="0"/>
      <dgm:spPr/>
    </dgm:pt>
    <dgm:pt modelId="{2892DB2C-D9A4-4955-83CB-9D11B2DB7C69}" type="pres">
      <dgm:prSet presAssocID="{0BC9C7D1-751F-4BC0-B709-8C12CD859880}" presName="hierChild4" presStyleCnt="0"/>
      <dgm:spPr/>
    </dgm:pt>
    <dgm:pt modelId="{6CD9C97E-442D-4F41-B305-03B7A4C270D0}" type="pres">
      <dgm:prSet presAssocID="{0BC9C7D1-751F-4BC0-B709-8C12CD859880}" presName="hierChild5" presStyleCnt="0"/>
      <dgm:spPr/>
    </dgm:pt>
    <dgm:pt modelId="{7FFA8ED4-B1AD-49C0-BA67-E2824B6E8E5C}" type="pres">
      <dgm:prSet presAssocID="{2B5EEEC3-7505-455A-9069-AEE0D4254BB0}" presName="Name28" presStyleLbl="parChTrans1D2" presStyleIdx="1" presStyleCnt="2"/>
      <dgm:spPr/>
    </dgm:pt>
    <dgm:pt modelId="{E93C931D-5C3C-4906-A51B-D042CD69CDE2}" type="pres">
      <dgm:prSet presAssocID="{6A7F883E-0A40-4295-AF6E-83E2ED2CA551}" presName="hierRoot2" presStyleCnt="0">
        <dgm:presLayoutVars>
          <dgm:hierBranch val="init"/>
        </dgm:presLayoutVars>
      </dgm:prSet>
      <dgm:spPr/>
    </dgm:pt>
    <dgm:pt modelId="{0D650265-9839-4A52-8E2A-3AE09604AF5F}" type="pres">
      <dgm:prSet presAssocID="{6A7F883E-0A40-4295-AF6E-83E2ED2CA551}" presName="rootComposite2" presStyleCnt="0"/>
      <dgm:spPr/>
    </dgm:pt>
    <dgm:pt modelId="{39D5918C-F693-4115-B494-42F77059D1B5}" type="pres">
      <dgm:prSet presAssocID="{6A7F883E-0A40-4295-AF6E-83E2ED2CA551}" presName="rootText2" presStyleLbl="alignAcc1" presStyleIdx="0" presStyleCnt="0">
        <dgm:presLayoutVars>
          <dgm:chPref val="3"/>
        </dgm:presLayoutVars>
      </dgm:prSet>
      <dgm:spPr/>
    </dgm:pt>
    <dgm:pt modelId="{1FF7F0D5-A6B6-41F6-BCE1-8C0BCA08E331}" type="pres">
      <dgm:prSet presAssocID="{6A7F883E-0A40-4295-AF6E-83E2ED2CA551}" presName="topArc2" presStyleLbl="parChTrans1D1" presStyleIdx="4" presStyleCnt="6"/>
      <dgm:spPr/>
    </dgm:pt>
    <dgm:pt modelId="{4B48ADBA-0B99-48D5-93AB-BA157F29EC2E}" type="pres">
      <dgm:prSet presAssocID="{6A7F883E-0A40-4295-AF6E-83E2ED2CA551}" presName="bottomArc2" presStyleLbl="parChTrans1D1" presStyleIdx="5" presStyleCnt="6"/>
      <dgm:spPr/>
    </dgm:pt>
    <dgm:pt modelId="{553A0C79-D578-449B-AE24-978544259B18}" type="pres">
      <dgm:prSet presAssocID="{6A7F883E-0A40-4295-AF6E-83E2ED2CA551}" presName="topConnNode2" presStyleLbl="node2" presStyleIdx="0" presStyleCnt="0"/>
      <dgm:spPr/>
    </dgm:pt>
    <dgm:pt modelId="{60D8A0C8-A4C1-44F6-811E-303B9943B082}" type="pres">
      <dgm:prSet presAssocID="{6A7F883E-0A40-4295-AF6E-83E2ED2CA551}" presName="hierChild4" presStyleCnt="0"/>
      <dgm:spPr/>
    </dgm:pt>
    <dgm:pt modelId="{A66DA977-F6AC-4A5B-9A66-DD55C0AC1F7F}" type="pres">
      <dgm:prSet presAssocID="{6A7F883E-0A40-4295-AF6E-83E2ED2CA551}" presName="hierChild5" presStyleCnt="0"/>
      <dgm:spPr/>
    </dgm:pt>
    <dgm:pt modelId="{9C01A50C-C1FB-4905-AA41-F12A5E83DD8B}" type="pres">
      <dgm:prSet presAssocID="{D7182D28-F2CC-468E-872D-7B3A47BD54AD}" presName="hierChild3" presStyleCnt="0"/>
      <dgm:spPr/>
    </dgm:pt>
  </dgm:ptLst>
  <dgm:cxnLst>
    <dgm:cxn modelId="{56DBFE6F-046D-4B3B-B3A3-94B69D93A8E0}" type="presOf" srcId="{6A7F883E-0A40-4295-AF6E-83E2ED2CA551}" destId="{39D5918C-F693-4115-B494-42F77059D1B5}" srcOrd="0" destOrd="0" presId="urn:microsoft.com/office/officeart/2008/layout/HalfCircleOrganizationChart"/>
    <dgm:cxn modelId="{730E0A73-F0AF-4A53-A694-B5601825DB71}" srcId="{D7182D28-F2CC-468E-872D-7B3A47BD54AD}" destId="{6A7F883E-0A40-4295-AF6E-83E2ED2CA551}" srcOrd="1" destOrd="0" parTransId="{2B5EEEC3-7505-455A-9069-AEE0D4254BB0}" sibTransId="{FDBD9D76-CCC6-42FB-B79D-4349E550C8CE}"/>
    <dgm:cxn modelId="{B04BA38F-05BB-4472-A535-9CEBA1C11B79}" srcId="{D7182D28-F2CC-468E-872D-7B3A47BD54AD}" destId="{0BC9C7D1-751F-4BC0-B709-8C12CD859880}" srcOrd="0" destOrd="0" parTransId="{530A5A50-FC9C-4D24-85D7-2B4AE8AB5B32}" sibTransId="{BE7B6278-D862-4AE5-BED9-7098AB918728}"/>
    <dgm:cxn modelId="{C57791B4-23AB-479F-B2B8-1F3EC9BCEBFC}" type="presOf" srcId="{D7182D28-F2CC-468E-872D-7B3A47BD54AD}" destId="{E7663B46-DA5F-43A9-AF47-786E573F3F32}" srcOrd="1" destOrd="0" presId="urn:microsoft.com/office/officeart/2008/layout/HalfCircleOrganizationChart"/>
    <dgm:cxn modelId="{4AC3FCBC-564D-4A22-B139-7741A65FA998}" type="presOf" srcId="{6A7F883E-0A40-4295-AF6E-83E2ED2CA551}" destId="{553A0C79-D578-449B-AE24-978544259B18}" srcOrd="1" destOrd="0" presId="urn:microsoft.com/office/officeart/2008/layout/HalfCircleOrganizationChart"/>
    <dgm:cxn modelId="{CE8D9CC8-F3E1-4883-9FF2-CD9B3DE741CB}" type="presOf" srcId="{2B5EEEC3-7505-455A-9069-AEE0D4254BB0}" destId="{7FFA8ED4-B1AD-49C0-BA67-E2824B6E8E5C}" srcOrd="0" destOrd="0" presId="urn:microsoft.com/office/officeart/2008/layout/HalfCircleOrganizationChart"/>
    <dgm:cxn modelId="{2BD00ECC-34CD-461D-BC5C-A255B88B9E2A}" type="presOf" srcId="{D7182D28-F2CC-468E-872D-7B3A47BD54AD}" destId="{BF9AA70D-7823-45C2-9292-3CCA155490ED}" srcOrd="0" destOrd="0" presId="urn:microsoft.com/office/officeart/2008/layout/HalfCircleOrganizationChart"/>
    <dgm:cxn modelId="{6A9EB0D0-53D1-4E56-85EF-4987CB31393C}" type="presOf" srcId="{530A5A50-FC9C-4D24-85D7-2B4AE8AB5B32}" destId="{B64116DC-2FD9-45A9-AF34-A352A9C519A7}" srcOrd="0" destOrd="0" presId="urn:microsoft.com/office/officeart/2008/layout/HalfCircleOrganizationChart"/>
    <dgm:cxn modelId="{AFF2A4D2-7A37-47EE-95DF-858B23FA78C8}" srcId="{E6C5E6F5-59CC-4C0E-9480-1E95D33B410F}" destId="{D7182D28-F2CC-468E-872D-7B3A47BD54AD}" srcOrd="0" destOrd="0" parTransId="{F8996A34-1D32-4E55-9BAD-F848B3841198}" sibTransId="{371C1FDE-069A-46BE-A5FA-47042F5B6A69}"/>
    <dgm:cxn modelId="{2B73CCDD-11AE-4A0B-8A15-08D37AC7CAC9}" type="presOf" srcId="{0BC9C7D1-751F-4BC0-B709-8C12CD859880}" destId="{34DE583B-EA03-491A-8FFA-CD92E106AB31}" srcOrd="1" destOrd="0" presId="urn:microsoft.com/office/officeart/2008/layout/HalfCircleOrganizationChart"/>
    <dgm:cxn modelId="{164E67E7-710F-496F-BEB6-E52247D2FE06}" type="presOf" srcId="{E6C5E6F5-59CC-4C0E-9480-1E95D33B410F}" destId="{15B4FB46-8DE4-461E-B154-F9863AC5F6F7}" srcOrd="0" destOrd="0" presId="urn:microsoft.com/office/officeart/2008/layout/HalfCircleOrganizationChart"/>
    <dgm:cxn modelId="{8EF46CF4-E5C6-4D18-8116-C3CD51687D61}" type="presOf" srcId="{0BC9C7D1-751F-4BC0-B709-8C12CD859880}" destId="{2996AB71-6D17-4D8B-A511-2C9F2ABC6E10}" srcOrd="0" destOrd="0" presId="urn:microsoft.com/office/officeart/2008/layout/HalfCircleOrganizationChart"/>
    <dgm:cxn modelId="{F55997E0-FBB9-42E2-A70B-CA7A003359B4}" type="presParOf" srcId="{15B4FB46-8DE4-461E-B154-F9863AC5F6F7}" destId="{2BF6FBCA-9EA6-417F-8537-C3A0BB06B6D3}" srcOrd="0" destOrd="0" presId="urn:microsoft.com/office/officeart/2008/layout/HalfCircleOrganizationChart"/>
    <dgm:cxn modelId="{03EBADE8-E47D-4EE1-B7D0-4AE967DE05D6}" type="presParOf" srcId="{2BF6FBCA-9EA6-417F-8537-C3A0BB06B6D3}" destId="{70F03647-7978-429B-9FD6-50EAB1171D5F}" srcOrd="0" destOrd="0" presId="urn:microsoft.com/office/officeart/2008/layout/HalfCircleOrganizationChart"/>
    <dgm:cxn modelId="{93C47A54-57CF-4CDE-A498-F76A840FD6CD}" type="presParOf" srcId="{70F03647-7978-429B-9FD6-50EAB1171D5F}" destId="{BF9AA70D-7823-45C2-9292-3CCA155490ED}" srcOrd="0" destOrd="0" presId="urn:microsoft.com/office/officeart/2008/layout/HalfCircleOrganizationChart"/>
    <dgm:cxn modelId="{6E66F3A1-AA64-45F8-91F3-5EB0D3C3BD44}" type="presParOf" srcId="{70F03647-7978-429B-9FD6-50EAB1171D5F}" destId="{D933F149-81C6-4BF7-93BC-FB90E2FFEBD9}" srcOrd="1" destOrd="0" presId="urn:microsoft.com/office/officeart/2008/layout/HalfCircleOrganizationChart"/>
    <dgm:cxn modelId="{B1E66C34-FE9D-4FA5-8774-A590D928759B}" type="presParOf" srcId="{70F03647-7978-429B-9FD6-50EAB1171D5F}" destId="{4027C06F-E36C-48CD-A935-4F804DF64BC6}" srcOrd="2" destOrd="0" presId="urn:microsoft.com/office/officeart/2008/layout/HalfCircleOrganizationChart"/>
    <dgm:cxn modelId="{37B4A0DF-3608-4C4E-B4C4-B8E828E8554A}" type="presParOf" srcId="{70F03647-7978-429B-9FD6-50EAB1171D5F}" destId="{E7663B46-DA5F-43A9-AF47-786E573F3F32}" srcOrd="3" destOrd="0" presId="urn:microsoft.com/office/officeart/2008/layout/HalfCircleOrganizationChart"/>
    <dgm:cxn modelId="{FCF08F01-1F15-487C-B619-A6EA234D0BB1}" type="presParOf" srcId="{2BF6FBCA-9EA6-417F-8537-C3A0BB06B6D3}" destId="{A5829E42-DA02-40AF-9B97-2F4DDCF81B3E}" srcOrd="1" destOrd="0" presId="urn:microsoft.com/office/officeart/2008/layout/HalfCircleOrganizationChart"/>
    <dgm:cxn modelId="{B98BD73E-C0D3-4121-A4BF-898BEF29A040}" type="presParOf" srcId="{A5829E42-DA02-40AF-9B97-2F4DDCF81B3E}" destId="{B64116DC-2FD9-45A9-AF34-A352A9C519A7}" srcOrd="0" destOrd="0" presId="urn:microsoft.com/office/officeart/2008/layout/HalfCircleOrganizationChart"/>
    <dgm:cxn modelId="{616E7CDD-D61C-48F6-80C6-EA54C5C7FBBF}" type="presParOf" srcId="{A5829E42-DA02-40AF-9B97-2F4DDCF81B3E}" destId="{FD4E0581-DD0C-4C90-87D3-CBA0C24978DC}" srcOrd="1" destOrd="0" presId="urn:microsoft.com/office/officeart/2008/layout/HalfCircleOrganizationChart"/>
    <dgm:cxn modelId="{8DCAEB5E-8341-49E6-9CFC-E2C8D32DC33C}" type="presParOf" srcId="{FD4E0581-DD0C-4C90-87D3-CBA0C24978DC}" destId="{9C4BB11E-85F9-4565-B5EF-AF8712B494AD}" srcOrd="0" destOrd="0" presId="urn:microsoft.com/office/officeart/2008/layout/HalfCircleOrganizationChart"/>
    <dgm:cxn modelId="{EA8FAB64-37DC-46C4-A089-80E364DE9DF2}" type="presParOf" srcId="{9C4BB11E-85F9-4565-B5EF-AF8712B494AD}" destId="{2996AB71-6D17-4D8B-A511-2C9F2ABC6E10}" srcOrd="0" destOrd="0" presId="urn:microsoft.com/office/officeart/2008/layout/HalfCircleOrganizationChart"/>
    <dgm:cxn modelId="{ABC4AD44-D63F-4B10-BECE-940DC8188A46}" type="presParOf" srcId="{9C4BB11E-85F9-4565-B5EF-AF8712B494AD}" destId="{2E2E5CDB-07F2-4FA3-A9BA-78AA0CC9CD6A}" srcOrd="1" destOrd="0" presId="urn:microsoft.com/office/officeart/2008/layout/HalfCircleOrganizationChart"/>
    <dgm:cxn modelId="{27D4969E-1594-4621-8F88-66F4E71A0370}" type="presParOf" srcId="{9C4BB11E-85F9-4565-B5EF-AF8712B494AD}" destId="{DD0318A7-CC8B-45F3-B59F-075F6E6202BB}" srcOrd="2" destOrd="0" presId="urn:microsoft.com/office/officeart/2008/layout/HalfCircleOrganizationChart"/>
    <dgm:cxn modelId="{AE5A1DAF-FA6D-4748-983E-8394EA8FF1F2}" type="presParOf" srcId="{9C4BB11E-85F9-4565-B5EF-AF8712B494AD}" destId="{34DE583B-EA03-491A-8FFA-CD92E106AB31}" srcOrd="3" destOrd="0" presId="urn:microsoft.com/office/officeart/2008/layout/HalfCircleOrganizationChart"/>
    <dgm:cxn modelId="{571C6BB9-F1D9-4240-98AE-BADE430A27DC}" type="presParOf" srcId="{FD4E0581-DD0C-4C90-87D3-CBA0C24978DC}" destId="{2892DB2C-D9A4-4955-83CB-9D11B2DB7C69}" srcOrd="1" destOrd="0" presId="urn:microsoft.com/office/officeart/2008/layout/HalfCircleOrganizationChart"/>
    <dgm:cxn modelId="{507FE8CB-F71C-474D-AA80-0A18AB575C8C}" type="presParOf" srcId="{FD4E0581-DD0C-4C90-87D3-CBA0C24978DC}" destId="{6CD9C97E-442D-4F41-B305-03B7A4C270D0}" srcOrd="2" destOrd="0" presId="urn:microsoft.com/office/officeart/2008/layout/HalfCircleOrganizationChart"/>
    <dgm:cxn modelId="{78B0AC90-081A-4163-B72A-552DF2C4296D}" type="presParOf" srcId="{A5829E42-DA02-40AF-9B97-2F4DDCF81B3E}" destId="{7FFA8ED4-B1AD-49C0-BA67-E2824B6E8E5C}" srcOrd="2" destOrd="0" presId="urn:microsoft.com/office/officeart/2008/layout/HalfCircleOrganizationChart"/>
    <dgm:cxn modelId="{5A700772-5972-41E2-9685-7F2F686574B1}" type="presParOf" srcId="{A5829E42-DA02-40AF-9B97-2F4DDCF81B3E}" destId="{E93C931D-5C3C-4906-A51B-D042CD69CDE2}" srcOrd="3" destOrd="0" presId="urn:microsoft.com/office/officeart/2008/layout/HalfCircleOrganizationChart"/>
    <dgm:cxn modelId="{C4CA3681-E4B8-4669-9855-8BCF8DDEC0B8}" type="presParOf" srcId="{E93C931D-5C3C-4906-A51B-D042CD69CDE2}" destId="{0D650265-9839-4A52-8E2A-3AE09604AF5F}" srcOrd="0" destOrd="0" presId="urn:microsoft.com/office/officeart/2008/layout/HalfCircleOrganizationChart"/>
    <dgm:cxn modelId="{C567FB38-0765-427E-ACED-AAC1DEF7E983}" type="presParOf" srcId="{0D650265-9839-4A52-8E2A-3AE09604AF5F}" destId="{39D5918C-F693-4115-B494-42F77059D1B5}" srcOrd="0" destOrd="0" presId="urn:microsoft.com/office/officeart/2008/layout/HalfCircleOrganizationChart"/>
    <dgm:cxn modelId="{919709A6-C1EF-4F7F-A112-B2966C160864}" type="presParOf" srcId="{0D650265-9839-4A52-8E2A-3AE09604AF5F}" destId="{1FF7F0D5-A6B6-41F6-BCE1-8C0BCA08E331}" srcOrd="1" destOrd="0" presId="urn:microsoft.com/office/officeart/2008/layout/HalfCircleOrganizationChart"/>
    <dgm:cxn modelId="{C20E969A-690B-440D-B10B-EC4D0CA5AEAC}" type="presParOf" srcId="{0D650265-9839-4A52-8E2A-3AE09604AF5F}" destId="{4B48ADBA-0B99-48D5-93AB-BA157F29EC2E}" srcOrd="2" destOrd="0" presId="urn:microsoft.com/office/officeart/2008/layout/HalfCircleOrganizationChart"/>
    <dgm:cxn modelId="{B0555E00-9ED0-49B7-A64E-DB52B285D5DC}" type="presParOf" srcId="{0D650265-9839-4A52-8E2A-3AE09604AF5F}" destId="{553A0C79-D578-449B-AE24-978544259B18}" srcOrd="3" destOrd="0" presId="urn:microsoft.com/office/officeart/2008/layout/HalfCircleOrganizationChart"/>
    <dgm:cxn modelId="{B48FF834-A94E-467F-B59E-D4EC4C03EB19}" type="presParOf" srcId="{E93C931D-5C3C-4906-A51B-D042CD69CDE2}" destId="{60D8A0C8-A4C1-44F6-811E-303B9943B082}" srcOrd="1" destOrd="0" presId="urn:microsoft.com/office/officeart/2008/layout/HalfCircleOrganizationChart"/>
    <dgm:cxn modelId="{B95E42E0-774A-43BD-96F6-CFF34A93907A}" type="presParOf" srcId="{E93C931D-5C3C-4906-A51B-D042CD69CDE2}" destId="{A66DA977-F6AC-4A5B-9A66-DD55C0AC1F7F}" srcOrd="2" destOrd="0" presId="urn:microsoft.com/office/officeart/2008/layout/HalfCircleOrganizationChart"/>
    <dgm:cxn modelId="{909068BE-A8A1-4E94-8101-00C191F1CC23}" type="presParOf" srcId="{2BF6FBCA-9EA6-417F-8537-C3A0BB06B6D3}" destId="{9C01A50C-C1FB-4905-AA41-F12A5E83DD8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4E8B9B-39C1-4692-ADBF-9D0865F9268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BE70CDA8-677E-4FED-BB69-3D5AD89A36AA}">
      <dgm:prSet phldrT="[Texto]"/>
      <dgm:spPr/>
      <dgm:t>
        <a:bodyPr/>
        <a:lstStyle/>
        <a:p>
          <a:r>
            <a:rPr lang="pt-BR" dirty="0"/>
            <a:t>Morte de Elizabeth I.</a:t>
          </a:r>
        </a:p>
      </dgm:t>
    </dgm:pt>
    <dgm:pt modelId="{DCB85DC8-321F-44D7-9BAD-1C627758DDEA}" type="parTrans" cxnId="{8B040D8E-5EEA-4AC3-AC1F-59BF62C0E36A}">
      <dgm:prSet/>
      <dgm:spPr/>
      <dgm:t>
        <a:bodyPr/>
        <a:lstStyle/>
        <a:p>
          <a:endParaRPr lang="pt-BR"/>
        </a:p>
      </dgm:t>
    </dgm:pt>
    <dgm:pt modelId="{803C2D8A-E29E-4B54-9D78-9F6FC9C4A46F}" type="sibTrans" cxnId="{8B040D8E-5EEA-4AC3-AC1F-59BF62C0E36A}">
      <dgm:prSet/>
      <dgm:spPr/>
      <dgm:t>
        <a:bodyPr/>
        <a:lstStyle/>
        <a:p>
          <a:endParaRPr lang="pt-BR"/>
        </a:p>
      </dgm:t>
    </dgm:pt>
    <dgm:pt modelId="{F743066B-76EC-4FBE-877B-D2B46C0FEAA4}">
      <dgm:prSet phldrT="[Texto]"/>
      <dgm:spPr/>
      <dgm:t>
        <a:bodyPr/>
        <a:lstStyle/>
        <a:p>
          <a:r>
            <a:rPr lang="pt-BR" dirty="0"/>
            <a:t>Jaime, rei da Escócia, assume o trono da Inglaterra, tornando-se Jaime I.</a:t>
          </a:r>
        </a:p>
      </dgm:t>
    </dgm:pt>
    <dgm:pt modelId="{77AE5EBF-A683-40BC-A69C-6AD80275479B}" type="parTrans" cxnId="{EAAD735E-C894-4C2E-B33D-4DA4956312E1}">
      <dgm:prSet/>
      <dgm:spPr/>
      <dgm:t>
        <a:bodyPr/>
        <a:lstStyle/>
        <a:p>
          <a:endParaRPr lang="pt-BR"/>
        </a:p>
      </dgm:t>
    </dgm:pt>
    <dgm:pt modelId="{6F50A1B0-3B19-41FD-9C08-480CF7AF5B70}" type="sibTrans" cxnId="{EAAD735E-C894-4C2E-B33D-4DA4956312E1}">
      <dgm:prSet/>
      <dgm:spPr/>
      <dgm:t>
        <a:bodyPr/>
        <a:lstStyle/>
        <a:p>
          <a:endParaRPr lang="pt-BR"/>
        </a:p>
      </dgm:t>
    </dgm:pt>
    <dgm:pt modelId="{14293EDA-46D9-4E40-B194-BBA9F6222BFB}">
      <dgm:prSet phldrT="[Texto]"/>
      <dgm:spPr/>
      <dgm:t>
        <a:bodyPr/>
        <a:lstStyle/>
        <a:p>
          <a:r>
            <a:rPr lang="pt-BR" dirty="0"/>
            <a:t>Início da dinastia Stuart e de conflitos entre diferentes grupos sociais e religiosos no </a:t>
          </a:r>
          <a:r>
            <a:rPr lang="pt-BR" b="1" dirty="0"/>
            <a:t>Parlamento*</a:t>
          </a:r>
          <a:r>
            <a:rPr lang="pt-BR" b="0" i="0" dirty="0"/>
            <a:t>.</a:t>
          </a:r>
        </a:p>
      </dgm:t>
    </dgm:pt>
    <dgm:pt modelId="{C45543E7-7F97-4C1B-A19E-E3298AE135AD}" type="parTrans" cxnId="{0A908C74-3967-4B99-A8B1-F60228AB6375}">
      <dgm:prSet/>
      <dgm:spPr/>
      <dgm:t>
        <a:bodyPr/>
        <a:lstStyle/>
        <a:p>
          <a:endParaRPr lang="pt-BR"/>
        </a:p>
      </dgm:t>
    </dgm:pt>
    <dgm:pt modelId="{B6AF6309-45CE-4E9D-93DB-CDBAC5FDC7B9}" type="sibTrans" cxnId="{0A908C74-3967-4B99-A8B1-F60228AB6375}">
      <dgm:prSet/>
      <dgm:spPr/>
      <dgm:t>
        <a:bodyPr/>
        <a:lstStyle/>
        <a:p>
          <a:endParaRPr lang="pt-BR"/>
        </a:p>
      </dgm:t>
    </dgm:pt>
    <dgm:pt modelId="{7CDCE027-8FD5-45FB-A1A4-F5F102E9E877}" type="pres">
      <dgm:prSet presAssocID="{BA4E8B9B-39C1-4692-ADBF-9D0865F92685}" presName="rootnode" presStyleCnt="0">
        <dgm:presLayoutVars>
          <dgm:chMax/>
          <dgm:chPref/>
          <dgm:dir/>
          <dgm:animLvl val="lvl"/>
        </dgm:presLayoutVars>
      </dgm:prSet>
      <dgm:spPr/>
    </dgm:pt>
    <dgm:pt modelId="{021CA76B-E8C6-4D03-BE71-4DAEFED4C328}" type="pres">
      <dgm:prSet presAssocID="{BE70CDA8-677E-4FED-BB69-3D5AD89A36AA}" presName="composite" presStyleCnt="0"/>
      <dgm:spPr/>
    </dgm:pt>
    <dgm:pt modelId="{7BF53BA1-BF0D-40BD-8AEC-0C412E4EE260}" type="pres">
      <dgm:prSet presAssocID="{BE70CDA8-677E-4FED-BB69-3D5AD89A36AA}" presName="bentUpArrow1" presStyleLbl="alignImgPlace1" presStyleIdx="0" presStyleCnt="2"/>
      <dgm:spPr/>
    </dgm:pt>
    <dgm:pt modelId="{88B26196-D34C-47CB-A3BB-B83510D56C13}" type="pres">
      <dgm:prSet presAssocID="{BE70CDA8-677E-4FED-BB69-3D5AD89A36AA}" presName="ParentText" presStyleLbl="node1" presStyleIdx="0" presStyleCnt="3" custScaleX="182465">
        <dgm:presLayoutVars>
          <dgm:chMax val="1"/>
          <dgm:chPref val="1"/>
          <dgm:bulletEnabled val="1"/>
        </dgm:presLayoutVars>
      </dgm:prSet>
      <dgm:spPr/>
    </dgm:pt>
    <dgm:pt modelId="{07E6ADA4-1FA0-4FE8-A745-6510FE4A690E}" type="pres">
      <dgm:prSet presAssocID="{BE70CDA8-677E-4FED-BB69-3D5AD89A36A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44A5CA5-3B19-4FB8-99FA-D7BA887DE24F}" type="pres">
      <dgm:prSet presAssocID="{803C2D8A-E29E-4B54-9D78-9F6FC9C4A46F}" presName="sibTrans" presStyleCnt="0"/>
      <dgm:spPr/>
    </dgm:pt>
    <dgm:pt modelId="{1B481977-A339-478F-BDBB-3002A5B42E3A}" type="pres">
      <dgm:prSet presAssocID="{F743066B-76EC-4FBE-877B-D2B46C0FEAA4}" presName="composite" presStyleCnt="0"/>
      <dgm:spPr/>
    </dgm:pt>
    <dgm:pt modelId="{F1DDB5C4-63BD-4092-A0C6-40793FA1EBC2}" type="pres">
      <dgm:prSet presAssocID="{F743066B-76EC-4FBE-877B-D2B46C0FEAA4}" presName="bentUpArrow1" presStyleLbl="alignImgPlace1" presStyleIdx="1" presStyleCnt="2"/>
      <dgm:spPr/>
    </dgm:pt>
    <dgm:pt modelId="{377F15BC-9CD5-4DED-8730-992BAC964259}" type="pres">
      <dgm:prSet presAssocID="{F743066B-76EC-4FBE-877B-D2B46C0FEAA4}" presName="ParentText" presStyleLbl="node1" presStyleIdx="1" presStyleCnt="3" custScaleX="192772">
        <dgm:presLayoutVars>
          <dgm:chMax val="1"/>
          <dgm:chPref val="1"/>
          <dgm:bulletEnabled val="1"/>
        </dgm:presLayoutVars>
      </dgm:prSet>
      <dgm:spPr/>
    </dgm:pt>
    <dgm:pt modelId="{74C60059-4D69-45C3-A7BF-064C048B3C0A}" type="pres">
      <dgm:prSet presAssocID="{F743066B-76EC-4FBE-877B-D2B46C0FEAA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52874AF-238D-4637-B974-D878EA0E8A86}" type="pres">
      <dgm:prSet presAssocID="{6F50A1B0-3B19-41FD-9C08-480CF7AF5B70}" presName="sibTrans" presStyleCnt="0"/>
      <dgm:spPr/>
    </dgm:pt>
    <dgm:pt modelId="{CFF4C238-4F73-4BD2-9A79-A5008F90DB9E}" type="pres">
      <dgm:prSet presAssocID="{14293EDA-46D9-4E40-B194-BBA9F6222BFB}" presName="composite" presStyleCnt="0"/>
      <dgm:spPr/>
    </dgm:pt>
    <dgm:pt modelId="{69B569C9-08D0-4220-8905-29A9BA46665F}" type="pres">
      <dgm:prSet presAssocID="{14293EDA-46D9-4E40-B194-BBA9F6222BFB}" presName="ParentText" presStyleLbl="node1" presStyleIdx="2" presStyleCnt="3" custScaleX="163431">
        <dgm:presLayoutVars>
          <dgm:chMax val="1"/>
          <dgm:chPref val="1"/>
          <dgm:bulletEnabled val="1"/>
        </dgm:presLayoutVars>
      </dgm:prSet>
      <dgm:spPr/>
    </dgm:pt>
  </dgm:ptLst>
  <dgm:cxnLst>
    <dgm:cxn modelId="{85641F16-F3E6-4232-B253-826CE7F69374}" type="presOf" srcId="{F743066B-76EC-4FBE-877B-D2B46C0FEAA4}" destId="{377F15BC-9CD5-4DED-8730-992BAC964259}" srcOrd="0" destOrd="0" presId="urn:microsoft.com/office/officeart/2005/8/layout/StepDownProcess"/>
    <dgm:cxn modelId="{77A6BD30-675C-4E47-BB0B-048E69AA22BE}" type="presOf" srcId="{BE70CDA8-677E-4FED-BB69-3D5AD89A36AA}" destId="{88B26196-D34C-47CB-A3BB-B83510D56C13}" srcOrd="0" destOrd="0" presId="urn:microsoft.com/office/officeart/2005/8/layout/StepDownProcess"/>
    <dgm:cxn modelId="{EAAD735E-C894-4C2E-B33D-4DA4956312E1}" srcId="{BA4E8B9B-39C1-4692-ADBF-9D0865F92685}" destId="{F743066B-76EC-4FBE-877B-D2B46C0FEAA4}" srcOrd="1" destOrd="0" parTransId="{77AE5EBF-A683-40BC-A69C-6AD80275479B}" sibTransId="{6F50A1B0-3B19-41FD-9C08-480CF7AF5B70}"/>
    <dgm:cxn modelId="{0A908C74-3967-4B99-A8B1-F60228AB6375}" srcId="{BA4E8B9B-39C1-4692-ADBF-9D0865F92685}" destId="{14293EDA-46D9-4E40-B194-BBA9F6222BFB}" srcOrd="2" destOrd="0" parTransId="{C45543E7-7F97-4C1B-A19E-E3298AE135AD}" sibTransId="{B6AF6309-45CE-4E9D-93DB-CDBAC5FDC7B9}"/>
    <dgm:cxn modelId="{8B040D8E-5EEA-4AC3-AC1F-59BF62C0E36A}" srcId="{BA4E8B9B-39C1-4692-ADBF-9D0865F92685}" destId="{BE70CDA8-677E-4FED-BB69-3D5AD89A36AA}" srcOrd="0" destOrd="0" parTransId="{DCB85DC8-321F-44D7-9BAD-1C627758DDEA}" sibTransId="{803C2D8A-E29E-4B54-9D78-9F6FC9C4A46F}"/>
    <dgm:cxn modelId="{0EE456DC-3EBC-457C-AB32-7DD76A85F315}" type="presOf" srcId="{BA4E8B9B-39C1-4692-ADBF-9D0865F92685}" destId="{7CDCE027-8FD5-45FB-A1A4-F5F102E9E877}" srcOrd="0" destOrd="0" presId="urn:microsoft.com/office/officeart/2005/8/layout/StepDownProcess"/>
    <dgm:cxn modelId="{732AECEC-0500-4490-8BFC-B2818D118E4F}" type="presOf" srcId="{14293EDA-46D9-4E40-B194-BBA9F6222BFB}" destId="{69B569C9-08D0-4220-8905-29A9BA46665F}" srcOrd="0" destOrd="0" presId="urn:microsoft.com/office/officeart/2005/8/layout/StepDownProcess"/>
    <dgm:cxn modelId="{C8A688D5-9F30-4F2D-8FCD-41BDC8A2A1E8}" type="presParOf" srcId="{7CDCE027-8FD5-45FB-A1A4-F5F102E9E877}" destId="{021CA76B-E8C6-4D03-BE71-4DAEFED4C328}" srcOrd="0" destOrd="0" presId="urn:microsoft.com/office/officeart/2005/8/layout/StepDownProcess"/>
    <dgm:cxn modelId="{55B95B63-FBC3-4305-BCA3-FC1C59B260CC}" type="presParOf" srcId="{021CA76B-E8C6-4D03-BE71-4DAEFED4C328}" destId="{7BF53BA1-BF0D-40BD-8AEC-0C412E4EE260}" srcOrd="0" destOrd="0" presId="urn:microsoft.com/office/officeart/2005/8/layout/StepDownProcess"/>
    <dgm:cxn modelId="{9B7DBC62-0AC2-4C78-8C2F-892209B04A9B}" type="presParOf" srcId="{021CA76B-E8C6-4D03-BE71-4DAEFED4C328}" destId="{88B26196-D34C-47CB-A3BB-B83510D56C13}" srcOrd="1" destOrd="0" presId="urn:microsoft.com/office/officeart/2005/8/layout/StepDownProcess"/>
    <dgm:cxn modelId="{07BF4A38-A39E-4C73-B2C5-46A9CAD0DDB6}" type="presParOf" srcId="{021CA76B-E8C6-4D03-BE71-4DAEFED4C328}" destId="{07E6ADA4-1FA0-4FE8-A745-6510FE4A690E}" srcOrd="2" destOrd="0" presId="urn:microsoft.com/office/officeart/2005/8/layout/StepDownProcess"/>
    <dgm:cxn modelId="{B6C2B564-5198-4B04-8FEF-544B331D399C}" type="presParOf" srcId="{7CDCE027-8FD5-45FB-A1A4-F5F102E9E877}" destId="{344A5CA5-3B19-4FB8-99FA-D7BA887DE24F}" srcOrd="1" destOrd="0" presId="urn:microsoft.com/office/officeart/2005/8/layout/StepDownProcess"/>
    <dgm:cxn modelId="{24D05236-A3AA-4031-A6D9-62ED6732DB09}" type="presParOf" srcId="{7CDCE027-8FD5-45FB-A1A4-F5F102E9E877}" destId="{1B481977-A339-478F-BDBB-3002A5B42E3A}" srcOrd="2" destOrd="0" presId="urn:microsoft.com/office/officeart/2005/8/layout/StepDownProcess"/>
    <dgm:cxn modelId="{B906F6E0-84BF-4F8D-AAF7-82B9ACAD9C1A}" type="presParOf" srcId="{1B481977-A339-478F-BDBB-3002A5B42E3A}" destId="{F1DDB5C4-63BD-4092-A0C6-40793FA1EBC2}" srcOrd="0" destOrd="0" presId="urn:microsoft.com/office/officeart/2005/8/layout/StepDownProcess"/>
    <dgm:cxn modelId="{5C536B43-C726-4C4B-BC0C-DF7CC9421FCB}" type="presParOf" srcId="{1B481977-A339-478F-BDBB-3002A5B42E3A}" destId="{377F15BC-9CD5-4DED-8730-992BAC964259}" srcOrd="1" destOrd="0" presId="urn:microsoft.com/office/officeart/2005/8/layout/StepDownProcess"/>
    <dgm:cxn modelId="{6305BED5-3702-43F2-ADB5-F303A539BBF4}" type="presParOf" srcId="{1B481977-A339-478F-BDBB-3002A5B42E3A}" destId="{74C60059-4D69-45C3-A7BF-064C048B3C0A}" srcOrd="2" destOrd="0" presId="urn:microsoft.com/office/officeart/2005/8/layout/StepDownProcess"/>
    <dgm:cxn modelId="{398C4EDB-1156-4BEF-BC74-E69851AE46E3}" type="presParOf" srcId="{7CDCE027-8FD5-45FB-A1A4-F5F102E9E877}" destId="{A52874AF-238D-4637-B974-D878EA0E8A86}" srcOrd="3" destOrd="0" presId="urn:microsoft.com/office/officeart/2005/8/layout/StepDownProcess"/>
    <dgm:cxn modelId="{634825F6-C646-4C9B-AC4B-685D31E24F89}" type="presParOf" srcId="{7CDCE027-8FD5-45FB-A1A4-F5F102E9E877}" destId="{CFF4C238-4F73-4BD2-9A79-A5008F90DB9E}" srcOrd="4" destOrd="0" presId="urn:microsoft.com/office/officeart/2005/8/layout/StepDownProcess"/>
    <dgm:cxn modelId="{9411F1D0-548F-4A78-90DC-B4FDB3EE20F3}" type="presParOf" srcId="{CFF4C238-4F73-4BD2-9A79-A5008F90DB9E}" destId="{69B569C9-08D0-4220-8905-29A9BA46665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D6FC5F-FD0F-4333-8D24-32A77ADADBB2}" type="doc">
      <dgm:prSet loTypeId="urn:microsoft.com/office/officeart/2005/8/layout/process1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E93F4F2-7A9B-49B6-91B0-9C95A2B02DE9}" type="pres">
      <dgm:prSet presAssocID="{7ED6FC5F-FD0F-4333-8D24-32A77ADADBB2}" presName="Name0" presStyleCnt="0">
        <dgm:presLayoutVars>
          <dgm:dir/>
          <dgm:resizeHandles val="exact"/>
        </dgm:presLayoutVars>
      </dgm:prSet>
      <dgm:spPr/>
    </dgm:pt>
  </dgm:ptLst>
  <dgm:cxnLst>
    <dgm:cxn modelId="{23B7BB66-F3A8-4EDD-BDB9-D0B508E71C22}" type="presOf" srcId="{7ED6FC5F-FD0F-4333-8D24-32A77ADADBB2}" destId="{BE93F4F2-7A9B-49B6-91B0-9C95A2B02DE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4E8B9B-39C1-4692-ADBF-9D0865F9268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1E6EBB5-16DB-41D1-BF8A-1EF8EE5653D6}">
      <dgm:prSet phldrT="[Texto]"/>
      <dgm:spPr/>
      <dgm:t>
        <a:bodyPr/>
        <a:lstStyle/>
        <a:p>
          <a:r>
            <a:rPr lang="pt-BR" dirty="0"/>
            <a:t>O Parlamento se opõe e Jaime I o fecha.</a:t>
          </a:r>
        </a:p>
      </dgm:t>
    </dgm:pt>
    <dgm:pt modelId="{6CF817FD-72AC-4A08-8C67-9FE03093248F}" type="parTrans" cxnId="{AD39BC53-9BDF-421D-A804-E37D68FC4837}">
      <dgm:prSet/>
      <dgm:spPr/>
      <dgm:t>
        <a:bodyPr/>
        <a:lstStyle/>
        <a:p>
          <a:endParaRPr lang="pt-BR"/>
        </a:p>
      </dgm:t>
    </dgm:pt>
    <dgm:pt modelId="{47574022-7611-47DF-B790-01791C93054A}" type="sibTrans" cxnId="{AD39BC53-9BDF-421D-A804-E37D68FC4837}">
      <dgm:prSet/>
      <dgm:spPr/>
      <dgm:t>
        <a:bodyPr/>
        <a:lstStyle/>
        <a:p>
          <a:endParaRPr lang="pt-BR" dirty="0"/>
        </a:p>
      </dgm:t>
    </dgm:pt>
    <dgm:pt modelId="{155D42A9-3E9E-4D4A-A6BE-4C631AFBBA93}">
      <dgm:prSet phldrT="[Texto]"/>
      <dgm:spPr/>
      <dgm:t>
        <a:bodyPr/>
        <a:lstStyle/>
        <a:p>
          <a:r>
            <a:rPr lang="pt-BR" dirty="0"/>
            <a:t>Carlos I, sucessor de Jaime I, continua a mesma política absolutista (monopólios e </a:t>
          </a:r>
          <a:r>
            <a:rPr lang="pt-BR" i="1" dirty="0"/>
            <a:t>ship </a:t>
          </a:r>
          <a:r>
            <a:rPr lang="pt-BR" i="1" dirty="0" err="1"/>
            <a:t>money</a:t>
          </a:r>
          <a:r>
            <a:rPr lang="pt-BR" dirty="0"/>
            <a:t>).</a:t>
          </a:r>
        </a:p>
      </dgm:t>
    </dgm:pt>
    <dgm:pt modelId="{9C04BAC1-C7B3-4EDA-A5D2-B4EC2F66366C}" type="parTrans" cxnId="{0049E41E-63E6-42EC-938F-0426EA14E195}">
      <dgm:prSet/>
      <dgm:spPr/>
      <dgm:t>
        <a:bodyPr/>
        <a:lstStyle/>
        <a:p>
          <a:endParaRPr lang="pt-BR"/>
        </a:p>
      </dgm:t>
    </dgm:pt>
    <dgm:pt modelId="{99545060-2826-400E-BC66-AFBC51BD848A}" type="sibTrans" cxnId="{0049E41E-63E6-42EC-938F-0426EA14E195}">
      <dgm:prSet/>
      <dgm:spPr/>
      <dgm:t>
        <a:bodyPr/>
        <a:lstStyle/>
        <a:p>
          <a:endParaRPr lang="pt-BR" dirty="0"/>
        </a:p>
      </dgm:t>
    </dgm:pt>
    <dgm:pt modelId="{3E48A12B-D576-4FB4-AB35-3071761918C7}">
      <dgm:prSet phldrT="[Texto]"/>
      <dgm:spPr/>
      <dgm:t>
        <a:bodyPr/>
        <a:lstStyle/>
        <a:p>
          <a:r>
            <a:rPr lang="pt-BR" dirty="0"/>
            <a:t>Oposição do Parlamento, tentativa de prisão dos opositores e início da Guerra Civil (1642-164).</a:t>
          </a:r>
        </a:p>
      </dgm:t>
    </dgm:pt>
    <dgm:pt modelId="{80EA4B07-746C-4118-8A23-200ED8425781}" type="parTrans" cxnId="{A1F698F4-BF9E-47E7-AAB2-810453FC6B58}">
      <dgm:prSet/>
      <dgm:spPr/>
      <dgm:t>
        <a:bodyPr/>
        <a:lstStyle/>
        <a:p>
          <a:endParaRPr lang="pt-BR"/>
        </a:p>
      </dgm:t>
    </dgm:pt>
    <dgm:pt modelId="{949EE566-C2A5-453A-BC95-166733F4EC77}" type="sibTrans" cxnId="{A1F698F4-BF9E-47E7-AAB2-810453FC6B58}">
      <dgm:prSet/>
      <dgm:spPr/>
      <dgm:t>
        <a:bodyPr/>
        <a:lstStyle/>
        <a:p>
          <a:endParaRPr lang="pt-BR"/>
        </a:p>
      </dgm:t>
    </dgm:pt>
    <dgm:pt modelId="{0EE2E0EE-0510-49F1-A371-F3668E409B0D}">
      <dgm:prSet phldrT="[Texto]"/>
      <dgm:spPr/>
      <dgm:t>
        <a:bodyPr/>
        <a:lstStyle/>
        <a:p>
          <a:r>
            <a:rPr lang="pt-BR" dirty="0"/>
            <a:t>Jaime I impõe o anglicanismo, aumenta e cria novos impostos.</a:t>
          </a:r>
        </a:p>
      </dgm:t>
    </dgm:pt>
    <dgm:pt modelId="{06C541AC-8308-4FD5-96A0-93F23544A7D2}" type="parTrans" cxnId="{7B10D5BA-3CE3-4ABD-B91A-5C3793D51EDE}">
      <dgm:prSet/>
      <dgm:spPr/>
      <dgm:t>
        <a:bodyPr/>
        <a:lstStyle/>
        <a:p>
          <a:endParaRPr lang="pt-BR"/>
        </a:p>
      </dgm:t>
    </dgm:pt>
    <dgm:pt modelId="{1DBD646F-9C47-469A-A48B-D8080B66371C}" type="sibTrans" cxnId="{7B10D5BA-3CE3-4ABD-B91A-5C3793D51EDE}">
      <dgm:prSet/>
      <dgm:spPr/>
      <dgm:t>
        <a:bodyPr/>
        <a:lstStyle/>
        <a:p>
          <a:endParaRPr lang="pt-BR" dirty="0"/>
        </a:p>
      </dgm:t>
    </dgm:pt>
    <dgm:pt modelId="{6BBC6FDA-180D-4882-A634-E1AAEDA286BD}" type="pres">
      <dgm:prSet presAssocID="{BA4E8B9B-39C1-4692-ADBF-9D0865F92685}" presName="Name0" presStyleCnt="0">
        <dgm:presLayoutVars>
          <dgm:dir/>
          <dgm:resizeHandles val="exact"/>
        </dgm:presLayoutVars>
      </dgm:prSet>
      <dgm:spPr/>
    </dgm:pt>
    <dgm:pt modelId="{2558C0AA-BD9C-4A16-8EC7-7B64BFBD7114}" type="pres">
      <dgm:prSet presAssocID="{0EE2E0EE-0510-49F1-A371-F3668E409B0D}" presName="node" presStyleLbl="node1" presStyleIdx="0" presStyleCnt="4">
        <dgm:presLayoutVars>
          <dgm:bulletEnabled val="1"/>
        </dgm:presLayoutVars>
      </dgm:prSet>
      <dgm:spPr/>
    </dgm:pt>
    <dgm:pt modelId="{82C8E21D-FF17-4B82-A71D-3B4EEF2B0005}" type="pres">
      <dgm:prSet presAssocID="{1DBD646F-9C47-469A-A48B-D8080B66371C}" presName="sibTrans" presStyleLbl="sibTrans2D1" presStyleIdx="0" presStyleCnt="3"/>
      <dgm:spPr/>
    </dgm:pt>
    <dgm:pt modelId="{9A8C572C-DF94-47D1-BB8D-64A4C6313ED2}" type="pres">
      <dgm:prSet presAssocID="{1DBD646F-9C47-469A-A48B-D8080B66371C}" presName="connectorText" presStyleLbl="sibTrans2D1" presStyleIdx="0" presStyleCnt="3"/>
      <dgm:spPr/>
    </dgm:pt>
    <dgm:pt modelId="{932DB05A-ADA4-4589-B9B7-CA57195E0E28}" type="pres">
      <dgm:prSet presAssocID="{81E6EBB5-16DB-41D1-BF8A-1EF8EE5653D6}" presName="node" presStyleLbl="node1" presStyleIdx="1" presStyleCnt="4">
        <dgm:presLayoutVars>
          <dgm:bulletEnabled val="1"/>
        </dgm:presLayoutVars>
      </dgm:prSet>
      <dgm:spPr/>
    </dgm:pt>
    <dgm:pt modelId="{FB2AE1F9-00B8-409A-AF01-ECF6E3A82565}" type="pres">
      <dgm:prSet presAssocID="{47574022-7611-47DF-B790-01791C93054A}" presName="sibTrans" presStyleLbl="sibTrans2D1" presStyleIdx="1" presStyleCnt="3"/>
      <dgm:spPr/>
    </dgm:pt>
    <dgm:pt modelId="{A9F733CE-9CDF-4655-B96E-435BC281A2B5}" type="pres">
      <dgm:prSet presAssocID="{47574022-7611-47DF-B790-01791C93054A}" presName="connectorText" presStyleLbl="sibTrans2D1" presStyleIdx="1" presStyleCnt="3"/>
      <dgm:spPr/>
    </dgm:pt>
    <dgm:pt modelId="{F5EAF907-8294-4F88-8456-89280144525C}" type="pres">
      <dgm:prSet presAssocID="{155D42A9-3E9E-4D4A-A6BE-4C631AFBBA93}" presName="node" presStyleLbl="node1" presStyleIdx="2" presStyleCnt="4">
        <dgm:presLayoutVars>
          <dgm:bulletEnabled val="1"/>
        </dgm:presLayoutVars>
      </dgm:prSet>
      <dgm:spPr/>
    </dgm:pt>
    <dgm:pt modelId="{41375CE8-A796-4B56-BB70-1A3A401E8C51}" type="pres">
      <dgm:prSet presAssocID="{99545060-2826-400E-BC66-AFBC51BD848A}" presName="sibTrans" presStyleLbl="sibTrans2D1" presStyleIdx="2" presStyleCnt="3"/>
      <dgm:spPr/>
    </dgm:pt>
    <dgm:pt modelId="{EAE39D99-EB69-465A-8F7B-1870DC418F19}" type="pres">
      <dgm:prSet presAssocID="{99545060-2826-400E-BC66-AFBC51BD848A}" presName="connectorText" presStyleLbl="sibTrans2D1" presStyleIdx="2" presStyleCnt="3"/>
      <dgm:spPr/>
    </dgm:pt>
    <dgm:pt modelId="{158391E2-E3D2-40EF-80F8-33EA5A88EA64}" type="pres">
      <dgm:prSet presAssocID="{3E48A12B-D576-4FB4-AB35-3071761918C7}" presName="node" presStyleLbl="node1" presStyleIdx="3" presStyleCnt="4">
        <dgm:presLayoutVars>
          <dgm:bulletEnabled val="1"/>
        </dgm:presLayoutVars>
      </dgm:prSet>
      <dgm:spPr/>
    </dgm:pt>
  </dgm:ptLst>
  <dgm:cxnLst>
    <dgm:cxn modelId="{0956A90E-4A1C-4ADC-9479-33A4A77A978B}" type="presOf" srcId="{BA4E8B9B-39C1-4692-ADBF-9D0865F92685}" destId="{6BBC6FDA-180D-4882-A634-E1AAEDA286BD}" srcOrd="0" destOrd="0" presId="urn:microsoft.com/office/officeart/2005/8/layout/process1"/>
    <dgm:cxn modelId="{69E19B16-02F3-40E3-AC74-355B283057B2}" type="presOf" srcId="{1DBD646F-9C47-469A-A48B-D8080B66371C}" destId="{82C8E21D-FF17-4B82-A71D-3B4EEF2B0005}" srcOrd="0" destOrd="0" presId="urn:microsoft.com/office/officeart/2005/8/layout/process1"/>
    <dgm:cxn modelId="{0049E41E-63E6-42EC-938F-0426EA14E195}" srcId="{BA4E8B9B-39C1-4692-ADBF-9D0865F92685}" destId="{155D42A9-3E9E-4D4A-A6BE-4C631AFBBA93}" srcOrd="2" destOrd="0" parTransId="{9C04BAC1-C7B3-4EDA-A5D2-B4EC2F66366C}" sibTransId="{99545060-2826-400E-BC66-AFBC51BD848A}"/>
    <dgm:cxn modelId="{2F2DE03F-36B6-424F-806C-07F0C6A619FF}" type="presOf" srcId="{99545060-2826-400E-BC66-AFBC51BD848A}" destId="{EAE39D99-EB69-465A-8F7B-1870DC418F19}" srcOrd="1" destOrd="0" presId="urn:microsoft.com/office/officeart/2005/8/layout/process1"/>
    <dgm:cxn modelId="{0CD8875C-25FE-42F8-BBF9-FD957A25CBF1}" type="presOf" srcId="{47574022-7611-47DF-B790-01791C93054A}" destId="{FB2AE1F9-00B8-409A-AF01-ECF6E3A82565}" srcOrd="0" destOrd="0" presId="urn:microsoft.com/office/officeart/2005/8/layout/process1"/>
    <dgm:cxn modelId="{AD39BC53-9BDF-421D-A804-E37D68FC4837}" srcId="{BA4E8B9B-39C1-4692-ADBF-9D0865F92685}" destId="{81E6EBB5-16DB-41D1-BF8A-1EF8EE5653D6}" srcOrd="1" destOrd="0" parTransId="{6CF817FD-72AC-4A08-8C67-9FE03093248F}" sibTransId="{47574022-7611-47DF-B790-01791C93054A}"/>
    <dgm:cxn modelId="{1DE19B57-874F-43AE-9CFD-4CAEFBF55CDC}" type="presOf" srcId="{81E6EBB5-16DB-41D1-BF8A-1EF8EE5653D6}" destId="{932DB05A-ADA4-4589-B9B7-CA57195E0E28}" srcOrd="0" destOrd="0" presId="urn:microsoft.com/office/officeart/2005/8/layout/process1"/>
    <dgm:cxn modelId="{B25D6B93-569C-4EE2-A5F0-4BAD126EBA42}" type="presOf" srcId="{47574022-7611-47DF-B790-01791C93054A}" destId="{A9F733CE-9CDF-4655-B96E-435BC281A2B5}" srcOrd="1" destOrd="0" presId="urn:microsoft.com/office/officeart/2005/8/layout/process1"/>
    <dgm:cxn modelId="{7B10D5BA-3CE3-4ABD-B91A-5C3793D51EDE}" srcId="{BA4E8B9B-39C1-4692-ADBF-9D0865F92685}" destId="{0EE2E0EE-0510-49F1-A371-F3668E409B0D}" srcOrd="0" destOrd="0" parTransId="{06C541AC-8308-4FD5-96A0-93F23544A7D2}" sibTransId="{1DBD646F-9C47-469A-A48B-D8080B66371C}"/>
    <dgm:cxn modelId="{29C23FCC-EB55-4803-95C1-B3556B953F8E}" type="presOf" srcId="{99545060-2826-400E-BC66-AFBC51BD848A}" destId="{41375CE8-A796-4B56-BB70-1A3A401E8C51}" srcOrd="0" destOrd="0" presId="urn:microsoft.com/office/officeart/2005/8/layout/process1"/>
    <dgm:cxn modelId="{45E452D2-BBDF-4EFB-B064-1731A48EBD29}" type="presOf" srcId="{155D42A9-3E9E-4D4A-A6BE-4C631AFBBA93}" destId="{F5EAF907-8294-4F88-8456-89280144525C}" srcOrd="0" destOrd="0" presId="urn:microsoft.com/office/officeart/2005/8/layout/process1"/>
    <dgm:cxn modelId="{062394D2-6DEC-4337-BC4D-81018009FF2E}" type="presOf" srcId="{3E48A12B-D576-4FB4-AB35-3071761918C7}" destId="{158391E2-E3D2-40EF-80F8-33EA5A88EA64}" srcOrd="0" destOrd="0" presId="urn:microsoft.com/office/officeart/2005/8/layout/process1"/>
    <dgm:cxn modelId="{B593E3E9-4BF7-4F4B-BE5B-766810604C3C}" type="presOf" srcId="{0EE2E0EE-0510-49F1-A371-F3668E409B0D}" destId="{2558C0AA-BD9C-4A16-8EC7-7B64BFBD7114}" srcOrd="0" destOrd="0" presId="urn:microsoft.com/office/officeart/2005/8/layout/process1"/>
    <dgm:cxn modelId="{71B709F3-CA1F-416D-A11A-C9B93F9671EC}" type="presOf" srcId="{1DBD646F-9C47-469A-A48B-D8080B66371C}" destId="{9A8C572C-DF94-47D1-BB8D-64A4C6313ED2}" srcOrd="1" destOrd="0" presId="urn:microsoft.com/office/officeart/2005/8/layout/process1"/>
    <dgm:cxn modelId="{A1F698F4-BF9E-47E7-AAB2-810453FC6B58}" srcId="{BA4E8B9B-39C1-4692-ADBF-9D0865F92685}" destId="{3E48A12B-D576-4FB4-AB35-3071761918C7}" srcOrd="3" destOrd="0" parTransId="{80EA4B07-746C-4118-8A23-200ED8425781}" sibTransId="{949EE566-C2A5-453A-BC95-166733F4EC77}"/>
    <dgm:cxn modelId="{F6ACEC3E-B9DC-4A95-B3EB-8765A4962A49}" type="presParOf" srcId="{6BBC6FDA-180D-4882-A634-E1AAEDA286BD}" destId="{2558C0AA-BD9C-4A16-8EC7-7B64BFBD7114}" srcOrd="0" destOrd="0" presId="urn:microsoft.com/office/officeart/2005/8/layout/process1"/>
    <dgm:cxn modelId="{55BEAC31-D9A2-44D0-9BF0-A731AB5B029D}" type="presParOf" srcId="{6BBC6FDA-180D-4882-A634-E1AAEDA286BD}" destId="{82C8E21D-FF17-4B82-A71D-3B4EEF2B0005}" srcOrd="1" destOrd="0" presId="urn:microsoft.com/office/officeart/2005/8/layout/process1"/>
    <dgm:cxn modelId="{65294876-D911-49F3-B305-A9208F74A26F}" type="presParOf" srcId="{82C8E21D-FF17-4B82-A71D-3B4EEF2B0005}" destId="{9A8C572C-DF94-47D1-BB8D-64A4C6313ED2}" srcOrd="0" destOrd="0" presId="urn:microsoft.com/office/officeart/2005/8/layout/process1"/>
    <dgm:cxn modelId="{89F7B4B5-E289-4AEE-91A9-EB6A339831A8}" type="presParOf" srcId="{6BBC6FDA-180D-4882-A634-E1AAEDA286BD}" destId="{932DB05A-ADA4-4589-B9B7-CA57195E0E28}" srcOrd="2" destOrd="0" presId="urn:microsoft.com/office/officeart/2005/8/layout/process1"/>
    <dgm:cxn modelId="{7CAACF4A-082B-47BD-B0F5-8409AFE6AF2D}" type="presParOf" srcId="{6BBC6FDA-180D-4882-A634-E1AAEDA286BD}" destId="{FB2AE1F9-00B8-409A-AF01-ECF6E3A82565}" srcOrd="3" destOrd="0" presId="urn:microsoft.com/office/officeart/2005/8/layout/process1"/>
    <dgm:cxn modelId="{C905DA80-F80C-44D8-A4CB-1370E2C19F96}" type="presParOf" srcId="{FB2AE1F9-00B8-409A-AF01-ECF6E3A82565}" destId="{A9F733CE-9CDF-4655-B96E-435BC281A2B5}" srcOrd="0" destOrd="0" presId="urn:microsoft.com/office/officeart/2005/8/layout/process1"/>
    <dgm:cxn modelId="{5EBF2BFF-D3FC-4AAE-8F9F-CFC248F192F8}" type="presParOf" srcId="{6BBC6FDA-180D-4882-A634-E1AAEDA286BD}" destId="{F5EAF907-8294-4F88-8456-89280144525C}" srcOrd="4" destOrd="0" presId="urn:microsoft.com/office/officeart/2005/8/layout/process1"/>
    <dgm:cxn modelId="{4010793A-1542-4FAE-999C-6D01E3B13DBD}" type="presParOf" srcId="{6BBC6FDA-180D-4882-A634-E1AAEDA286BD}" destId="{41375CE8-A796-4B56-BB70-1A3A401E8C51}" srcOrd="5" destOrd="0" presId="urn:microsoft.com/office/officeart/2005/8/layout/process1"/>
    <dgm:cxn modelId="{A2B8D17F-94D3-470D-AEA9-DAFA55DEFBCE}" type="presParOf" srcId="{41375CE8-A796-4B56-BB70-1A3A401E8C51}" destId="{EAE39D99-EB69-465A-8F7B-1870DC418F19}" srcOrd="0" destOrd="0" presId="urn:microsoft.com/office/officeart/2005/8/layout/process1"/>
    <dgm:cxn modelId="{7D2E961B-072D-49F6-B4BB-9FB05AEE7F46}" type="presParOf" srcId="{6BBC6FDA-180D-4882-A634-E1AAEDA286BD}" destId="{158391E2-E3D2-40EF-80F8-33EA5A88EA6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C631B1-ED49-4960-B221-5A89B9E9839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</dgm:pt>
    <dgm:pt modelId="{9D1993FA-9EAE-43AD-A29C-F09B6D48472F}">
      <dgm:prSet phldrT="[Texto]"/>
      <dgm:spPr/>
      <dgm:t>
        <a:bodyPr/>
        <a:lstStyle/>
        <a:p>
          <a:r>
            <a:rPr lang="pt-BR" i="1" dirty="0"/>
            <a:t>New Model Army </a:t>
          </a:r>
          <a:r>
            <a:rPr lang="pt-BR" i="0" dirty="0"/>
            <a:t>= vitória contra o exército do rei = Condenação à morte e execução de Carlos I.</a:t>
          </a:r>
        </a:p>
      </dgm:t>
    </dgm:pt>
    <dgm:pt modelId="{306A4D2F-3585-4ED1-8989-5520106E1804}" type="parTrans" cxnId="{FE5AC4CB-662D-4F3B-81DC-7B8CFAFC46CE}">
      <dgm:prSet/>
      <dgm:spPr/>
      <dgm:t>
        <a:bodyPr/>
        <a:lstStyle/>
        <a:p>
          <a:endParaRPr lang="pt-BR"/>
        </a:p>
      </dgm:t>
    </dgm:pt>
    <dgm:pt modelId="{8632ACD5-2C8F-4EDE-A0F6-F5F437A137BC}" type="sibTrans" cxnId="{FE5AC4CB-662D-4F3B-81DC-7B8CFAFC46CE}">
      <dgm:prSet/>
      <dgm:spPr/>
      <dgm:t>
        <a:bodyPr/>
        <a:lstStyle/>
        <a:p>
          <a:endParaRPr lang="pt-BR"/>
        </a:p>
      </dgm:t>
    </dgm:pt>
    <dgm:pt modelId="{EB8855CE-6A32-4D0A-B618-A5573DE4644A}">
      <dgm:prSet phldrT="[Texto]"/>
      <dgm:spPr/>
      <dgm:t>
        <a:bodyPr/>
        <a:lstStyle/>
        <a:p>
          <a:r>
            <a:rPr lang="pt-BR" dirty="0"/>
            <a:t>República de Cromwell = fortalecimento da burguesia e da </a:t>
          </a:r>
          <a:r>
            <a:rPr lang="pt-BR" i="1" dirty="0"/>
            <a:t>gentry</a:t>
          </a:r>
          <a:r>
            <a:rPr lang="pt-BR" dirty="0"/>
            <a:t>; Atos de Navegação; acumulação de capitais; vitória contra a Holanda = a Inglaterra torna-se a “rainha dos mares”. </a:t>
          </a:r>
        </a:p>
      </dgm:t>
    </dgm:pt>
    <dgm:pt modelId="{93D905CF-3374-484E-818D-A282D361DFFB}" type="parTrans" cxnId="{486A003B-09B6-4ED1-9CE3-B8D828CE44FE}">
      <dgm:prSet/>
      <dgm:spPr/>
      <dgm:t>
        <a:bodyPr/>
        <a:lstStyle/>
        <a:p>
          <a:endParaRPr lang="pt-BR"/>
        </a:p>
      </dgm:t>
    </dgm:pt>
    <dgm:pt modelId="{D2B7AFA1-790A-484B-83B2-BBE78C37DD9C}" type="sibTrans" cxnId="{486A003B-09B6-4ED1-9CE3-B8D828CE44FE}">
      <dgm:prSet/>
      <dgm:spPr/>
      <dgm:t>
        <a:bodyPr/>
        <a:lstStyle/>
        <a:p>
          <a:endParaRPr lang="pt-BR"/>
        </a:p>
      </dgm:t>
    </dgm:pt>
    <dgm:pt modelId="{54987223-3ADA-4779-A58E-60F05A06C759}">
      <dgm:prSet phldrT="[Texto]"/>
      <dgm:spPr/>
      <dgm:t>
        <a:bodyPr/>
        <a:lstStyle/>
        <a:p>
          <a:r>
            <a:rPr lang="pt-BR" dirty="0"/>
            <a:t>Cromwell torna seu cargo hereditário, passando-o ao seu filho, Ricardo, após seu falecimento, em 1658.</a:t>
          </a:r>
        </a:p>
      </dgm:t>
    </dgm:pt>
    <dgm:pt modelId="{EA54B3F5-DF14-4206-BE9E-C0915ED12DCD}" type="parTrans" cxnId="{8A60163D-C57F-4E80-8A22-6154013C6760}">
      <dgm:prSet/>
      <dgm:spPr/>
      <dgm:t>
        <a:bodyPr/>
        <a:lstStyle/>
        <a:p>
          <a:endParaRPr lang="pt-BR"/>
        </a:p>
      </dgm:t>
    </dgm:pt>
    <dgm:pt modelId="{D30925AA-A577-45C5-86F7-81FE83DA7C42}" type="sibTrans" cxnId="{8A60163D-C57F-4E80-8A22-6154013C6760}">
      <dgm:prSet/>
      <dgm:spPr/>
      <dgm:t>
        <a:bodyPr/>
        <a:lstStyle/>
        <a:p>
          <a:endParaRPr lang="pt-BR"/>
        </a:p>
      </dgm:t>
    </dgm:pt>
    <dgm:pt modelId="{865C468E-C562-44E6-B57C-AEA2113E8A40}">
      <dgm:prSet phldrT="[Texto]"/>
      <dgm:spPr/>
      <dgm:t>
        <a:bodyPr/>
        <a:lstStyle/>
        <a:p>
          <a:r>
            <a:rPr lang="pt-BR" dirty="0"/>
            <a:t>Forte oposição a Ricardo Cromwell, inclusive de grupos com demandas populares como os niveladores e os cavadores.</a:t>
          </a:r>
        </a:p>
      </dgm:t>
    </dgm:pt>
    <dgm:pt modelId="{06F2A54C-DBAD-4466-9E07-772CFAD8DED6}" type="parTrans" cxnId="{6FF998B0-E233-4383-83AA-273BB55F3572}">
      <dgm:prSet/>
      <dgm:spPr/>
      <dgm:t>
        <a:bodyPr/>
        <a:lstStyle/>
        <a:p>
          <a:endParaRPr lang="pt-BR"/>
        </a:p>
      </dgm:t>
    </dgm:pt>
    <dgm:pt modelId="{DBEDD0EC-8491-428C-A207-1A2371E95B8B}" type="sibTrans" cxnId="{6FF998B0-E233-4383-83AA-273BB55F3572}">
      <dgm:prSet/>
      <dgm:spPr/>
      <dgm:t>
        <a:bodyPr/>
        <a:lstStyle/>
        <a:p>
          <a:endParaRPr lang="pt-BR"/>
        </a:p>
      </dgm:t>
    </dgm:pt>
    <dgm:pt modelId="{CBB63FAB-BE58-4E4E-8F8B-2504ACFA78F1}">
      <dgm:prSet phldrT="[Texto]"/>
      <dgm:spPr/>
      <dgm:t>
        <a:bodyPr/>
        <a:lstStyle/>
        <a:p>
          <a:r>
            <a:rPr lang="pt-BR" dirty="0"/>
            <a:t>Com medo dos movimentos populares, o Parlamento destitui Ricardo Cromwell e restaura a monarquia.</a:t>
          </a:r>
        </a:p>
      </dgm:t>
    </dgm:pt>
    <dgm:pt modelId="{97098A77-ADB3-4722-8D98-4902DE4F7B9E}" type="parTrans" cxnId="{B07963EC-6178-4BD4-A4D6-6DBDE3D808E3}">
      <dgm:prSet/>
      <dgm:spPr/>
      <dgm:t>
        <a:bodyPr/>
        <a:lstStyle/>
        <a:p>
          <a:endParaRPr lang="pt-BR"/>
        </a:p>
      </dgm:t>
    </dgm:pt>
    <dgm:pt modelId="{C7A8E59B-4096-493C-B9B9-7711D78D1733}" type="sibTrans" cxnId="{B07963EC-6178-4BD4-A4D6-6DBDE3D808E3}">
      <dgm:prSet/>
      <dgm:spPr/>
      <dgm:t>
        <a:bodyPr/>
        <a:lstStyle/>
        <a:p>
          <a:endParaRPr lang="pt-BR"/>
        </a:p>
      </dgm:t>
    </dgm:pt>
    <dgm:pt modelId="{8A6F7A1B-06BC-4233-9C0A-3D3D2FE9E41C}">
      <dgm:prSet phldrT="[Texto]"/>
      <dgm:spPr/>
      <dgm:t>
        <a:bodyPr/>
        <a:lstStyle/>
        <a:p>
          <a:pPr algn="l"/>
          <a:r>
            <a:rPr lang="pt-BR" dirty="0"/>
            <a:t>Carlos II, da dinastia Stuart, assume o poder.</a:t>
          </a:r>
        </a:p>
      </dgm:t>
    </dgm:pt>
    <dgm:pt modelId="{BE758811-C767-4F75-9B01-1EF4F14C35BC}" type="parTrans" cxnId="{CD2816DC-51D9-44E5-B331-9CB4F640668E}">
      <dgm:prSet/>
      <dgm:spPr/>
      <dgm:t>
        <a:bodyPr/>
        <a:lstStyle/>
        <a:p>
          <a:endParaRPr lang="pt-BR"/>
        </a:p>
      </dgm:t>
    </dgm:pt>
    <dgm:pt modelId="{0BE339A6-0971-47AC-AD51-66389140DA74}" type="sibTrans" cxnId="{CD2816DC-51D9-44E5-B331-9CB4F640668E}">
      <dgm:prSet/>
      <dgm:spPr/>
      <dgm:t>
        <a:bodyPr/>
        <a:lstStyle/>
        <a:p>
          <a:endParaRPr lang="pt-BR"/>
        </a:p>
      </dgm:t>
    </dgm:pt>
    <dgm:pt modelId="{164FF994-96B6-4ECC-BDB1-E7F7E02E0FF5}" type="pres">
      <dgm:prSet presAssocID="{89C631B1-ED49-4960-B221-5A89B9E98391}" presName="Name0" presStyleCnt="0">
        <dgm:presLayoutVars>
          <dgm:chMax val="7"/>
          <dgm:chPref val="7"/>
          <dgm:dir/>
        </dgm:presLayoutVars>
      </dgm:prSet>
      <dgm:spPr/>
    </dgm:pt>
    <dgm:pt modelId="{D3F68592-AE01-499E-8AA5-EAEA0452C718}" type="pres">
      <dgm:prSet presAssocID="{89C631B1-ED49-4960-B221-5A89B9E98391}" presName="Name1" presStyleCnt="0"/>
      <dgm:spPr/>
    </dgm:pt>
    <dgm:pt modelId="{6607CE09-2336-4059-B2A4-42574127ED25}" type="pres">
      <dgm:prSet presAssocID="{89C631B1-ED49-4960-B221-5A89B9E98391}" presName="cycle" presStyleCnt="0"/>
      <dgm:spPr/>
    </dgm:pt>
    <dgm:pt modelId="{81B468B1-0A20-4BEA-B690-29D49D302D54}" type="pres">
      <dgm:prSet presAssocID="{89C631B1-ED49-4960-B221-5A89B9E98391}" presName="srcNode" presStyleLbl="node1" presStyleIdx="0" presStyleCnt="6"/>
      <dgm:spPr/>
    </dgm:pt>
    <dgm:pt modelId="{52CB876C-B4A6-4067-BAE3-753CB157AB62}" type="pres">
      <dgm:prSet presAssocID="{89C631B1-ED49-4960-B221-5A89B9E98391}" presName="conn" presStyleLbl="parChTrans1D2" presStyleIdx="0" presStyleCnt="1"/>
      <dgm:spPr/>
    </dgm:pt>
    <dgm:pt modelId="{8625E1AF-8998-40E8-B01A-3F38E9676FAC}" type="pres">
      <dgm:prSet presAssocID="{89C631B1-ED49-4960-B221-5A89B9E98391}" presName="extraNode" presStyleLbl="node1" presStyleIdx="0" presStyleCnt="6"/>
      <dgm:spPr/>
    </dgm:pt>
    <dgm:pt modelId="{46BE2A61-30E8-4A7D-96E6-B98522A9FE3B}" type="pres">
      <dgm:prSet presAssocID="{89C631B1-ED49-4960-B221-5A89B9E98391}" presName="dstNode" presStyleLbl="node1" presStyleIdx="0" presStyleCnt="6"/>
      <dgm:spPr/>
    </dgm:pt>
    <dgm:pt modelId="{C6345F69-73E0-429A-A489-68AE23F3699D}" type="pres">
      <dgm:prSet presAssocID="{9D1993FA-9EAE-43AD-A29C-F09B6D48472F}" presName="text_1" presStyleLbl="node1" presStyleIdx="0" presStyleCnt="6">
        <dgm:presLayoutVars>
          <dgm:bulletEnabled val="1"/>
        </dgm:presLayoutVars>
      </dgm:prSet>
      <dgm:spPr/>
    </dgm:pt>
    <dgm:pt modelId="{0781F19C-0AD6-4209-9329-C92F8B20C4DE}" type="pres">
      <dgm:prSet presAssocID="{9D1993FA-9EAE-43AD-A29C-F09B6D48472F}" presName="accent_1" presStyleCnt="0"/>
      <dgm:spPr/>
    </dgm:pt>
    <dgm:pt modelId="{205BE6F0-0A68-49A8-B88B-A0EB86917D38}" type="pres">
      <dgm:prSet presAssocID="{9D1993FA-9EAE-43AD-A29C-F09B6D48472F}" presName="accentRepeatNode" presStyleLbl="solidFgAcc1" presStyleIdx="0" presStyleCnt="6"/>
      <dgm:spPr/>
    </dgm:pt>
    <dgm:pt modelId="{4E512B37-2097-489D-9D99-71871809F0A5}" type="pres">
      <dgm:prSet presAssocID="{EB8855CE-6A32-4D0A-B618-A5573DE4644A}" presName="text_2" presStyleLbl="node1" presStyleIdx="1" presStyleCnt="6">
        <dgm:presLayoutVars>
          <dgm:bulletEnabled val="1"/>
        </dgm:presLayoutVars>
      </dgm:prSet>
      <dgm:spPr/>
    </dgm:pt>
    <dgm:pt modelId="{6DAC62DB-AA63-44B2-85CE-6A4CD0462F11}" type="pres">
      <dgm:prSet presAssocID="{EB8855CE-6A32-4D0A-B618-A5573DE4644A}" presName="accent_2" presStyleCnt="0"/>
      <dgm:spPr/>
    </dgm:pt>
    <dgm:pt modelId="{221EEE0F-523B-40EF-B6D0-C92FC72E6523}" type="pres">
      <dgm:prSet presAssocID="{EB8855CE-6A32-4D0A-B618-A5573DE4644A}" presName="accentRepeatNode" presStyleLbl="solidFgAcc1" presStyleIdx="1" presStyleCnt="6"/>
      <dgm:spPr/>
    </dgm:pt>
    <dgm:pt modelId="{3E7F22D6-5224-48E7-9292-85E95C735C5F}" type="pres">
      <dgm:prSet presAssocID="{54987223-3ADA-4779-A58E-60F05A06C759}" presName="text_3" presStyleLbl="node1" presStyleIdx="2" presStyleCnt="6">
        <dgm:presLayoutVars>
          <dgm:bulletEnabled val="1"/>
        </dgm:presLayoutVars>
      </dgm:prSet>
      <dgm:spPr/>
    </dgm:pt>
    <dgm:pt modelId="{D4F9C924-CDBF-4126-B97B-5FD6C4667F52}" type="pres">
      <dgm:prSet presAssocID="{54987223-3ADA-4779-A58E-60F05A06C759}" presName="accent_3" presStyleCnt="0"/>
      <dgm:spPr/>
    </dgm:pt>
    <dgm:pt modelId="{40180CCC-AF10-48DC-9DBC-93AB32067CA9}" type="pres">
      <dgm:prSet presAssocID="{54987223-3ADA-4779-A58E-60F05A06C759}" presName="accentRepeatNode" presStyleLbl="solidFgAcc1" presStyleIdx="2" presStyleCnt="6"/>
      <dgm:spPr/>
    </dgm:pt>
    <dgm:pt modelId="{E95AAE84-CF87-47EE-9BB5-F5C2DB678034}" type="pres">
      <dgm:prSet presAssocID="{865C468E-C562-44E6-B57C-AEA2113E8A40}" presName="text_4" presStyleLbl="node1" presStyleIdx="3" presStyleCnt="6">
        <dgm:presLayoutVars>
          <dgm:bulletEnabled val="1"/>
        </dgm:presLayoutVars>
      </dgm:prSet>
      <dgm:spPr/>
    </dgm:pt>
    <dgm:pt modelId="{2C08CFA1-E4C5-4A6F-9F8E-D36804E21DB5}" type="pres">
      <dgm:prSet presAssocID="{865C468E-C562-44E6-B57C-AEA2113E8A40}" presName="accent_4" presStyleCnt="0"/>
      <dgm:spPr/>
    </dgm:pt>
    <dgm:pt modelId="{67EE795E-0C8D-4BF2-B37A-1A3439916D45}" type="pres">
      <dgm:prSet presAssocID="{865C468E-C562-44E6-B57C-AEA2113E8A40}" presName="accentRepeatNode" presStyleLbl="solidFgAcc1" presStyleIdx="3" presStyleCnt="6"/>
      <dgm:spPr/>
    </dgm:pt>
    <dgm:pt modelId="{C7FBFC48-DEA1-42BC-9355-11C9FDAC58EB}" type="pres">
      <dgm:prSet presAssocID="{CBB63FAB-BE58-4E4E-8F8B-2504ACFA78F1}" presName="text_5" presStyleLbl="node1" presStyleIdx="4" presStyleCnt="6">
        <dgm:presLayoutVars>
          <dgm:bulletEnabled val="1"/>
        </dgm:presLayoutVars>
      </dgm:prSet>
      <dgm:spPr/>
    </dgm:pt>
    <dgm:pt modelId="{08F106AE-2DE0-4C83-B509-FB582F961415}" type="pres">
      <dgm:prSet presAssocID="{CBB63FAB-BE58-4E4E-8F8B-2504ACFA78F1}" presName="accent_5" presStyleCnt="0"/>
      <dgm:spPr/>
    </dgm:pt>
    <dgm:pt modelId="{A338982B-D388-43C9-8AF6-D47674896AD1}" type="pres">
      <dgm:prSet presAssocID="{CBB63FAB-BE58-4E4E-8F8B-2504ACFA78F1}" presName="accentRepeatNode" presStyleLbl="solidFgAcc1" presStyleIdx="4" presStyleCnt="6"/>
      <dgm:spPr/>
    </dgm:pt>
    <dgm:pt modelId="{BDCBE65D-E905-4005-85EB-6D4CD73F2092}" type="pres">
      <dgm:prSet presAssocID="{8A6F7A1B-06BC-4233-9C0A-3D3D2FE9E41C}" presName="text_6" presStyleLbl="node1" presStyleIdx="5" presStyleCnt="6">
        <dgm:presLayoutVars>
          <dgm:bulletEnabled val="1"/>
        </dgm:presLayoutVars>
      </dgm:prSet>
      <dgm:spPr/>
    </dgm:pt>
    <dgm:pt modelId="{DEDAF7DA-E84A-4686-AA7A-EF08633BD70A}" type="pres">
      <dgm:prSet presAssocID="{8A6F7A1B-06BC-4233-9C0A-3D3D2FE9E41C}" presName="accent_6" presStyleCnt="0"/>
      <dgm:spPr/>
    </dgm:pt>
    <dgm:pt modelId="{73A90FF1-AB3C-4BC2-9043-4A094181113D}" type="pres">
      <dgm:prSet presAssocID="{8A6F7A1B-06BC-4233-9C0A-3D3D2FE9E41C}" presName="accentRepeatNode" presStyleLbl="solidFgAcc1" presStyleIdx="5" presStyleCnt="6"/>
      <dgm:spPr/>
    </dgm:pt>
  </dgm:ptLst>
  <dgm:cxnLst>
    <dgm:cxn modelId="{E75EAD04-94D4-4588-9104-CB062FE1E1AF}" type="presOf" srcId="{54987223-3ADA-4779-A58E-60F05A06C759}" destId="{3E7F22D6-5224-48E7-9292-85E95C735C5F}" srcOrd="0" destOrd="0" presId="urn:microsoft.com/office/officeart/2008/layout/VerticalCurvedList"/>
    <dgm:cxn modelId="{489A6032-33C5-4D12-9411-A167633476B7}" type="presOf" srcId="{9D1993FA-9EAE-43AD-A29C-F09B6D48472F}" destId="{C6345F69-73E0-429A-A489-68AE23F3699D}" srcOrd="0" destOrd="0" presId="urn:microsoft.com/office/officeart/2008/layout/VerticalCurvedList"/>
    <dgm:cxn modelId="{BB5CD334-E777-46E6-A623-9C750588F7AA}" type="presOf" srcId="{89C631B1-ED49-4960-B221-5A89B9E98391}" destId="{164FF994-96B6-4ECC-BDB1-E7F7E02E0FF5}" srcOrd="0" destOrd="0" presId="urn:microsoft.com/office/officeart/2008/layout/VerticalCurvedList"/>
    <dgm:cxn modelId="{E1323B39-A5C4-4021-99B1-734CDE014DAA}" type="presOf" srcId="{865C468E-C562-44E6-B57C-AEA2113E8A40}" destId="{E95AAE84-CF87-47EE-9BB5-F5C2DB678034}" srcOrd="0" destOrd="0" presId="urn:microsoft.com/office/officeart/2008/layout/VerticalCurvedList"/>
    <dgm:cxn modelId="{486A003B-09B6-4ED1-9CE3-B8D828CE44FE}" srcId="{89C631B1-ED49-4960-B221-5A89B9E98391}" destId="{EB8855CE-6A32-4D0A-B618-A5573DE4644A}" srcOrd="1" destOrd="0" parTransId="{93D905CF-3374-484E-818D-A282D361DFFB}" sibTransId="{D2B7AFA1-790A-484B-83B2-BBE78C37DD9C}"/>
    <dgm:cxn modelId="{8A60163D-C57F-4E80-8A22-6154013C6760}" srcId="{89C631B1-ED49-4960-B221-5A89B9E98391}" destId="{54987223-3ADA-4779-A58E-60F05A06C759}" srcOrd="2" destOrd="0" parTransId="{EA54B3F5-DF14-4206-BE9E-C0915ED12DCD}" sibTransId="{D30925AA-A577-45C5-86F7-81FE83DA7C42}"/>
    <dgm:cxn modelId="{1251DE64-9829-4D5E-96FA-6A06C52FCE79}" type="presOf" srcId="{8632ACD5-2C8F-4EDE-A0F6-F5F437A137BC}" destId="{52CB876C-B4A6-4067-BAE3-753CB157AB62}" srcOrd="0" destOrd="0" presId="urn:microsoft.com/office/officeart/2008/layout/VerticalCurvedList"/>
    <dgm:cxn modelId="{577B4795-A385-45B7-AC6F-99937FFFCA9D}" type="presOf" srcId="{EB8855CE-6A32-4D0A-B618-A5573DE4644A}" destId="{4E512B37-2097-489D-9D99-71871809F0A5}" srcOrd="0" destOrd="0" presId="urn:microsoft.com/office/officeart/2008/layout/VerticalCurvedList"/>
    <dgm:cxn modelId="{6FF998B0-E233-4383-83AA-273BB55F3572}" srcId="{89C631B1-ED49-4960-B221-5A89B9E98391}" destId="{865C468E-C562-44E6-B57C-AEA2113E8A40}" srcOrd="3" destOrd="0" parTransId="{06F2A54C-DBAD-4466-9E07-772CFAD8DED6}" sibTransId="{DBEDD0EC-8491-428C-A207-1A2371E95B8B}"/>
    <dgm:cxn modelId="{FE5AC4CB-662D-4F3B-81DC-7B8CFAFC46CE}" srcId="{89C631B1-ED49-4960-B221-5A89B9E98391}" destId="{9D1993FA-9EAE-43AD-A29C-F09B6D48472F}" srcOrd="0" destOrd="0" parTransId="{306A4D2F-3585-4ED1-8989-5520106E1804}" sibTransId="{8632ACD5-2C8F-4EDE-A0F6-F5F437A137BC}"/>
    <dgm:cxn modelId="{CD2816DC-51D9-44E5-B331-9CB4F640668E}" srcId="{89C631B1-ED49-4960-B221-5A89B9E98391}" destId="{8A6F7A1B-06BC-4233-9C0A-3D3D2FE9E41C}" srcOrd="5" destOrd="0" parTransId="{BE758811-C767-4F75-9B01-1EF4F14C35BC}" sibTransId="{0BE339A6-0971-47AC-AD51-66389140DA74}"/>
    <dgm:cxn modelId="{6328F6DF-CB00-4569-B017-C20D05B2C13F}" type="presOf" srcId="{8A6F7A1B-06BC-4233-9C0A-3D3D2FE9E41C}" destId="{BDCBE65D-E905-4005-85EB-6D4CD73F2092}" srcOrd="0" destOrd="0" presId="urn:microsoft.com/office/officeart/2008/layout/VerticalCurvedList"/>
    <dgm:cxn modelId="{B07963EC-6178-4BD4-A4D6-6DBDE3D808E3}" srcId="{89C631B1-ED49-4960-B221-5A89B9E98391}" destId="{CBB63FAB-BE58-4E4E-8F8B-2504ACFA78F1}" srcOrd="4" destOrd="0" parTransId="{97098A77-ADB3-4722-8D98-4902DE4F7B9E}" sibTransId="{C7A8E59B-4096-493C-B9B9-7711D78D1733}"/>
    <dgm:cxn modelId="{247952FF-55E3-45EA-8104-7C866C59D213}" type="presOf" srcId="{CBB63FAB-BE58-4E4E-8F8B-2504ACFA78F1}" destId="{C7FBFC48-DEA1-42BC-9355-11C9FDAC58EB}" srcOrd="0" destOrd="0" presId="urn:microsoft.com/office/officeart/2008/layout/VerticalCurvedList"/>
    <dgm:cxn modelId="{038969EB-97A0-4E93-8372-7B1A9CED7C63}" type="presParOf" srcId="{164FF994-96B6-4ECC-BDB1-E7F7E02E0FF5}" destId="{D3F68592-AE01-499E-8AA5-EAEA0452C718}" srcOrd="0" destOrd="0" presId="urn:microsoft.com/office/officeart/2008/layout/VerticalCurvedList"/>
    <dgm:cxn modelId="{46FF1D12-DA6C-48CB-9AA6-55CBD4DADBD5}" type="presParOf" srcId="{D3F68592-AE01-499E-8AA5-EAEA0452C718}" destId="{6607CE09-2336-4059-B2A4-42574127ED25}" srcOrd="0" destOrd="0" presId="urn:microsoft.com/office/officeart/2008/layout/VerticalCurvedList"/>
    <dgm:cxn modelId="{ED12C53B-C858-4047-B0CC-AE65E4FD746D}" type="presParOf" srcId="{6607CE09-2336-4059-B2A4-42574127ED25}" destId="{81B468B1-0A20-4BEA-B690-29D49D302D54}" srcOrd="0" destOrd="0" presId="urn:microsoft.com/office/officeart/2008/layout/VerticalCurvedList"/>
    <dgm:cxn modelId="{B21926E8-1ED6-4C44-AA69-B66C853F7914}" type="presParOf" srcId="{6607CE09-2336-4059-B2A4-42574127ED25}" destId="{52CB876C-B4A6-4067-BAE3-753CB157AB62}" srcOrd="1" destOrd="0" presId="urn:microsoft.com/office/officeart/2008/layout/VerticalCurvedList"/>
    <dgm:cxn modelId="{D7F2AB25-5E6A-45A2-88BD-4E384138B41E}" type="presParOf" srcId="{6607CE09-2336-4059-B2A4-42574127ED25}" destId="{8625E1AF-8998-40E8-B01A-3F38E9676FAC}" srcOrd="2" destOrd="0" presId="urn:microsoft.com/office/officeart/2008/layout/VerticalCurvedList"/>
    <dgm:cxn modelId="{187C063E-B235-4F92-9D50-DEF30376B354}" type="presParOf" srcId="{6607CE09-2336-4059-B2A4-42574127ED25}" destId="{46BE2A61-30E8-4A7D-96E6-B98522A9FE3B}" srcOrd="3" destOrd="0" presId="urn:microsoft.com/office/officeart/2008/layout/VerticalCurvedList"/>
    <dgm:cxn modelId="{AA37185E-D325-4606-A9BE-A2B6D6303CB4}" type="presParOf" srcId="{D3F68592-AE01-499E-8AA5-EAEA0452C718}" destId="{C6345F69-73E0-429A-A489-68AE23F3699D}" srcOrd="1" destOrd="0" presId="urn:microsoft.com/office/officeart/2008/layout/VerticalCurvedList"/>
    <dgm:cxn modelId="{014828D6-8D88-4BBD-9FF0-ACECD18EE7BA}" type="presParOf" srcId="{D3F68592-AE01-499E-8AA5-EAEA0452C718}" destId="{0781F19C-0AD6-4209-9329-C92F8B20C4DE}" srcOrd="2" destOrd="0" presId="urn:microsoft.com/office/officeart/2008/layout/VerticalCurvedList"/>
    <dgm:cxn modelId="{36FD3F78-C689-4877-A4AB-ED6036FE6576}" type="presParOf" srcId="{0781F19C-0AD6-4209-9329-C92F8B20C4DE}" destId="{205BE6F0-0A68-49A8-B88B-A0EB86917D38}" srcOrd="0" destOrd="0" presId="urn:microsoft.com/office/officeart/2008/layout/VerticalCurvedList"/>
    <dgm:cxn modelId="{F689531B-CE96-4726-871F-64DD2487B48E}" type="presParOf" srcId="{D3F68592-AE01-499E-8AA5-EAEA0452C718}" destId="{4E512B37-2097-489D-9D99-71871809F0A5}" srcOrd="3" destOrd="0" presId="urn:microsoft.com/office/officeart/2008/layout/VerticalCurvedList"/>
    <dgm:cxn modelId="{AD76916E-3DE4-4400-A3D5-3B2E67776610}" type="presParOf" srcId="{D3F68592-AE01-499E-8AA5-EAEA0452C718}" destId="{6DAC62DB-AA63-44B2-85CE-6A4CD0462F11}" srcOrd="4" destOrd="0" presId="urn:microsoft.com/office/officeart/2008/layout/VerticalCurvedList"/>
    <dgm:cxn modelId="{8B1F565D-C313-43B7-823A-0DB39C2D5E4A}" type="presParOf" srcId="{6DAC62DB-AA63-44B2-85CE-6A4CD0462F11}" destId="{221EEE0F-523B-40EF-B6D0-C92FC72E6523}" srcOrd="0" destOrd="0" presId="urn:microsoft.com/office/officeart/2008/layout/VerticalCurvedList"/>
    <dgm:cxn modelId="{F4487ECF-EED5-4A06-8C94-445FDFFC8123}" type="presParOf" srcId="{D3F68592-AE01-499E-8AA5-EAEA0452C718}" destId="{3E7F22D6-5224-48E7-9292-85E95C735C5F}" srcOrd="5" destOrd="0" presId="urn:microsoft.com/office/officeart/2008/layout/VerticalCurvedList"/>
    <dgm:cxn modelId="{AC4BF9CB-1C78-4C00-9533-6F92B4EEE238}" type="presParOf" srcId="{D3F68592-AE01-499E-8AA5-EAEA0452C718}" destId="{D4F9C924-CDBF-4126-B97B-5FD6C4667F52}" srcOrd="6" destOrd="0" presId="urn:microsoft.com/office/officeart/2008/layout/VerticalCurvedList"/>
    <dgm:cxn modelId="{2D1975D6-8794-4202-B945-5182ADE087C5}" type="presParOf" srcId="{D4F9C924-CDBF-4126-B97B-5FD6C4667F52}" destId="{40180CCC-AF10-48DC-9DBC-93AB32067CA9}" srcOrd="0" destOrd="0" presId="urn:microsoft.com/office/officeart/2008/layout/VerticalCurvedList"/>
    <dgm:cxn modelId="{0E3ACBE5-8D97-4090-866C-19B7A53652F2}" type="presParOf" srcId="{D3F68592-AE01-499E-8AA5-EAEA0452C718}" destId="{E95AAE84-CF87-47EE-9BB5-F5C2DB678034}" srcOrd="7" destOrd="0" presId="urn:microsoft.com/office/officeart/2008/layout/VerticalCurvedList"/>
    <dgm:cxn modelId="{4B04253E-AA50-49A1-9F04-3B5DA186C186}" type="presParOf" srcId="{D3F68592-AE01-499E-8AA5-EAEA0452C718}" destId="{2C08CFA1-E4C5-4A6F-9F8E-D36804E21DB5}" srcOrd="8" destOrd="0" presId="urn:microsoft.com/office/officeart/2008/layout/VerticalCurvedList"/>
    <dgm:cxn modelId="{40C4D8CA-86B3-47D0-8E9A-DD24D3A11CE3}" type="presParOf" srcId="{2C08CFA1-E4C5-4A6F-9F8E-D36804E21DB5}" destId="{67EE795E-0C8D-4BF2-B37A-1A3439916D45}" srcOrd="0" destOrd="0" presId="urn:microsoft.com/office/officeart/2008/layout/VerticalCurvedList"/>
    <dgm:cxn modelId="{19049EB4-1B82-4816-B386-3F072D210694}" type="presParOf" srcId="{D3F68592-AE01-499E-8AA5-EAEA0452C718}" destId="{C7FBFC48-DEA1-42BC-9355-11C9FDAC58EB}" srcOrd="9" destOrd="0" presId="urn:microsoft.com/office/officeart/2008/layout/VerticalCurvedList"/>
    <dgm:cxn modelId="{61E9DCF2-C448-40B4-BF9D-3B6243396BAA}" type="presParOf" srcId="{D3F68592-AE01-499E-8AA5-EAEA0452C718}" destId="{08F106AE-2DE0-4C83-B509-FB582F961415}" srcOrd="10" destOrd="0" presId="urn:microsoft.com/office/officeart/2008/layout/VerticalCurvedList"/>
    <dgm:cxn modelId="{F37360FD-A533-4E83-BA80-217F262989F5}" type="presParOf" srcId="{08F106AE-2DE0-4C83-B509-FB582F961415}" destId="{A338982B-D388-43C9-8AF6-D47674896AD1}" srcOrd="0" destOrd="0" presId="urn:microsoft.com/office/officeart/2008/layout/VerticalCurvedList"/>
    <dgm:cxn modelId="{778C4E28-1283-47A4-8B6B-7DC268C200D6}" type="presParOf" srcId="{D3F68592-AE01-499E-8AA5-EAEA0452C718}" destId="{BDCBE65D-E905-4005-85EB-6D4CD73F2092}" srcOrd="11" destOrd="0" presId="urn:microsoft.com/office/officeart/2008/layout/VerticalCurvedList"/>
    <dgm:cxn modelId="{684F9972-EC15-4433-BBDF-19510DF720EF}" type="presParOf" srcId="{D3F68592-AE01-499E-8AA5-EAEA0452C718}" destId="{DEDAF7DA-E84A-4686-AA7A-EF08633BD70A}" srcOrd="12" destOrd="0" presId="urn:microsoft.com/office/officeart/2008/layout/VerticalCurvedList"/>
    <dgm:cxn modelId="{56C52D31-DF5F-48B1-8E9C-BC80FD8A3744}" type="presParOf" srcId="{DEDAF7DA-E84A-4686-AA7A-EF08633BD70A}" destId="{73A90FF1-AB3C-4BC2-9043-4A094181113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FA1A7F7-CD85-4AB6-8EA4-C65A7E2DB98A}" type="doc">
      <dgm:prSet loTypeId="urn:microsoft.com/office/officeart/2005/8/layout/arrow6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BEC95531-5462-4418-8F42-9377AD56176E}">
      <dgm:prSet phldrT="[Texto]"/>
      <dgm:spPr/>
      <dgm:t>
        <a:bodyPr/>
        <a:lstStyle/>
        <a:p>
          <a:r>
            <a:rPr lang="pt-BR" dirty="0"/>
            <a:t>O Parlamento passa a ter grande poder de decisão, e os ingleses deixam de ser súditos, para se tornarem cidadãos.</a:t>
          </a:r>
        </a:p>
      </dgm:t>
    </dgm:pt>
    <dgm:pt modelId="{A75B6415-0DBB-4C85-9FD6-0E6F8CEB1F8F}" type="parTrans" cxnId="{60F61F93-2556-4D81-A77B-D974C1E891C3}">
      <dgm:prSet/>
      <dgm:spPr/>
      <dgm:t>
        <a:bodyPr/>
        <a:lstStyle/>
        <a:p>
          <a:endParaRPr lang="pt-BR"/>
        </a:p>
      </dgm:t>
    </dgm:pt>
    <dgm:pt modelId="{92E0B947-1510-46E8-AC22-5464983B4718}" type="sibTrans" cxnId="{60F61F93-2556-4D81-A77B-D974C1E891C3}">
      <dgm:prSet/>
      <dgm:spPr/>
      <dgm:t>
        <a:bodyPr/>
        <a:lstStyle/>
        <a:p>
          <a:endParaRPr lang="pt-BR"/>
        </a:p>
      </dgm:t>
    </dgm:pt>
    <dgm:pt modelId="{5B80D3B6-3E38-4769-BD97-3C415D1E2FC6}">
      <dgm:prSet phldrT="[Texto]"/>
      <dgm:spPr/>
      <dgm:t>
        <a:bodyPr/>
        <a:lstStyle/>
        <a:p>
          <a:r>
            <a:rPr lang="pt-BR" dirty="0"/>
            <a:t>Após a Revolução Gloriosa, o governo passa a favorecer o desenvolvimento do capitalismo, contribuindo para o aumento da liderança da burguesia e para a Revolução Industrial.</a:t>
          </a:r>
        </a:p>
      </dgm:t>
    </dgm:pt>
    <dgm:pt modelId="{114A19F2-A8C5-41A5-B405-6E492EAE1837}" type="parTrans" cxnId="{79E26390-5F23-4AD0-B22B-BCC599CB3431}">
      <dgm:prSet/>
      <dgm:spPr/>
      <dgm:t>
        <a:bodyPr/>
        <a:lstStyle/>
        <a:p>
          <a:endParaRPr lang="pt-BR"/>
        </a:p>
      </dgm:t>
    </dgm:pt>
    <dgm:pt modelId="{51FE2A09-1316-4550-98C5-0D1C453C6A42}" type="sibTrans" cxnId="{79E26390-5F23-4AD0-B22B-BCC599CB3431}">
      <dgm:prSet/>
      <dgm:spPr/>
      <dgm:t>
        <a:bodyPr/>
        <a:lstStyle/>
        <a:p>
          <a:endParaRPr lang="pt-BR"/>
        </a:p>
      </dgm:t>
    </dgm:pt>
    <dgm:pt modelId="{A044AD99-A8C3-4CE6-A622-25E73B572E8A}" type="pres">
      <dgm:prSet presAssocID="{1FA1A7F7-CD85-4AB6-8EA4-C65A7E2DB98A}" presName="compositeShape" presStyleCnt="0">
        <dgm:presLayoutVars>
          <dgm:chMax val="2"/>
          <dgm:dir/>
          <dgm:resizeHandles val="exact"/>
        </dgm:presLayoutVars>
      </dgm:prSet>
      <dgm:spPr/>
    </dgm:pt>
    <dgm:pt modelId="{412F9F00-BE01-4907-A423-C8784C77C953}" type="pres">
      <dgm:prSet presAssocID="{1FA1A7F7-CD85-4AB6-8EA4-C65A7E2DB98A}" presName="ribbon" presStyleLbl="node1" presStyleIdx="0" presStyleCnt="1" custLinFactNeighborY="34439"/>
      <dgm:spPr/>
    </dgm:pt>
    <dgm:pt modelId="{67D15189-B5BA-4E3C-A4E4-CAF48DF25F04}" type="pres">
      <dgm:prSet presAssocID="{1FA1A7F7-CD85-4AB6-8EA4-C65A7E2DB98A}" presName="leftArrowText" presStyleLbl="node1" presStyleIdx="0" presStyleCnt="1" custLinFactNeighborX="1651" custLinFactNeighborY="18510">
        <dgm:presLayoutVars>
          <dgm:chMax val="0"/>
          <dgm:bulletEnabled val="1"/>
        </dgm:presLayoutVars>
      </dgm:prSet>
      <dgm:spPr/>
    </dgm:pt>
    <dgm:pt modelId="{1F4247FF-FBDA-4C30-BF46-4CCBA729B052}" type="pres">
      <dgm:prSet presAssocID="{1FA1A7F7-CD85-4AB6-8EA4-C65A7E2DB98A}" presName="rightArrowText" presStyleLbl="node1" presStyleIdx="0" presStyleCnt="1" custLinFactNeighborX="0" custLinFactNeighborY="20783">
        <dgm:presLayoutVars>
          <dgm:chMax val="0"/>
          <dgm:bulletEnabled val="1"/>
        </dgm:presLayoutVars>
      </dgm:prSet>
      <dgm:spPr/>
    </dgm:pt>
  </dgm:ptLst>
  <dgm:cxnLst>
    <dgm:cxn modelId="{35244E1F-93F5-430B-B874-DD3AA46E3FD1}" type="presOf" srcId="{1FA1A7F7-CD85-4AB6-8EA4-C65A7E2DB98A}" destId="{A044AD99-A8C3-4CE6-A622-25E73B572E8A}" srcOrd="0" destOrd="0" presId="urn:microsoft.com/office/officeart/2005/8/layout/arrow6"/>
    <dgm:cxn modelId="{A9277883-E95F-49B5-B83E-F1B54AE9FD08}" type="presOf" srcId="{5B80D3B6-3E38-4769-BD97-3C415D1E2FC6}" destId="{1F4247FF-FBDA-4C30-BF46-4CCBA729B052}" srcOrd="0" destOrd="0" presId="urn:microsoft.com/office/officeart/2005/8/layout/arrow6"/>
    <dgm:cxn modelId="{79E26390-5F23-4AD0-B22B-BCC599CB3431}" srcId="{1FA1A7F7-CD85-4AB6-8EA4-C65A7E2DB98A}" destId="{5B80D3B6-3E38-4769-BD97-3C415D1E2FC6}" srcOrd="1" destOrd="0" parTransId="{114A19F2-A8C5-41A5-B405-6E492EAE1837}" sibTransId="{51FE2A09-1316-4550-98C5-0D1C453C6A42}"/>
    <dgm:cxn modelId="{60F61F93-2556-4D81-A77B-D974C1E891C3}" srcId="{1FA1A7F7-CD85-4AB6-8EA4-C65A7E2DB98A}" destId="{BEC95531-5462-4418-8F42-9377AD56176E}" srcOrd="0" destOrd="0" parTransId="{A75B6415-0DBB-4C85-9FD6-0E6F8CEB1F8F}" sibTransId="{92E0B947-1510-46E8-AC22-5464983B4718}"/>
    <dgm:cxn modelId="{875CC7C0-4D33-407C-99CC-26848EFC4AFE}" type="presOf" srcId="{BEC95531-5462-4418-8F42-9377AD56176E}" destId="{67D15189-B5BA-4E3C-A4E4-CAF48DF25F04}" srcOrd="0" destOrd="0" presId="urn:microsoft.com/office/officeart/2005/8/layout/arrow6"/>
    <dgm:cxn modelId="{2B4E87E9-5666-4324-BE43-A313CD4228AA}" type="presParOf" srcId="{A044AD99-A8C3-4CE6-A622-25E73B572E8A}" destId="{412F9F00-BE01-4907-A423-C8784C77C953}" srcOrd="0" destOrd="0" presId="urn:microsoft.com/office/officeart/2005/8/layout/arrow6"/>
    <dgm:cxn modelId="{FCF16C4A-5228-4BAF-BD64-B402616BFCCF}" type="presParOf" srcId="{A044AD99-A8C3-4CE6-A622-25E73B572E8A}" destId="{67D15189-B5BA-4E3C-A4E4-CAF48DF25F04}" srcOrd="1" destOrd="0" presId="urn:microsoft.com/office/officeart/2005/8/layout/arrow6"/>
    <dgm:cxn modelId="{245E97F5-6A86-4470-B8AE-1776A9A38A36}" type="presParOf" srcId="{A044AD99-A8C3-4CE6-A622-25E73B572E8A}" destId="{1F4247FF-FBDA-4C30-BF46-4CCBA729B05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EF3ED2-B34C-448E-92E7-E091D4D996E1}" type="doc">
      <dgm:prSet loTypeId="urn:microsoft.com/office/officeart/2005/8/layout/process3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0AACAC1F-65DF-4841-9F5D-CD84CB646024}">
      <dgm:prSet phldrT="[Texto]"/>
      <dgm:spPr/>
      <dgm:t>
        <a:bodyPr/>
        <a:lstStyle/>
        <a:p>
          <a:r>
            <a:rPr lang="pt-BR" dirty="0"/>
            <a:t>Carlos II</a:t>
          </a:r>
        </a:p>
      </dgm:t>
    </dgm:pt>
    <dgm:pt modelId="{0F97DF1D-C6FF-4609-B7B5-2CCC2E0DDD23}" type="parTrans" cxnId="{6636F8A7-3BE5-4915-9CEB-3BB4693EC032}">
      <dgm:prSet/>
      <dgm:spPr/>
      <dgm:t>
        <a:bodyPr/>
        <a:lstStyle/>
        <a:p>
          <a:endParaRPr lang="pt-BR"/>
        </a:p>
      </dgm:t>
    </dgm:pt>
    <dgm:pt modelId="{2FC03A24-4B58-4B6F-BC1F-B6DDB7FEF259}" type="sibTrans" cxnId="{6636F8A7-3BE5-4915-9CEB-3BB4693EC032}">
      <dgm:prSet/>
      <dgm:spPr/>
      <dgm:t>
        <a:bodyPr/>
        <a:lstStyle/>
        <a:p>
          <a:endParaRPr lang="pt-BR" dirty="0"/>
        </a:p>
      </dgm:t>
    </dgm:pt>
    <dgm:pt modelId="{5AD58624-0E75-4CD3-86F3-32AFA406683E}">
      <dgm:prSet phldrT="[Texto]"/>
      <dgm:spPr/>
      <dgm:t>
        <a:bodyPr/>
        <a:lstStyle/>
        <a:p>
          <a:r>
            <a:rPr lang="pt-BR" dirty="0"/>
            <a:t>Tenta promover a volta do absolutismo.</a:t>
          </a:r>
        </a:p>
      </dgm:t>
    </dgm:pt>
    <dgm:pt modelId="{8C5B815F-B0AE-4FCB-9FD8-DA42AA06906E}" type="parTrans" cxnId="{F6CCD679-4BC8-4D1F-AF9C-1FD881665F7C}">
      <dgm:prSet/>
      <dgm:spPr/>
      <dgm:t>
        <a:bodyPr/>
        <a:lstStyle/>
        <a:p>
          <a:endParaRPr lang="pt-BR"/>
        </a:p>
      </dgm:t>
    </dgm:pt>
    <dgm:pt modelId="{261C71CF-849B-4D91-91F7-50D3BE500B1F}" type="sibTrans" cxnId="{F6CCD679-4BC8-4D1F-AF9C-1FD881665F7C}">
      <dgm:prSet/>
      <dgm:spPr/>
      <dgm:t>
        <a:bodyPr/>
        <a:lstStyle/>
        <a:p>
          <a:endParaRPr lang="pt-BR"/>
        </a:p>
      </dgm:t>
    </dgm:pt>
    <dgm:pt modelId="{03F7F077-8E46-43F5-B951-60E55A78958B}">
      <dgm:prSet phldrT="[Texto]"/>
      <dgm:spPr/>
      <dgm:t>
        <a:bodyPr/>
        <a:lstStyle/>
        <a:p>
          <a:r>
            <a:rPr lang="pt-BR" dirty="0"/>
            <a:t>Jaime II</a:t>
          </a:r>
        </a:p>
      </dgm:t>
    </dgm:pt>
    <dgm:pt modelId="{664386C7-041E-4E0E-9EE1-A44802ECB1E1}" type="parTrans" cxnId="{B6A566C5-3BBC-4A5E-9E50-94199133F0EE}">
      <dgm:prSet/>
      <dgm:spPr/>
      <dgm:t>
        <a:bodyPr/>
        <a:lstStyle/>
        <a:p>
          <a:endParaRPr lang="pt-BR"/>
        </a:p>
      </dgm:t>
    </dgm:pt>
    <dgm:pt modelId="{5DBB0141-80CA-4F92-8CFD-42CDF3983AA5}" type="sibTrans" cxnId="{B6A566C5-3BBC-4A5E-9E50-94199133F0EE}">
      <dgm:prSet/>
      <dgm:spPr/>
      <dgm:t>
        <a:bodyPr/>
        <a:lstStyle/>
        <a:p>
          <a:endParaRPr lang="pt-BR" dirty="0"/>
        </a:p>
      </dgm:t>
    </dgm:pt>
    <dgm:pt modelId="{D0112927-94D9-4893-98EC-14D32AB5039A}">
      <dgm:prSet phldrT="[Texto]"/>
      <dgm:spPr/>
      <dgm:t>
        <a:bodyPr/>
        <a:lstStyle/>
        <a:p>
          <a:r>
            <a:rPr lang="pt-BR" dirty="0"/>
            <a:t>Mantém a mesma política e pede apoio a Luís XIV, rei da França.</a:t>
          </a:r>
        </a:p>
      </dgm:t>
    </dgm:pt>
    <dgm:pt modelId="{80208F2F-919E-4013-AB62-81A3631D72DA}" type="parTrans" cxnId="{747FD8E4-CA08-4610-BC6C-DD1EFE54F81F}">
      <dgm:prSet/>
      <dgm:spPr/>
      <dgm:t>
        <a:bodyPr/>
        <a:lstStyle/>
        <a:p>
          <a:endParaRPr lang="pt-BR"/>
        </a:p>
      </dgm:t>
    </dgm:pt>
    <dgm:pt modelId="{8305934B-47BE-4307-A72B-274B7AF698D4}" type="sibTrans" cxnId="{747FD8E4-CA08-4610-BC6C-DD1EFE54F81F}">
      <dgm:prSet/>
      <dgm:spPr/>
      <dgm:t>
        <a:bodyPr/>
        <a:lstStyle/>
        <a:p>
          <a:endParaRPr lang="pt-BR"/>
        </a:p>
      </dgm:t>
    </dgm:pt>
    <dgm:pt modelId="{E15839B3-37C4-40E5-A932-C3810B86120A}">
      <dgm:prSet phldrT="[Texto]"/>
      <dgm:spPr/>
      <dgm:t>
        <a:bodyPr/>
        <a:lstStyle/>
        <a:p>
          <a:r>
            <a:rPr lang="pt-BR" dirty="0"/>
            <a:t>Revolução Gloriosa</a:t>
          </a:r>
        </a:p>
      </dgm:t>
    </dgm:pt>
    <dgm:pt modelId="{0B3A8A08-EA1B-4CE1-A6D8-FE613F1BAB97}" type="parTrans" cxnId="{44183519-C4D1-4193-AA17-A14ACB933247}">
      <dgm:prSet/>
      <dgm:spPr/>
      <dgm:t>
        <a:bodyPr/>
        <a:lstStyle/>
        <a:p>
          <a:endParaRPr lang="pt-BR"/>
        </a:p>
      </dgm:t>
    </dgm:pt>
    <dgm:pt modelId="{3CC58716-D06E-4737-8135-A1117BF44F26}" type="sibTrans" cxnId="{44183519-C4D1-4193-AA17-A14ACB933247}">
      <dgm:prSet/>
      <dgm:spPr/>
      <dgm:t>
        <a:bodyPr/>
        <a:lstStyle/>
        <a:p>
          <a:endParaRPr lang="pt-BR" dirty="0"/>
        </a:p>
      </dgm:t>
    </dgm:pt>
    <dgm:pt modelId="{5F03B3D1-C292-4BEF-9B36-F47C776C5921}">
      <dgm:prSet phldrT="[Texto]"/>
      <dgm:spPr/>
      <dgm:t>
        <a:bodyPr/>
        <a:lstStyle/>
        <a:p>
          <a:r>
            <a:rPr lang="pt-BR" dirty="0"/>
            <a:t>O Parlamento reúne tropas para derrubar Jaime II, que deixa o trono.</a:t>
          </a:r>
        </a:p>
      </dgm:t>
    </dgm:pt>
    <dgm:pt modelId="{86D183E9-0E02-4F54-A2B5-BD95747195B9}" type="parTrans" cxnId="{372BCD41-0D08-45EC-8354-173A893BC78A}">
      <dgm:prSet/>
      <dgm:spPr/>
      <dgm:t>
        <a:bodyPr/>
        <a:lstStyle/>
        <a:p>
          <a:endParaRPr lang="pt-BR"/>
        </a:p>
      </dgm:t>
    </dgm:pt>
    <dgm:pt modelId="{3BA6711D-2239-4F35-99ED-AC252D6817CD}" type="sibTrans" cxnId="{372BCD41-0D08-45EC-8354-173A893BC78A}">
      <dgm:prSet/>
      <dgm:spPr/>
      <dgm:t>
        <a:bodyPr/>
        <a:lstStyle/>
        <a:p>
          <a:endParaRPr lang="pt-BR"/>
        </a:p>
      </dgm:t>
    </dgm:pt>
    <dgm:pt modelId="{5064F4B9-AE13-4B79-B681-76F972AD87F1}">
      <dgm:prSet phldrT="[Texto]"/>
      <dgm:spPr/>
      <dgm:t>
        <a:bodyPr/>
        <a:lstStyle/>
        <a:p>
          <a:r>
            <a:rPr lang="pt-BR" dirty="0"/>
            <a:t>Guilherme de Orange assume o governo.</a:t>
          </a:r>
        </a:p>
      </dgm:t>
    </dgm:pt>
    <dgm:pt modelId="{4E55BC7A-774D-439C-9538-77A5F48687BF}" type="parTrans" cxnId="{5D35918E-F143-4EB8-88AE-A0C296A5AA38}">
      <dgm:prSet/>
      <dgm:spPr/>
      <dgm:t>
        <a:bodyPr/>
        <a:lstStyle/>
        <a:p>
          <a:endParaRPr lang="pt-BR"/>
        </a:p>
      </dgm:t>
    </dgm:pt>
    <dgm:pt modelId="{9CA8BDDB-D542-428B-87F2-BF0040D7CFEE}" type="sibTrans" cxnId="{5D35918E-F143-4EB8-88AE-A0C296A5AA38}">
      <dgm:prSet/>
      <dgm:spPr/>
      <dgm:t>
        <a:bodyPr/>
        <a:lstStyle/>
        <a:p>
          <a:endParaRPr lang="pt-BR"/>
        </a:p>
      </dgm:t>
    </dgm:pt>
    <dgm:pt modelId="{FB3961E3-434C-464D-871E-509C7ECF3236}">
      <dgm:prSet phldrT="[Texto]"/>
      <dgm:spPr/>
      <dgm:t>
        <a:bodyPr/>
        <a:lstStyle/>
        <a:p>
          <a:r>
            <a:rPr lang="pt-BR" dirty="0"/>
            <a:t>Guilherme de Orange</a:t>
          </a:r>
        </a:p>
      </dgm:t>
    </dgm:pt>
    <dgm:pt modelId="{5E5BE35A-F55A-47CE-8CA6-AAC831BE23CD}" type="parTrans" cxnId="{2CD74868-523E-4134-BDBA-002067D2234E}">
      <dgm:prSet/>
      <dgm:spPr/>
      <dgm:t>
        <a:bodyPr/>
        <a:lstStyle/>
        <a:p>
          <a:endParaRPr lang="pt-BR"/>
        </a:p>
      </dgm:t>
    </dgm:pt>
    <dgm:pt modelId="{B99AE71C-5D55-434C-850D-AC85ABBD66C8}" type="sibTrans" cxnId="{2CD74868-523E-4134-BDBA-002067D2234E}">
      <dgm:prSet/>
      <dgm:spPr/>
      <dgm:t>
        <a:bodyPr/>
        <a:lstStyle/>
        <a:p>
          <a:endParaRPr lang="pt-BR"/>
        </a:p>
      </dgm:t>
    </dgm:pt>
    <dgm:pt modelId="{1B83EC31-85A4-4512-ADB7-486C6FEEE403}">
      <dgm:prSet/>
      <dgm:spPr/>
      <dgm:t>
        <a:bodyPr/>
        <a:lstStyle/>
        <a:p>
          <a:r>
            <a:rPr lang="pt-BR" dirty="0"/>
            <a:t>Jura obediência à Declaração de Direitos (</a:t>
          </a:r>
          <a:r>
            <a:rPr lang="pt-BR" b="1" dirty="0"/>
            <a:t>Bill of Rights</a:t>
          </a:r>
          <a:r>
            <a:rPr lang="pt-BR" dirty="0"/>
            <a:t>).</a:t>
          </a:r>
        </a:p>
      </dgm:t>
    </dgm:pt>
    <dgm:pt modelId="{54E1E6AD-A6B1-4CA7-B6A8-6145FACC6207}" type="parTrans" cxnId="{72D059BA-9FDC-43E9-B444-16DB68DF0EAF}">
      <dgm:prSet/>
      <dgm:spPr/>
      <dgm:t>
        <a:bodyPr/>
        <a:lstStyle/>
        <a:p>
          <a:endParaRPr lang="pt-BR"/>
        </a:p>
      </dgm:t>
    </dgm:pt>
    <dgm:pt modelId="{0DEAAEBA-810F-4873-AE0D-46AB76BDB77C}" type="sibTrans" cxnId="{72D059BA-9FDC-43E9-B444-16DB68DF0EAF}">
      <dgm:prSet/>
      <dgm:spPr/>
      <dgm:t>
        <a:bodyPr/>
        <a:lstStyle/>
        <a:p>
          <a:endParaRPr lang="pt-BR"/>
        </a:p>
      </dgm:t>
    </dgm:pt>
    <dgm:pt modelId="{3BF8B8FE-5854-4021-AE78-37A6FC24D249}">
      <dgm:prSet/>
      <dgm:spPr/>
      <dgm:t>
        <a:bodyPr/>
        <a:lstStyle/>
        <a:p>
          <a:r>
            <a:rPr lang="pt-BR" dirty="0"/>
            <a:t>“O rei reina, mas quem governa é o Parlamento.”</a:t>
          </a:r>
        </a:p>
      </dgm:t>
    </dgm:pt>
    <dgm:pt modelId="{2D27ABD3-207F-4607-86F7-08E6BE1771A9}" type="parTrans" cxnId="{0215D525-14CE-4E76-8F29-8EC969DF7ADF}">
      <dgm:prSet/>
      <dgm:spPr/>
      <dgm:t>
        <a:bodyPr/>
        <a:lstStyle/>
        <a:p>
          <a:endParaRPr lang="pt-BR"/>
        </a:p>
      </dgm:t>
    </dgm:pt>
    <dgm:pt modelId="{3D66294B-3C26-491C-9A13-BB336C8AED1A}" type="sibTrans" cxnId="{0215D525-14CE-4E76-8F29-8EC969DF7ADF}">
      <dgm:prSet/>
      <dgm:spPr/>
      <dgm:t>
        <a:bodyPr/>
        <a:lstStyle/>
        <a:p>
          <a:endParaRPr lang="pt-BR"/>
        </a:p>
      </dgm:t>
    </dgm:pt>
    <dgm:pt modelId="{E4B6E8B9-0389-47CC-8BC2-A78F317E1624}" type="pres">
      <dgm:prSet presAssocID="{64EF3ED2-B34C-448E-92E7-E091D4D996E1}" presName="linearFlow" presStyleCnt="0">
        <dgm:presLayoutVars>
          <dgm:dir/>
          <dgm:animLvl val="lvl"/>
          <dgm:resizeHandles val="exact"/>
        </dgm:presLayoutVars>
      </dgm:prSet>
      <dgm:spPr/>
    </dgm:pt>
    <dgm:pt modelId="{F5CF89B8-526C-4591-9344-7E70DB02A46F}" type="pres">
      <dgm:prSet presAssocID="{0AACAC1F-65DF-4841-9F5D-CD84CB646024}" presName="composite" presStyleCnt="0"/>
      <dgm:spPr/>
    </dgm:pt>
    <dgm:pt modelId="{3DC04476-5C6C-4710-A042-8D1B31569942}" type="pres">
      <dgm:prSet presAssocID="{0AACAC1F-65DF-4841-9F5D-CD84CB64602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312F18-7267-4319-9B93-67A338C3A3DD}" type="pres">
      <dgm:prSet presAssocID="{0AACAC1F-65DF-4841-9F5D-CD84CB646024}" presName="parSh" presStyleLbl="node1" presStyleIdx="0" presStyleCnt="4"/>
      <dgm:spPr/>
    </dgm:pt>
    <dgm:pt modelId="{B4D34C3A-7169-4C07-9F98-91D9F6613266}" type="pres">
      <dgm:prSet presAssocID="{0AACAC1F-65DF-4841-9F5D-CD84CB646024}" presName="desTx" presStyleLbl="fgAcc1" presStyleIdx="0" presStyleCnt="4">
        <dgm:presLayoutVars>
          <dgm:bulletEnabled val="1"/>
        </dgm:presLayoutVars>
      </dgm:prSet>
      <dgm:spPr/>
    </dgm:pt>
    <dgm:pt modelId="{0A45486D-94FF-483F-94AB-5A5B65ABD412}" type="pres">
      <dgm:prSet presAssocID="{2FC03A24-4B58-4B6F-BC1F-B6DDB7FEF259}" presName="sibTrans" presStyleLbl="sibTrans2D1" presStyleIdx="0" presStyleCnt="3"/>
      <dgm:spPr/>
    </dgm:pt>
    <dgm:pt modelId="{BFC40716-132C-4D1B-BDD0-EB68DCBB9418}" type="pres">
      <dgm:prSet presAssocID="{2FC03A24-4B58-4B6F-BC1F-B6DDB7FEF259}" presName="connTx" presStyleLbl="sibTrans2D1" presStyleIdx="0" presStyleCnt="3"/>
      <dgm:spPr/>
    </dgm:pt>
    <dgm:pt modelId="{8CABE7A0-14FB-42A0-9BF6-95E40E374FD3}" type="pres">
      <dgm:prSet presAssocID="{03F7F077-8E46-43F5-B951-60E55A78958B}" presName="composite" presStyleCnt="0"/>
      <dgm:spPr/>
    </dgm:pt>
    <dgm:pt modelId="{D49ADBBA-26EB-4737-9EE7-CEAF1DFE95A4}" type="pres">
      <dgm:prSet presAssocID="{03F7F077-8E46-43F5-B951-60E55A78958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85061F-094B-4339-960A-C9C6311B0853}" type="pres">
      <dgm:prSet presAssocID="{03F7F077-8E46-43F5-B951-60E55A78958B}" presName="parSh" presStyleLbl="node1" presStyleIdx="1" presStyleCnt="4"/>
      <dgm:spPr/>
    </dgm:pt>
    <dgm:pt modelId="{CABEF471-9E7B-4D6B-B6AE-8F2CFA0B5C19}" type="pres">
      <dgm:prSet presAssocID="{03F7F077-8E46-43F5-B951-60E55A78958B}" presName="desTx" presStyleLbl="fgAcc1" presStyleIdx="1" presStyleCnt="4">
        <dgm:presLayoutVars>
          <dgm:bulletEnabled val="1"/>
        </dgm:presLayoutVars>
      </dgm:prSet>
      <dgm:spPr/>
    </dgm:pt>
    <dgm:pt modelId="{716A0F16-6371-41B4-80A5-1BD3E36B69B2}" type="pres">
      <dgm:prSet presAssocID="{5DBB0141-80CA-4F92-8CFD-42CDF3983AA5}" presName="sibTrans" presStyleLbl="sibTrans2D1" presStyleIdx="1" presStyleCnt="3"/>
      <dgm:spPr/>
    </dgm:pt>
    <dgm:pt modelId="{9BB4F8A7-C09D-4411-A72B-1A36F3B124D5}" type="pres">
      <dgm:prSet presAssocID="{5DBB0141-80CA-4F92-8CFD-42CDF3983AA5}" presName="connTx" presStyleLbl="sibTrans2D1" presStyleIdx="1" presStyleCnt="3"/>
      <dgm:spPr/>
    </dgm:pt>
    <dgm:pt modelId="{ACA87BC1-9A8D-4169-A99E-4F5656970BDE}" type="pres">
      <dgm:prSet presAssocID="{E15839B3-37C4-40E5-A932-C3810B86120A}" presName="composite" presStyleCnt="0"/>
      <dgm:spPr/>
    </dgm:pt>
    <dgm:pt modelId="{12428F56-8F8C-4087-B947-3CBE3BCB1D17}" type="pres">
      <dgm:prSet presAssocID="{E15839B3-37C4-40E5-A932-C3810B86120A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591B043-5B37-4726-AB73-33EF66C5CE66}" type="pres">
      <dgm:prSet presAssocID="{E15839B3-37C4-40E5-A932-C3810B86120A}" presName="parSh" presStyleLbl="node1" presStyleIdx="2" presStyleCnt="4"/>
      <dgm:spPr/>
    </dgm:pt>
    <dgm:pt modelId="{2DBDB209-EA58-48AC-885D-B6E3701072E9}" type="pres">
      <dgm:prSet presAssocID="{E15839B3-37C4-40E5-A932-C3810B86120A}" presName="desTx" presStyleLbl="fgAcc1" presStyleIdx="2" presStyleCnt="4">
        <dgm:presLayoutVars>
          <dgm:bulletEnabled val="1"/>
        </dgm:presLayoutVars>
      </dgm:prSet>
      <dgm:spPr/>
    </dgm:pt>
    <dgm:pt modelId="{5896E04A-5BD0-4A76-9287-7ADA0C9359F3}" type="pres">
      <dgm:prSet presAssocID="{3CC58716-D06E-4737-8135-A1117BF44F26}" presName="sibTrans" presStyleLbl="sibTrans2D1" presStyleIdx="2" presStyleCnt="3"/>
      <dgm:spPr/>
    </dgm:pt>
    <dgm:pt modelId="{B2A26929-796E-4F80-8EB1-9733796614C1}" type="pres">
      <dgm:prSet presAssocID="{3CC58716-D06E-4737-8135-A1117BF44F26}" presName="connTx" presStyleLbl="sibTrans2D1" presStyleIdx="2" presStyleCnt="3"/>
      <dgm:spPr/>
    </dgm:pt>
    <dgm:pt modelId="{A2DD8456-422E-46FD-9A7E-5F8A5D230DFC}" type="pres">
      <dgm:prSet presAssocID="{FB3961E3-434C-464D-871E-509C7ECF3236}" presName="composite" presStyleCnt="0"/>
      <dgm:spPr/>
    </dgm:pt>
    <dgm:pt modelId="{9731EC9E-1994-458E-8AC5-931A0F705B57}" type="pres">
      <dgm:prSet presAssocID="{FB3961E3-434C-464D-871E-509C7ECF3236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EE5A358-244D-4924-BE8E-09D3E677A87A}" type="pres">
      <dgm:prSet presAssocID="{FB3961E3-434C-464D-871E-509C7ECF3236}" presName="parSh" presStyleLbl="node1" presStyleIdx="3" presStyleCnt="4"/>
      <dgm:spPr/>
    </dgm:pt>
    <dgm:pt modelId="{6A1AD51E-AD54-43EF-BBCC-0964C4E5C6CB}" type="pres">
      <dgm:prSet presAssocID="{FB3961E3-434C-464D-871E-509C7ECF3236}" presName="desTx" presStyleLbl="fgAcc1" presStyleIdx="3" presStyleCnt="4">
        <dgm:presLayoutVars>
          <dgm:bulletEnabled val="1"/>
        </dgm:presLayoutVars>
      </dgm:prSet>
      <dgm:spPr/>
    </dgm:pt>
  </dgm:ptLst>
  <dgm:cxnLst>
    <dgm:cxn modelId="{BAFD9605-CDC3-48B1-B851-0ABF8DEF4F59}" type="presOf" srcId="{03F7F077-8E46-43F5-B951-60E55A78958B}" destId="{6E85061F-094B-4339-960A-C9C6311B0853}" srcOrd="1" destOrd="0" presId="urn:microsoft.com/office/officeart/2005/8/layout/process3"/>
    <dgm:cxn modelId="{4A34AB07-4D1D-479F-A807-9EBEC06177B8}" type="presOf" srcId="{D0112927-94D9-4893-98EC-14D32AB5039A}" destId="{CABEF471-9E7B-4D6B-B6AE-8F2CFA0B5C19}" srcOrd="0" destOrd="0" presId="urn:microsoft.com/office/officeart/2005/8/layout/process3"/>
    <dgm:cxn modelId="{44183519-C4D1-4193-AA17-A14ACB933247}" srcId="{64EF3ED2-B34C-448E-92E7-E091D4D996E1}" destId="{E15839B3-37C4-40E5-A932-C3810B86120A}" srcOrd="2" destOrd="0" parTransId="{0B3A8A08-EA1B-4CE1-A6D8-FE613F1BAB97}" sibTransId="{3CC58716-D06E-4737-8135-A1117BF44F26}"/>
    <dgm:cxn modelId="{AAE8D31C-5102-4702-9B2C-09BF7AC803D4}" type="presOf" srcId="{5F03B3D1-C292-4BEF-9B36-F47C776C5921}" destId="{2DBDB209-EA58-48AC-885D-B6E3701072E9}" srcOrd="0" destOrd="0" presId="urn:microsoft.com/office/officeart/2005/8/layout/process3"/>
    <dgm:cxn modelId="{0215D525-14CE-4E76-8F29-8EC969DF7ADF}" srcId="{FB3961E3-434C-464D-871E-509C7ECF3236}" destId="{3BF8B8FE-5854-4021-AE78-37A6FC24D249}" srcOrd="1" destOrd="0" parTransId="{2D27ABD3-207F-4607-86F7-08E6BE1771A9}" sibTransId="{3D66294B-3C26-491C-9A13-BB336C8AED1A}"/>
    <dgm:cxn modelId="{FC25112C-0CE3-4BBD-B3E4-7D918F6AA2FD}" type="presOf" srcId="{5AD58624-0E75-4CD3-86F3-32AFA406683E}" destId="{B4D34C3A-7169-4C07-9F98-91D9F6613266}" srcOrd="0" destOrd="0" presId="urn:microsoft.com/office/officeart/2005/8/layout/process3"/>
    <dgm:cxn modelId="{163EFB30-C389-47C8-865C-5159D955E1BD}" type="presOf" srcId="{64EF3ED2-B34C-448E-92E7-E091D4D996E1}" destId="{E4B6E8B9-0389-47CC-8BC2-A78F317E1624}" srcOrd="0" destOrd="0" presId="urn:microsoft.com/office/officeart/2005/8/layout/process3"/>
    <dgm:cxn modelId="{2BCB7D32-75C0-4B51-8C9D-05D63C465AB5}" type="presOf" srcId="{FB3961E3-434C-464D-871E-509C7ECF3236}" destId="{9731EC9E-1994-458E-8AC5-931A0F705B57}" srcOrd="0" destOrd="0" presId="urn:microsoft.com/office/officeart/2005/8/layout/process3"/>
    <dgm:cxn modelId="{D6776237-64F9-4E38-A3B3-451090DC253A}" type="presOf" srcId="{0AACAC1F-65DF-4841-9F5D-CD84CB646024}" destId="{12312F18-7267-4319-9B93-67A338C3A3DD}" srcOrd="1" destOrd="0" presId="urn:microsoft.com/office/officeart/2005/8/layout/process3"/>
    <dgm:cxn modelId="{2AD70561-A3B8-44B1-9CE2-E12A557C5039}" type="presOf" srcId="{5DBB0141-80CA-4F92-8CFD-42CDF3983AA5}" destId="{9BB4F8A7-C09D-4411-A72B-1A36F3B124D5}" srcOrd="1" destOrd="0" presId="urn:microsoft.com/office/officeart/2005/8/layout/process3"/>
    <dgm:cxn modelId="{372BCD41-0D08-45EC-8354-173A893BC78A}" srcId="{E15839B3-37C4-40E5-A932-C3810B86120A}" destId="{5F03B3D1-C292-4BEF-9B36-F47C776C5921}" srcOrd="0" destOrd="0" parTransId="{86D183E9-0E02-4F54-A2B5-BD95747195B9}" sibTransId="{3BA6711D-2239-4F35-99ED-AC252D6817CD}"/>
    <dgm:cxn modelId="{2CD74868-523E-4134-BDBA-002067D2234E}" srcId="{64EF3ED2-B34C-448E-92E7-E091D4D996E1}" destId="{FB3961E3-434C-464D-871E-509C7ECF3236}" srcOrd="3" destOrd="0" parTransId="{5E5BE35A-F55A-47CE-8CA6-AAC831BE23CD}" sibTransId="{B99AE71C-5D55-434C-850D-AC85ABBD66C8}"/>
    <dgm:cxn modelId="{DBEC4C4A-0555-40F6-9D99-0A3BD3991401}" type="presOf" srcId="{3CC58716-D06E-4737-8135-A1117BF44F26}" destId="{B2A26929-796E-4F80-8EB1-9733796614C1}" srcOrd="1" destOrd="0" presId="urn:microsoft.com/office/officeart/2005/8/layout/process3"/>
    <dgm:cxn modelId="{F6CCD679-4BC8-4D1F-AF9C-1FD881665F7C}" srcId="{0AACAC1F-65DF-4841-9F5D-CD84CB646024}" destId="{5AD58624-0E75-4CD3-86F3-32AFA406683E}" srcOrd="0" destOrd="0" parTransId="{8C5B815F-B0AE-4FCB-9FD8-DA42AA06906E}" sibTransId="{261C71CF-849B-4D91-91F7-50D3BE500B1F}"/>
    <dgm:cxn modelId="{5D35918E-F143-4EB8-88AE-A0C296A5AA38}" srcId="{E15839B3-37C4-40E5-A932-C3810B86120A}" destId="{5064F4B9-AE13-4B79-B681-76F972AD87F1}" srcOrd="1" destOrd="0" parTransId="{4E55BC7A-774D-439C-9538-77A5F48687BF}" sibTransId="{9CA8BDDB-D542-428B-87F2-BF0040D7CFEE}"/>
    <dgm:cxn modelId="{28130092-76BC-4C96-86F5-B01B324E97ED}" type="presOf" srcId="{5064F4B9-AE13-4B79-B681-76F972AD87F1}" destId="{2DBDB209-EA58-48AC-885D-B6E3701072E9}" srcOrd="0" destOrd="1" presId="urn:microsoft.com/office/officeart/2005/8/layout/process3"/>
    <dgm:cxn modelId="{67C59098-A5A8-4859-84F9-3950AF3A4D6E}" type="presOf" srcId="{E15839B3-37C4-40E5-A932-C3810B86120A}" destId="{D591B043-5B37-4726-AB73-33EF66C5CE66}" srcOrd="1" destOrd="0" presId="urn:microsoft.com/office/officeart/2005/8/layout/process3"/>
    <dgm:cxn modelId="{ADF00A9D-C4CC-44BC-B07E-1FF0A666531B}" type="presOf" srcId="{2FC03A24-4B58-4B6F-BC1F-B6DDB7FEF259}" destId="{BFC40716-132C-4D1B-BDD0-EB68DCBB9418}" srcOrd="1" destOrd="0" presId="urn:microsoft.com/office/officeart/2005/8/layout/process3"/>
    <dgm:cxn modelId="{A0141EA3-CA47-4D58-A543-CFEBEC432045}" type="presOf" srcId="{0AACAC1F-65DF-4841-9F5D-CD84CB646024}" destId="{3DC04476-5C6C-4710-A042-8D1B31569942}" srcOrd="0" destOrd="0" presId="urn:microsoft.com/office/officeart/2005/8/layout/process3"/>
    <dgm:cxn modelId="{92CA7CA5-11D6-4484-BD7B-2C52A3C25BE0}" type="presOf" srcId="{3CC58716-D06E-4737-8135-A1117BF44F26}" destId="{5896E04A-5BD0-4A76-9287-7ADA0C9359F3}" srcOrd="0" destOrd="0" presId="urn:microsoft.com/office/officeart/2005/8/layout/process3"/>
    <dgm:cxn modelId="{6636F8A7-3BE5-4915-9CEB-3BB4693EC032}" srcId="{64EF3ED2-B34C-448E-92E7-E091D4D996E1}" destId="{0AACAC1F-65DF-4841-9F5D-CD84CB646024}" srcOrd="0" destOrd="0" parTransId="{0F97DF1D-C6FF-4609-B7B5-2CCC2E0DDD23}" sibTransId="{2FC03A24-4B58-4B6F-BC1F-B6DDB7FEF259}"/>
    <dgm:cxn modelId="{AA2C60A9-1717-4F7F-9E5B-803B8CAF50DC}" type="presOf" srcId="{3BF8B8FE-5854-4021-AE78-37A6FC24D249}" destId="{6A1AD51E-AD54-43EF-BBCC-0964C4E5C6CB}" srcOrd="0" destOrd="1" presId="urn:microsoft.com/office/officeart/2005/8/layout/process3"/>
    <dgm:cxn modelId="{E72CD0AF-F364-492C-A4DE-BEBF2053D9CC}" type="presOf" srcId="{2FC03A24-4B58-4B6F-BC1F-B6DDB7FEF259}" destId="{0A45486D-94FF-483F-94AB-5A5B65ABD412}" srcOrd="0" destOrd="0" presId="urn:microsoft.com/office/officeart/2005/8/layout/process3"/>
    <dgm:cxn modelId="{F1A3F0B6-2275-4679-96E6-917F4C138EC1}" type="presOf" srcId="{FB3961E3-434C-464D-871E-509C7ECF3236}" destId="{2EE5A358-244D-4924-BE8E-09D3E677A87A}" srcOrd="1" destOrd="0" presId="urn:microsoft.com/office/officeart/2005/8/layout/process3"/>
    <dgm:cxn modelId="{72D059BA-9FDC-43E9-B444-16DB68DF0EAF}" srcId="{FB3961E3-434C-464D-871E-509C7ECF3236}" destId="{1B83EC31-85A4-4512-ADB7-486C6FEEE403}" srcOrd="0" destOrd="0" parTransId="{54E1E6AD-A6B1-4CA7-B6A8-6145FACC6207}" sibTransId="{0DEAAEBA-810F-4873-AE0D-46AB76BDB77C}"/>
    <dgm:cxn modelId="{7A0A98BA-E868-41C9-9895-46483BFF9EAA}" type="presOf" srcId="{5DBB0141-80CA-4F92-8CFD-42CDF3983AA5}" destId="{716A0F16-6371-41B4-80A5-1BD3E36B69B2}" srcOrd="0" destOrd="0" presId="urn:microsoft.com/office/officeart/2005/8/layout/process3"/>
    <dgm:cxn modelId="{B6A566C5-3BBC-4A5E-9E50-94199133F0EE}" srcId="{64EF3ED2-B34C-448E-92E7-E091D4D996E1}" destId="{03F7F077-8E46-43F5-B951-60E55A78958B}" srcOrd="1" destOrd="0" parTransId="{664386C7-041E-4E0E-9EE1-A44802ECB1E1}" sibTransId="{5DBB0141-80CA-4F92-8CFD-42CDF3983AA5}"/>
    <dgm:cxn modelId="{7971B9E1-20CE-4BC6-8AE8-E25E7FC8A813}" type="presOf" srcId="{E15839B3-37C4-40E5-A932-C3810B86120A}" destId="{12428F56-8F8C-4087-B947-3CBE3BCB1D17}" srcOrd="0" destOrd="0" presId="urn:microsoft.com/office/officeart/2005/8/layout/process3"/>
    <dgm:cxn modelId="{747FD8E4-CA08-4610-BC6C-DD1EFE54F81F}" srcId="{03F7F077-8E46-43F5-B951-60E55A78958B}" destId="{D0112927-94D9-4893-98EC-14D32AB5039A}" srcOrd="0" destOrd="0" parTransId="{80208F2F-919E-4013-AB62-81A3631D72DA}" sibTransId="{8305934B-47BE-4307-A72B-274B7AF698D4}"/>
    <dgm:cxn modelId="{FCA4FFFA-0FE5-4DB3-9D98-8562E171E91D}" type="presOf" srcId="{03F7F077-8E46-43F5-B951-60E55A78958B}" destId="{D49ADBBA-26EB-4737-9EE7-CEAF1DFE95A4}" srcOrd="0" destOrd="0" presId="urn:microsoft.com/office/officeart/2005/8/layout/process3"/>
    <dgm:cxn modelId="{1196A4FE-04EF-400A-B8A7-5DE89A0C8C53}" type="presOf" srcId="{1B83EC31-85A4-4512-ADB7-486C6FEEE403}" destId="{6A1AD51E-AD54-43EF-BBCC-0964C4E5C6CB}" srcOrd="0" destOrd="0" presId="urn:microsoft.com/office/officeart/2005/8/layout/process3"/>
    <dgm:cxn modelId="{92537E5F-1370-4452-9FCE-413AD5032773}" type="presParOf" srcId="{E4B6E8B9-0389-47CC-8BC2-A78F317E1624}" destId="{F5CF89B8-526C-4591-9344-7E70DB02A46F}" srcOrd="0" destOrd="0" presId="urn:microsoft.com/office/officeart/2005/8/layout/process3"/>
    <dgm:cxn modelId="{5B008806-E658-4BF1-9DDA-7742152C74F5}" type="presParOf" srcId="{F5CF89B8-526C-4591-9344-7E70DB02A46F}" destId="{3DC04476-5C6C-4710-A042-8D1B31569942}" srcOrd="0" destOrd="0" presId="urn:microsoft.com/office/officeart/2005/8/layout/process3"/>
    <dgm:cxn modelId="{7F4B5E25-BA71-462A-BDA7-DF3551427350}" type="presParOf" srcId="{F5CF89B8-526C-4591-9344-7E70DB02A46F}" destId="{12312F18-7267-4319-9B93-67A338C3A3DD}" srcOrd="1" destOrd="0" presId="urn:microsoft.com/office/officeart/2005/8/layout/process3"/>
    <dgm:cxn modelId="{76690297-8989-4C23-97FD-AC3185D73374}" type="presParOf" srcId="{F5CF89B8-526C-4591-9344-7E70DB02A46F}" destId="{B4D34C3A-7169-4C07-9F98-91D9F6613266}" srcOrd="2" destOrd="0" presId="urn:microsoft.com/office/officeart/2005/8/layout/process3"/>
    <dgm:cxn modelId="{8C4E33FA-C1A2-479D-8F26-D1BC6680A993}" type="presParOf" srcId="{E4B6E8B9-0389-47CC-8BC2-A78F317E1624}" destId="{0A45486D-94FF-483F-94AB-5A5B65ABD412}" srcOrd="1" destOrd="0" presId="urn:microsoft.com/office/officeart/2005/8/layout/process3"/>
    <dgm:cxn modelId="{D8EB4A7C-806C-4238-ACA1-8A900ED6DB2D}" type="presParOf" srcId="{0A45486D-94FF-483F-94AB-5A5B65ABD412}" destId="{BFC40716-132C-4D1B-BDD0-EB68DCBB9418}" srcOrd="0" destOrd="0" presId="urn:microsoft.com/office/officeart/2005/8/layout/process3"/>
    <dgm:cxn modelId="{EAD6DF10-92A5-45DE-BB9D-C5A8AE3957E5}" type="presParOf" srcId="{E4B6E8B9-0389-47CC-8BC2-A78F317E1624}" destId="{8CABE7A0-14FB-42A0-9BF6-95E40E374FD3}" srcOrd="2" destOrd="0" presId="urn:microsoft.com/office/officeart/2005/8/layout/process3"/>
    <dgm:cxn modelId="{B90D2F4C-F863-4115-97AE-60DC46F208DB}" type="presParOf" srcId="{8CABE7A0-14FB-42A0-9BF6-95E40E374FD3}" destId="{D49ADBBA-26EB-4737-9EE7-CEAF1DFE95A4}" srcOrd="0" destOrd="0" presId="urn:microsoft.com/office/officeart/2005/8/layout/process3"/>
    <dgm:cxn modelId="{9848EAFB-ADA5-4B03-B23F-4C182CE5483A}" type="presParOf" srcId="{8CABE7A0-14FB-42A0-9BF6-95E40E374FD3}" destId="{6E85061F-094B-4339-960A-C9C6311B0853}" srcOrd="1" destOrd="0" presId="urn:microsoft.com/office/officeart/2005/8/layout/process3"/>
    <dgm:cxn modelId="{FE4449A8-9948-44A6-8097-B78DC8F1457B}" type="presParOf" srcId="{8CABE7A0-14FB-42A0-9BF6-95E40E374FD3}" destId="{CABEF471-9E7B-4D6B-B6AE-8F2CFA0B5C19}" srcOrd="2" destOrd="0" presId="urn:microsoft.com/office/officeart/2005/8/layout/process3"/>
    <dgm:cxn modelId="{AD6057AA-74F4-4DD8-93F5-24731F96F961}" type="presParOf" srcId="{E4B6E8B9-0389-47CC-8BC2-A78F317E1624}" destId="{716A0F16-6371-41B4-80A5-1BD3E36B69B2}" srcOrd="3" destOrd="0" presId="urn:microsoft.com/office/officeart/2005/8/layout/process3"/>
    <dgm:cxn modelId="{861A0842-0A30-4CC4-ABD3-E83589FE3396}" type="presParOf" srcId="{716A0F16-6371-41B4-80A5-1BD3E36B69B2}" destId="{9BB4F8A7-C09D-4411-A72B-1A36F3B124D5}" srcOrd="0" destOrd="0" presId="urn:microsoft.com/office/officeart/2005/8/layout/process3"/>
    <dgm:cxn modelId="{0AD34501-1534-498B-B32E-5F06AE56FB25}" type="presParOf" srcId="{E4B6E8B9-0389-47CC-8BC2-A78F317E1624}" destId="{ACA87BC1-9A8D-4169-A99E-4F5656970BDE}" srcOrd="4" destOrd="0" presId="urn:microsoft.com/office/officeart/2005/8/layout/process3"/>
    <dgm:cxn modelId="{F029769D-A888-45BB-A1B6-D2668B0FE336}" type="presParOf" srcId="{ACA87BC1-9A8D-4169-A99E-4F5656970BDE}" destId="{12428F56-8F8C-4087-B947-3CBE3BCB1D17}" srcOrd="0" destOrd="0" presId="urn:microsoft.com/office/officeart/2005/8/layout/process3"/>
    <dgm:cxn modelId="{1895D4C4-3DB4-4C71-B5B4-B1B41A7825FA}" type="presParOf" srcId="{ACA87BC1-9A8D-4169-A99E-4F5656970BDE}" destId="{D591B043-5B37-4726-AB73-33EF66C5CE66}" srcOrd="1" destOrd="0" presId="urn:microsoft.com/office/officeart/2005/8/layout/process3"/>
    <dgm:cxn modelId="{B189428A-484D-480D-9413-F34EDE58FD02}" type="presParOf" srcId="{ACA87BC1-9A8D-4169-A99E-4F5656970BDE}" destId="{2DBDB209-EA58-48AC-885D-B6E3701072E9}" srcOrd="2" destOrd="0" presId="urn:microsoft.com/office/officeart/2005/8/layout/process3"/>
    <dgm:cxn modelId="{1DE6E2A2-F01F-42C8-AC0C-738AE38287BD}" type="presParOf" srcId="{E4B6E8B9-0389-47CC-8BC2-A78F317E1624}" destId="{5896E04A-5BD0-4A76-9287-7ADA0C9359F3}" srcOrd="5" destOrd="0" presId="urn:microsoft.com/office/officeart/2005/8/layout/process3"/>
    <dgm:cxn modelId="{EE192298-A4F1-404E-8430-7EFE020D9140}" type="presParOf" srcId="{5896E04A-5BD0-4A76-9287-7ADA0C9359F3}" destId="{B2A26929-796E-4F80-8EB1-9733796614C1}" srcOrd="0" destOrd="0" presId="urn:microsoft.com/office/officeart/2005/8/layout/process3"/>
    <dgm:cxn modelId="{683224C6-BC80-4BD3-AE87-814BFED5AEAB}" type="presParOf" srcId="{E4B6E8B9-0389-47CC-8BC2-A78F317E1624}" destId="{A2DD8456-422E-46FD-9A7E-5F8A5D230DFC}" srcOrd="6" destOrd="0" presId="urn:microsoft.com/office/officeart/2005/8/layout/process3"/>
    <dgm:cxn modelId="{92081165-CFD3-4B21-B7BD-10631B9A91FE}" type="presParOf" srcId="{A2DD8456-422E-46FD-9A7E-5F8A5D230DFC}" destId="{9731EC9E-1994-458E-8AC5-931A0F705B57}" srcOrd="0" destOrd="0" presId="urn:microsoft.com/office/officeart/2005/8/layout/process3"/>
    <dgm:cxn modelId="{B44C0B65-E2CF-40E0-A6A6-4C49579FBD9E}" type="presParOf" srcId="{A2DD8456-422E-46FD-9A7E-5F8A5D230DFC}" destId="{2EE5A358-244D-4924-BE8E-09D3E677A87A}" srcOrd="1" destOrd="0" presId="urn:microsoft.com/office/officeart/2005/8/layout/process3"/>
    <dgm:cxn modelId="{908ACC8F-CCBD-45AE-B1C3-DE123EC9B6F5}" type="presParOf" srcId="{A2DD8456-422E-46FD-9A7E-5F8A5D230DFC}" destId="{6A1AD51E-AD54-43EF-BBCC-0964C4E5C6C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4D827E5-C787-4407-805E-3B88962AE157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17447C9-045A-491F-9FC9-79D6269AB790}">
      <dgm:prSet phldrT="[Texto]"/>
      <dgm:spPr/>
      <dgm:t>
        <a:bodyPr/>
        <a:lstStyle/>
        <a:p>
          <a:r>
            <a:rPr lang="pt-BR" dirty="0"/>
            <a:t>Artesanato</a:t>
          </a:r>
        </a:p>
      </dgm:t>
    </dgm:pt>
    <dgm:pt modelId="{4B08FD82-6072-41A2-A4EF-1F8AB1DB2C5E}" type="parTrans" cxnId="{B8710CA8-FF81-482F-91DB-B4F16D865031}">
      <dgm:prSet/>
      <dgm:spPr/>
      <dgm:t>
        <a:bodyPr/>
        <a:lstStyle/>
        <a:p>
          <a:endParaRPr lang="pt-BR"/>
        </a:p>
      </dgm:t>
    </dgm:pt>
    <dgm:pt modelId="{19A22F44-1AFF-4717-BF23-EA8F5CD3E881}" type="sibTrans" cxnId="{B8710CA8-FF81-482F-91DB-B4F16D865031}">
      <dgm:prSet/>
      <dgm:spPr/>
      <dgm:t>
        <a:bodyPr/>
        <a:lstStyle/>
        <a:p>
          <a:endParaRPr lang="pt-BR" dirty="0"/>
        </a:p>
      </dgm:t>
    </dgm:pt>
    <dgm:pt modelId="{E6057792-E547-4A5F-8720-49D3F62ED2F0}">
      <dgm:prSet phldrT="[Texto]"/>
      <dgm:spPr/>
      <dgm:t>
        <a:bodyPr/>
        <a:lstStyle/>
        <a:p>
          <a:r>
            <a:rPr lang="pt-BR" dirty="0"/>
            <a:t>Todas as tarefas são realizadas pela mesma pessoa.</a:t>
          </a:r>
        </a:p>
      </dgm:t>
    </dgm:pt>
    <dgm:pt modelId="{822E4B2C-A887-47CB-B415-63FD72AB9F67}" type="parTrans" cxnId="{E782FDD3-C32A-41FF-9724-97D9E1C87D48}">
      <dgm:prSet/>
      <dgm:spPr/>
      <dgm:t>
        <a:bodyPr/>
        <a:lstStyle/>
        <a:p>
          <a:endParaRPr lang="pt-BR"/>
        </a:p>
      </dgm:t>
    </dgm:pt>
    <dgm:pt modelId="{F5193FBA-98D7-4651-96BA-E310C8E66DE0}" type="sibTrans" cxnId="{E782FDD3-C32A-41FF-9724-97D9E1C87D48}">
      <dgm:prSet/>
      <dgm:spPr/>
      <dgm:t>
        <a:bodyPr/>
        <a:lstStyle/>
        <a:p>
          <a:endParaRPr lang="pt-BR"/>
        </a:p>
      </dgm:t>
    </dgm:pt>
    <dgm:pt modelId="{F45535B1-D4BC-4132-A39F-FC67A1D06608}">
      <dgm:prSet phldrT="[Texto]"/>
      <dgm:spPr/>
      <dgm:t>
        <a:bodyPr/>
        <a:lstStyle/>
        <a:p>
          <a:r>
            <a:rPr lang="pt-BR" dirty="0"/>
            <a:t>Manufatura</a:t>
          </a:r>
        </a:p>
      </dgm:t>
    </dgm:pt>
    <dgm:pt modelId="{FB31F419-A8B2-40CB-9130-BB7BBBB34C07}" type="parTrans" cxnId="{2737DB6E-CF06-4080-A786-F4F5C06D76FB}">
      <dgm:prSet/>
      <dgm:spPr/>
      <dgm:t>
        <a:bodyPr/>
        <a:lstStyle/>
        <a:p>
          <a:endParaRPr lang="pt-BR"/>
        </a:p>
      </dgm:t>
    </dgm:pt>
    <dgm:pt modelId="{5F009C69-1A96-4F9B-8748-4CF169F8A153}" type="sibTrans" cxnId="{2737DB6E-CF06-4080-A786-F4F5C06D76FB}">
      <dgm:prSet/>
      <dgm:spPr/>
      <dgm:t>
        <a:bodyPr/>
        <a:lstStyle/>
        <a:p>
          <a:endParaRPr lang="pt-BR" dirty="0"/>
        </a:p>
      </dgm:t>
    </dgm:pt>
    <dgm:pt modelId="{DDD3E3A1-22DE-4E47-AC03-45A1479B9079}">
      <dgm:prSet phldrT="[Texto]"/>
      <dgm:spPr/>
      <dgm:t>
        <a:bodyPr/>
        <a:lstStyle/>
        <a:p>
          <a:r>
            <a:rPr lang="pt-BR" dirty="0"/>
            <a:t>Trabalhadores reunidos em grandes oficinas.</a:t>
          </a:r>
        </a:p>
      </dgm:t>
    </dgm:pt>
    <dgm:pt modelId="{3046D42C-770F-4442-AA2A-1AC47E7C8EA1}" type="parTrans" cxnId="{559133AB-35D4-4A05-BC20-7DB47AB0A848}">
      <dgm:prSet/>
      <dgm:spPr/>
      <dgm:t>
        <a:bodyPr/>
        <a:lstStyle/>
        <a:p>
          <a:endParaRPr lang="pt-BR"/>
        </a:p>
      </dgm:t>
    </dgm:pt>
    <dgm:pt modelId="{7D8F0AD3-4855-44F7-BC04-583211D1F0B8}" type="sibTrans" cxnId="{559133AB-35D4-4A05-BC20-7DB47AB0A848}">
      <dgm:prSet/>
      <dgm:spPr/>
      <dgm:t>
        <a:bodyPr/>
        <a:lstStyle/>
        <a:p>
          <a:endParaRPr lang="pt-BR"/>
        </a:p>
      </dgm:t>
    </dgm:pt>
    <dgm:pt modelId="{082904F9-7963-4096-A319-A4EF130D5FDB}">
      <dgm:prSet phldrT="[Texto]"/>
      <dgm:spPr/>
      <dgm:t>
        <a:bodyPr/>
        <a:lstStyle/>
        <a:p>
          <a:r>
            <a:rPr lang="pt-BR" dirty="0"/>
            <a:t>Maquinofatura</a:t>
          </a:r>
        </a:p>
      </dgm:t>
    </dgm:pt>
    <dgm:pt modelId="{0AEDB673-251F-42B1-ADBB-DAD1E48859FA}" type="parTrans" cxnId="{3BEF3CEA-B394-4807-BE31-9F073FBC0EA7}">
      <dgm:prSet/>
      <dgm:spPr/>
      <dgm:t>
        <a:bodyPr/>
        <a:lstStyle/>
        <a:p>
          <a:endParaRPr lang="pt-BR"/>
        </a:p>
      </dgm:t>
    </dgm:pt>
    <dgm:pt modelId="{20927F09-41A3-403A-8EFB-6D5B0A304282}" type="sibTrans" cxnId="{3BEF3CEA-B394-4807-BE31-9F073FBC0EA7}">
      <dgm:prSet/>
      <dgm:spPr/>
      <dgm:t>
        <a:bodyPr/>
        <a:lstStyle/>
        <a:p>
          <a:endParaRPr lang="pt-BR"/>
        </a:p>
      </dgm:t>
    </dgm:pt>
    <dgm:pt modelId="{EB588967-72B9-4AEF-A3C1-B02D2CE2E011}">
      <dgm:prSet phldrT="[Texto]"/>
      <dgm:spPr/>
      <dgm:t>
        <a:bodyPr/>
        <a:lstStyle/>
        <a:p>
          <a:r>
            <a:rPr lang="pt-BR" dirty="0"/>
            <a:t>Introdução de máquinas que substituem parte das ferramentas e dos trabalhadores.</a:t>
          </a:r>
        </a:p>
      </dgm:t>
    </dgm:pt>
    <dgm:pt modelId="{DFC5F927-CCB9-4207-8E7C-1CB1BEF96BE7}" type="parTrans" cxnId="{E619E979-15DD-457B-AA9F-4F00B46F1284}">
      <dgm:prSet/>
      <dgm:spPr/>
      <dgm:t>
        <a:bodyPr/>
        <a:lstStyle/>
        <a:p>
          <a:endParaRPr lang="pt-BR"/>
        </a:p>
      </dgm:t>
    </dgm:pt>
    <dgm:pt modelId="{FFCB2D54-7D69-474B-A6EE-A5E8CD846D36}" type="sibTrans" cxnId="{E619E979-15DD-457B-AA9F-4F00B46F1284}">
      <dgm:prSet/>
      <dgm:spPr/>
      <dgm:t>
        <a:bodyPr/>
        <a:lstStyle/>
        <a:p>
          <a:endParaRPr lang="pt-BR"/>
        </a:p>
      </dgm:t>
    </dgm:pt>
    <dgm:pt modelId="{94C9AFEF-C2B5-4784-9926-8C1C0291D6BF}">
      <dgm:prSet phldrT="[Texto]"/>
      <dgm:spPr/>
      <dgm:t>
        <a:bodyPr/>
        <a:lstStyle/>
        <a:p>
          <a:r>
            <a:rPr lang="pt-BR" dirty="0"/>
            <a:t>O artesão é dono da matéria-prima e das ferramentas.</a:t>
          </a:r>
        </a:p>
      </dgm:t>
    </dgm:pt>
    <dgm:pt modelId="{3DF9A582-0FD6-44FF-A120-9F0048EA1448}" type="parTrans" cxnId="{ECF6F861-A8F2-478C-88A2-B1A5AA2D4E55}">
      <dgm:prSet/>
      <dgm:spPr/>
      <dgm:t>
        <a:bodyPr/>
        <a:lstStyle/>
        <a:p>
          <a:endParaRPr lang="pt-BR"/>
        </a:p>
      </dgm:t>
    </dgm:pt>
    <dgm:pt modelId="{5C4C28F2-24B8-4EF5-9670-5E4DDB783BCA}" type="sibTrans" cxnId="{ECF6F861-A8F2-478C-88A2-B1A5AA2D4E55}">
      <dgm:prSet/>
      <dgm:spPr/>
      <dgm:t>
        <a:bodyPr/>
        <a:lstStyle/>
        <a:p>
          <a:endParaRPr lang="pt-BR"/>
        </a:p>
      </dgm:t>
    </dgm:pt>
    <dgm:pt modelId="{6696E5B6-01B0-48C4-B1C9-DAE70A4BB3BC}">
      <dgm:prSet phldrT="[Texto]"/>
      <dgm:spPr/>
      <dgm:t>
        <a:bodyPr/>
        <a:lstStyle/>
        <a:p>
          <a:r>
            <a:rPr lang="pt-BR" dirty="0"/>
            <a:t>Cada trabalhador executa uma parte do trabalho em troca de uma remuneração.</a:t>
          </a:r>
        </a:p>
      </dgm:t>
    </dgm:pt>
    <dgm:pt modelId="{D00822CF-AB21-4208-AC83-A6CAF3F716E1}" type="parTrans" cxnId="{7C100874-A4CD-4742-8605-560AD61973E2}">
      <dgm:prSet/>
      <dgm:spPr/>
      <dgm:t>
        <a:bodyPr/>
        <a:lstStyle/>
        <a:p>
          <a:endParaRPr lang="pt-BR"/>
        </a:p>
      </dgm:t>
    </dgm:pt>
    <dgm:pt modelId="{2F1AD259-8D0C-442B-886A-B831E3F5B314}" type="sibTrans" cxnId="{7C100874-A4CD-4742-8605-560AD61973E2}">
      <dgm:prSet/>
      <dgm:spPr/>
      <dgm:t>
        <a:bodyPr/>
        <a:lstStyle/>
        <a:p>
          <a:endParaRPr lang="pt-BR"/>
        </a:p>
      </dgm:t>
    </dgm:pt>
    <dgm:pt modelId="{5923D314-1C28-45E1-A9F9-089AA05E192A}">
      <dgm:prSet phldrT="[Texto]"/>
      <dgm:spPr/>
      <dgm:t>
        <a:bodyPr/>
        <a:lstStyle/>
        <a:p>
          <a:r>
            <a:rPr lang="pt-BR" dirty="0"/>
            <a:t>As máquinas e ferramentas pertencem ao capitalista.</a:t>
          </a:r>
        </a:p>
      </dgm:t>
    </dgm:pt>
    <dgm:pt modelId="{0D31C487-281B-4D69-BE52-2001542D34A7}" type="parTrans" cxnId="{8D08A218-6A61-4538-9FCD-24C6D356FB46}">
      <dgm:prSet/>
      <dgm:spPr/>
      <dgm:t>
        <a:bodyPr/>
        <a:lstStyle/>
        <a:p>
          <a:endParaRPr lang="pt-BR"/>
        </a:p>
      </dgm:t>
    </dgm:pt>
    <dgm:pt modelId="{B45EDB9B-7765-4E5A-B267-7CF1895DAEA8}" type="sibTrans" cxnId="{8D08A218-6A61-4538-9FCD-24C6D356FB46}">
      <dgm:prSet/>
      <dgm:spPr/>
      <dgm:t>
        <a:bodyPr/>
        <a:lstStyle/>
        <a:p>
          <a:endParaRPr lang="pt-BR"/>
        </a:p>
      </dgm:t>
    </dgm:pt>
    <dgm:pt modelId="{1A83F01C-FB8D-43F5-9108-42B40894057A}">
      <dgm:prSet phldrT="[Texto]"/>
      <dgm:spPr/>
      <dgm:t>
        <a:bodyPr/>
        <a:lstStyle/>
        <a:p>
          <a:r>
            <a:rPr lang="pt-BR" dirty="0"/>
            <a:t>Cada trabalhador executa uma parte do trabalho em troca de um salário.</a:t>
          </a:r>
        </a:p>
      </dgm:t>
    </dgm:pt>
    <dgm:pt modelId="{5B08845C-35F2-45C6-99D0-9B9B6A278E2A}" type="parTrans" cxnId="{B2BF9D3D-6570-4D4E-B4B8-77F625D773A2}">
      <dgm:prSet/>
      <dgm:spPr/>
      <dgm:t>
        <a:bodyPr/>
        <a:lstStyle/>
        <a:p>
          <a:endParaRPr lang="pt-BR"/>
        </a:p>
      </dgm:t>
    </dgm:pt>
    <dgm:pt modelId="{3DED3BCA-8FC0-4063-90E2-FC4DD82454A2}" type="sibTrans" cxnId="{B2BF9D3D-6570-4D4E-B4B8-77F625D773A2}">
      <dgm:prSet/>
      <dgm:spPr/>
      <dgm:t>
        <a:bodyPr/>
        <a:lstStyle/>
        <a:p>
          <a:endParaRPr lang="pt-BR"/>
        </a:p>
      </dgm:t>
    </dgm:pt>
    <dgm:pt modelId="{6C4CB0D7-B630-4164-B20F-56A6374E4802}">
      <dgm:prSet phldrT="[Texto]"/>
      <dgm:spPr/>
      <dgm:t>
        <a:bodyPr/>
        <a:lstStyle/>
        <a:p>
          <a:r>
            <a:rPr lang="pt-BR" dirty="0"/>
            <a:t>As máquinas e ferramentas pertencem ao capitalista.</a:t>
          </a:r>
        </a:p>
      </dgm:t>
    </dgm:pt>
    <dgm:pt modelId="{5617EA27-0196-4F8C-929D-DCAB12BE1B85}" type="parTrans" cxnId="{83DEACD3-B675-4207-B162-06B21919717E}">
      <dgm:prSet/>
      <dgm:spPr/>
      <dgm:t>
        <a:bodyPr/>
        <a:lstStyle/>
        <a:p>
          <a:endParaRPr lang="pt-BR"/>
        </a:p>
      </dgm:t>
    </dgm:pt>
    <dgm:pt modelId="{DE47904C-8E72-4F6E-A3C9-FA6B7EE0F008}" type="sibTrans" cxnId="{83DEACD3-B675-4207-B162-06B21919717E}">
      <dgm:prSet/>
      <dgm:spPr/>
      <dgm:t>
        <a:bodyPr/>
        <a:lstStyle/>
        <a:p>
          <a:endParaRPr lang="pt-BR"/>
        </a:p>
      </dgm:t>
    </dgm:pt>
    <dgm:pt modelId="{E8DF2815-0445-4FC7-A79C-C9A698545971}" type="pres">
      <dgm:prSet presAssocID="{64D827E5-C787-4407-805E-3B88962AE157}" presName="linearFlow" presStyleCnt="0">
        <dgm:presLayoutVars>
          <dgm:dir/>
          <dgm:animLvl val="lvl"/>
          <dgm:resizeHandles val="exact"/>
        </dgm:presLayoutVars>
      </dgm:prSet>
      <dgm:spPr/>
    </dgm:pt>
    <dgm:pt modelId="{1DEF560F-DC2B-4097-A1A3-EF95FE4F27E4}" type="pres">
      <dgm:prSet presAssocID="{D17447C9-045A-491F-9FC9-79D6269AB790}" presName="composite" presStyleCnt="0"/>
      <dgm:spPr/>
    </dgm:pt>
    <dgm:pt modelId="{161BF845-19FD-45A4-BC50-1343A1ADFA49}" type="pres">
      <dgm:prSet presAssocID="{D17447C9-045A-491F-9FC9-79D6269AB7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811594-488E-4A2A-88BF-6B1F4D7B19C1}" type="pres">
      <dgm:prSet presAssocID="{D17447C9-045A-491F-9FC9-79D6269AB790}" presName="parSh" presStyleLbl="node1" presStyleIdx="0" presStyleCnt="3"/>
      <dgm:spPr/>
    </dgm:pt>
    <dgm:pt modelId="{2E501398-CD81-4558-9359-6587ECE6CF85}" type="pres">
      <dgm:prSet presAssocID="{D17447C9-045A-491F-9FC9-79D6269AB790}" presName="desTx" presStyleLbl="fgAcc1" presStyleIdx="0" presStyleCnt="3">
        <dgm:presLayoutVars>
          <dgm:bulletEnabled val="1"/>
        </dgm:presLayoutVars>
      </dgm:prSet>
      <dgm:spPr/>
    </dgm:pt>
    <dgm:pt modelId="{066C765F-3884-4FDA-92EB-D5901560638B}" type="pres">
      <dgm:prSet presAssocID="{19A22F44-1AFF-4717-BF23-EA8F5CD3E881}" presName="sibTrans" presStyleLbl="sibTrans2D1" presStyleIdx="0" presStyleCnt="2"/>
      <dgm:spPr/>
    </dgm:pt>
    <dgm:pt modelId="{11B0CC07-A83E-42FD-8B72-9CD93F6AB762}" type="pres">
      <dgm:prSet presAssocID="{19A22F44-1AFF-4717-BF23-EA8F5CD3E881}" presName="connTx" presStyleLbl="sibTrans2D1" presStyleIdx="0" presStyleCnt="2"/>
      <dgm:spPr/>
    </dgm:pt>
    <dgm:pt modelId="{F02BF3DE-8C34-48C7-B72E-EA170AD5EB10}" type="pres">
      <dgm:prSet presAssocID="{F45535B1-D4BC-4132-A39F-FC67A1D06608}" presName="composite" presStyleCnt="0"/>
      <dgm:spPr/>
    </dgm:pt>
    <dgm:pt modelId="{1668251B-AB30-43BF-885F-0F47C3EA0E95}" type="pres">
      <dgm:prSet presAssocID="{F45535B1-D4BC-4132-A39F-FC67A1D0660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9AFC39-23EB-472E-B6C4-0E255A0E860B}" type="pres">
      <dgm:prSet presAssocID="{F45535B1-D4BC-4132-A39F-FC67A1D06608}" presName="parSh" presStyleLbl="node1" presStyleIdx="1" presStyleCnt="3"/>
      <dgm:spPr/>
    </dgm:pt>
    <dgm:pt modelId="{AA461ECC-9985-49EF-9D83-A936A69820C3}" type="pres">
      <dgm:prSet presAssocID="{F45535B1-D4BC-4132-A39F-FC67A1D06608}" presName="desTx" presStyleLbl="fgAcc1" presStyleIdx="1" presStyleCnt="3">
        <dgm:presLayoutVars>
          <dgm:bulletEnabled val="1"/>
        </dgm:presLayoutVars>
      </dgm:prSet>
      <dgm:spPr/>
    </dgm:pt>
    <dgm:pt modelId="{851E02BA-3EAE-4CD5-9B0B-D9119AA02BEA}" type="pres">
      <dgm:prSet presAssocID="{5F009C69-1A96-4F9B-8748-4CF169F8A153}" presName="sibTrans" presStyleLbl="sibTrans2D1" presStyleIdx="1" presStyleCnt="2"/>
      <dgm:spPr/>
    </dgm:pt>
    <dgm:pt modelId="{CBCF1255-FB25-4684-9CBC-934F1B44B1BE}" type="pres">
      <dgm:prSet presAssocID="{5F009C69-1A96-4F9B-8748-4CF169F8A153}" presName="connTx" presStyleLbl="sibTrans2D1" presStyleIdx="1" presStyleCnt="2"/>
      <dgm:spPr/>
    </dgm:pt>
    <dgm:pt modelId="{F7BE772F-344A-4D46-ABE2-1D7521F5F623}" type="pres">
      <dgm:prSet presAssocID="{082904F9-7963-4096-A319-A4EF130D5FDB}" presName="composite" presStyleCnt="0"/>
      <dgm:spPr/>
    </dgm:pt>
    <dgm:pt modelId="{459A1D16-3DC6-4E1D-ADB4-8E13E0D88CEF}" type="pres">
      <dgm:prSet presAssocID="{082904F9-7963-4096-A319-A4EF130D5FD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BE35FA-3B10-4103-AC3C-1C0CD666F30E}" type="pres">
      <dgm:prSet presAssocID="{082904F9-7963-4096-A319-A4EF130D5FDB}" presName="parSh" presStyleLbl="node1" presStyleIdx="2" presStyleCnt="3"/>
      <dgm:spPr/>
    </dgm:pt>
    <dgm:pt modelId="{1E259485-4F4A-4208-B5D4-608B7AF1B47E}" type="pres">
      <dgm:prSet presAssocID="{082904F9-7963-4096-A319-A4EF130D5FD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4B940801-94D2-42B7-A0ED-75C2303F1F5E}" type="presOf" srcId="{94C9AFEF-C2B5-4784-9926-8C1C0291D6BF}" destId="{2E501398-CD81-4558-9359-6587ECE6CF85}" srcOrd="0" destOrd="1" presId="urn:microsoft.com/office/officeart/2005/8/layout/process3"/>
    <dgm:cxn modelId="{92E6920F-D3C7-4349-8F05-CB806A5F40D5}" type="presOf" srcId="{F45535B1-D4BC-4132-A39F-FC67A1D06608}" destId="{1668251B-AB30-43BF-885F-0F47C3EA0E95}" srcOrd="0" destOrd="0" presId="urn:microsoft.com/office/officeart/2005/8/layout/process3"/>
    <dgm:cxn modelId="{8C194E13-31C7-47D7-AB91-CDAACBAA6FF3}" type="presOf" srcId="{6696E5B6-01B0-48C4-B1C9-DAE70A4BB3BC}" destId="{AA461ECC-9985-49EF-9D83-A936A69820C3}" srcOrd="0" destOrd="1" presId="urn:microsoft.com/office/officeart/2005/8/layout/process3"/>
    <dgm:cxn modelId="{8D08A218-6A61-4538-9FCD-24C6D356FB46}" srcId="{F45535B1-D4BC-4132-A39F-FC67A1D06608}" destId="{5923D314-1C28-45E1-A9F9-089AA05E192A}" srcOrd="2" destOrd="0" parTransId="{0D31C487-281B-4D69-BE52-2001542D34A7}" sibTransId="{B45EDB9B-7765-4E5A-B267-7CF1895DAEA8}"/>
    <dgm:cxn modelId="{D7E36B19-3783-44CE-B1B8-209B873A7A7A}" type="presOf" srcId="{EB588967-72B9-4AEF-A3C1-B02D2CE2E011}" destId="{1E259485-4F4A-4208-B5D4-608B7AF1B47E}" srcOrd="0" destOrd="0" presId="urn:microsoft.com/office/officeart/2005/8/layout/process3"/>
    <dgm:cxn modelId="{6868F627-EB9B-4D90-9350-18953B425DCD}" type="presOf" srcId="{DDD3E3A1-22DE-4E47-AC03-45A1479B9079}" destId="{AA461ECC-9985-49EF-9D83-A936A69820C3}" srcOrd="0" destOrd="0" presId="urn:microsoft.com/office/officeart/2005/8/layout/process3"/>
    <dgm:cxn modelId="{CCE71A2C-A714-4936-A1B8-B4E155B71206}" type="presOf" srcId="{64D827E5-C787-4407-805E-3B88962AE157}" destId="{E8DF2815-0445-4FC7-A79C-C9A698545971}" srcOrd="0" destOrd="0" presId="urn:microsoft.com/office/officeart/2005/8/layout/process3"/>
    <dgm:cxn modelId="{B2BF9D3D-6570-4D4E-B4B8-77F625D773A2}" srcId="{082904F9-7963-4096-A319-A4EF130D5FDB}" destId="{1A83F01C-FB8D-43F5-9108-42B40894057A}" srcOrd="1" destOrd="0" parTransId="{5B08845C-35F2-45C6-99D0-9B9B6A278E2A}" sibTransId="{3DED3BCA-8FC0-4063-90E2-FC4DD82454A2}"/>
    <dgm:cxn modelId="{ECF6F861-A8F2-478C-88A2-B1A5AA2D4E55}" srcId="{D17447C9-045A-491F-9FC9-79D6269AB790}" destId="{94C9AFEF-C2B5-4784-9926-8C1C0291D6BF}" srcOrd="1" destOrd="0" parTransId="{3DF9A582-0FD6-44FF-A120-9F0048EA1448}" sibTransId="{5C4C28F2-24B8-4EF5-9670-5E4DDB783BCA}"/>
    <dgm:cxn modelId="{D0236766-51E4-468E-AB53-BBA24733838B}" type="presOf" srcId="{E6057792-E547-4A5F-8720-49D3F62ED2F0}" destId="{2E501398-CD81-4558-9359-6587ECE6CF85}" srcOrd="0" destOrd="0" presId="urn:microsoft.com/office/officeart/2005/8/layout/process3"/>
    <dgm:cxn modelId="{659DFD66-8CBF-482E-B497-C6F54640E900}" type="presOf" srcId="{1A83F01C-FB8D-43F5-9108-42B40894057A}" destId="{1E259485-4F4A-4208-B5D4-608B7AF1B47E}" srcOrd="0" destOrd="1" presId="urn:microsoft.com/office/officeart/2005/8/layout/process3"/>
    <dgm:cxn modelId="{CA04EB69-A9FA-4D06-B39C-6AC930834554}" type="presOf" srcId="{D17447C9-045A-491F-9FC9-79D6269AB790}" destId="{161BF845-19FD-45A4-BC50-1343A1ADFA49}" srcOrd="0" destOrd="0" presId="urn:microsoft.com/office/officeart/2005/8/layout/process3"/>
    <dgm:cxn modelId="{2FAD486B-4832-4B31-8A5D-54AF759D0C9A}" type="presOf" srcId="{082904F9-7963-4096-A319-A4EF130D5FDB}" destId="{ADBE35FA-3B10-4103-AC3C-1C0CD666F30E}" srcOrd="1" destOrd="0" presId="urn:microsoft.com/office/officeart/2005/8/layout/process3"/>
    <dgm:cxn modelId="{5CCA284D-EBA5-4FB9-8D35-0061DD9C9D95}" type="presOf" srcId="{6C4CB0D7-B630-4164-B20F-56A6374E4802}" destId="{1E259485-4F4A-4208-B5D4-608B7AF1B47E}" srcOrd="0" destOrd="2" presId="urn:microsoft.com/office/officeart/2005/8/layout/process3"/>
    <dgm:cxn modelId="{1DB8744E-3F94-41CD-ABDD-35150BF3C16B}" type="presOf" srcId="{5F009C69-1A96-4F9B-8748-4CF169F8A153}" destId="{CBCF1255-FB25-4684-9CBC-934F1B44B1BE}" srcOrd="1" destOrd="0" presId="urn:microsoft.com/office/officeart/2005/8/layout/process3"/>
    <dgm:cxn modelId="{2737DB6E-CF06-4080-A786-F4F5C06D76FB}" srcId="{64D827E5-C787-4407-805E-3B88962AE157}" destId="{F45535B1-D4BC-4132-A39F-FC67A1D06608}" srcOrd="1" destOrd="0" parTransId="{FB31F419-A8B2-40CB-9130-BB7BBBB34C07}" sibTransId="{5F009C69-1A96-4F9B-8748-4CF169F8A153}"/>
    <dgm:cxn modelId="{7C100874-A4CD-4742-8605-560AD61973E2}" srcId="{F45535B1-D4BC-4132-A39F-FC67A1D06608}" destId="{6696E5B6-01B0-48C4-B1C9-DAE70A4BB3BC}" srcOrd="1" destOrd="0" parTransId="{D00822CF-AB21-4208-AC83-A6CAF3F716E1}" sibTransId="{2F1AD259-8D0C-442B-886A-B831E3F5B314}"/>
    <dgm:cxn modelId="{A0BF5E56-9810-4468-A2C6-9370A0BEE8A5}" type="presOf" srcId="{082904F9-7963-4096-A319-A4EF130D5FDB}" destId="{459A1D16-3DC6-4E1D-ADB4-8E13E0D88CEF}" srcOrd="0" destOrd="0" presId="urn:microsoft.com/office/officeart/2005/8/layout/process3"/>
    <dgm:cxn modelId="{E619E979-15DD-457B-AA9F-4F00B46F1284}" srcId="{082904F9-7963-4096-A319-A4EF130D5FDB}" destId="{EB588967-72B9-4AEF-A3C1-B02D2CE2E011}" srcOrd="0" destOrd="0" parTransId="{DFC5F927-CCB9-4207-8E7C-1CB1BEF96BE7}" sibTransId="{FFCB2D54-7D69-474B-A6EE-A5E8CD846D36}"/>
    <dgm:cxn modelId="{B03E5F91-323F-4C67-BAAC-76A6020AFF97}" type="presOf" srcId="{19A22F44-1AFF-4717-BF23-EA8F5CD3E881}" destId="{11B0CC07-A83E-42FD-8B72-9CD93F6AB762}" srcOrd="1" destOrd="0" presId="urn:microsoft.com/office/officeart/2005/8/layout/process3"/>
    <dgm:cxn modelId="{B8710CA8-FF81-482F-91DB-B4F16D865031}" srcId="{64D827E5-C787-4407-805E-3B88962AE157}" destId="{D17447C9-045A-491F-9FC9-79D6269AB790}" srcOrd="0" destOrd="0" parTransId="{4B08FD82-6072-41A2-A4EF-1F8AB1DB2C5E}" sibTransId="{19A22F44-1AFF-4717-BF23-EA8F5CD3E881}"/>
    <dgm:cxn modelId="{C0FBE8A8-5A1F-415D-9600-67306B62C400}" type="presOf" srcId="{5923D314-1C28-45E1-A9F9-089AA05E192A}" destId="{AA461ECC-9985-49EF-9D83-A936A69820C3}" srcOrd="0" destOrd="2" presId="urn:microsoft.com/office/officeart/2005/8/layout/process3"/>
    <dgm:cxn modelId="{559133AB-35D4-4A05-BC20-7DB47AB0A848}" srcId="{F45535B1-D4BC-4132-A39F-FC67A1D06608}" destId="{DDD3E3A1-22DE-4E47-AC03-45A1479B9079}" srcOrd="0" destOrd="0" parTransId="{3046D42C-770F-4442-AA2A-1AC47E7C8EA1}" sibTransId="{7D8F0AD3-4855-44F7-BC04-583211D1F0B8}"/>
    <dgm:cxn modelId="{0F5E9BB2-D5BA-48BB-B30B-5B0149873DF5}" type="presOf" srcId="{5F009C69-1A96-4F9B-8748-4CF169F8A153}" destId="{851E02BA-3EAE-4CD5-9B0B-D9119AA02BEA}" srcOrd="0" destOrd="0" presId="urn:microsoft.com/office/officeart/2005/8/layout/process3"/>
    <dgm:cxn modelId="{04FEC2CA-16D2-4B8A-96FD-987DDBEF95C3}" type="presOf" srcId="{F45535B1-D4BC-4132-A39F-FC67A1D06608}" destId="{589AFC39-23EB-472E-B6C4-0E255A0E860B}" srcOrd="1" destOrd="0" presId="urn:microsoft.com/office/officeart/2005/8/layout/process3"/>
    <dgm:cxn modelId="{83DEACD3-B675-4207-B162-06B21919717E}" srcId="{082904F9-7963-4096-A319-A4EF130D5FDB}" destId="{6C4CB0D7-B630-4164-B20F-56A6374E4802}" srcOrd="2" destOrd="0" parTransId="{5617EA27-0196-4F8C-929D-DCAB12BE1B85}" sibTransId="{DE47904C-8E72-4F6E-A3C9-FA6B7EE0F008}"/>
    <dgm:cxn modelId="{E782FDD3-C32A-41FF-9724-97D9E1C87D48}" srcId="{D17447C9-045A-491F-9FC9-79D6269AB790}" destId="{E6057792-E547-4A5F-8720-49D3F62ED2F0}" srcOrd="0" destOrd="0" parTransId="{822E4B2C-A887-47CB-B415-63FD72AB9F67}" sibTransId="{F5193FBA-98D7-4651-96BA-E310C8E66DE0}"/>
    <dgm:cxn modelId="{3CAE8BE7-C1B4-42A0-B0C0-9EC1D4B38BAF}" type="presOf" srcId="{19A22F44-1AFF-4717-BF23-EA8F5CD3E881}" destId="{066C765F-3884-4FDA-92EB-D5901560638B}" srcOrd="0" destOrd="0" presId="urn:microsoft.com/office/officeart/2005/8/layout/process3"/>
    <dgm:cxn modelId="{3BEF3CEA-B394-4807-BE31-9F073FBC0EA7}" srcId="{64D827E5-C787-4407-805E-3B88962AE157}" destId="{082904F9-7963-4096-A319-A4EF130D5FDB}" srcOrd="2" destOrd="0" parTransId="{0AEDB673-251F-42B1-ADBB-DAD1E48859FA}" sibTransId="{20927F09-41A3-403A-8EFB-6D5B0A304282}"/>
    <dgm:cxn modelId="{51C6B5F9-57ED-4B06-A38E-7F1F76CB6431}" type="presOf" srcId="{D17447C9-045A-491F-9FC9-79D6269AB790}" destId="{A8811594-488E-4A2A-88BF-6B1F4D7B19C1}" srcOrd="1" destOrd="0" presId="urn:microsoft.com/office/officeart/2005/8/layout/process3"/>
    <dgm:cxn modelId="{74329AA4-1B1E-4069-88A4-687ACFB4B692}" type="presParOf" srcId="{E8DF2815-0445-4FC7-A79C-C9A698545971}" destId="{1DEF560F-DC2B-4097-A1A3-EF95FE4F27E4}" srcOrd="0" destOrd="0" presId="urn:microsoft.com/office/officeart/2005/8/layout/process3"/>
    <dgm:cxn modelId="{2FCF6836-BBD2-4E1B-B8FE-CF0144B57BD4}" type="presParOf" srcId="{1DEF560F-DC2B-4097-A1A3-EF95FE4F27E4}" destId="{161BF845-19FD-45A4-BC50-1343A1ADFA49}" srcOrd="0" destOrd="0" presId="urn:microsoft.com/office/officeart/2005/8/layout/process3"/>
    <dgm:cxn modelId="{74D94401-73DF-4DAA-A0E4-8117FA360FC5}" type="presParOf" srcId="{1DEF560F-DC2B-4097-A1A3-EF95FE4F27E4}" destId="{A8811594-488E-4A2A-88BF-6B1F4D7B19C1}" srcOrd="1" destOrd="0" presId="urn:microsoft.com/office/officeart/2005/8/layout/process3"/>
    <dgm:cxn modelId="{E9078FA3-0A8E-4FDB-8B73-35EECE768F83}" type="presParOf" srcId="{1DEF560F-DC2B-4097-A1A3-EF95FE4F27E4}" destId="{2E501398-CD81-4558-9359-6587ECE6CF85}" srcOrd="2" destOrd="0" presId="urn:microsoft.com/office/officeart/2005/8/layout/process3"/>
    <dgm:cxn modelId="{9B676437-9936-496F-892A-99DC830897C5}" type="presParOf" srcId="{E8DF2815-0445-4FC7-A79C-C9A698545971}" destId="{066C765F-3884-4FDA-92EB-D5901560638B}" srcOrd="1" destOrd="0" presId="urn:microsoft.com/office/officeart/2005/8/layout/process3"/>
    <dgm:cxn modelId="{21363411-5F12-46DE-94BF-21F292CDDD56}" type="presParOf" srcId="{066C765F-3884-4FDA-92EB-D5901560638B}" destId="{11B0CC07-A83E-42FD-8B72-9CD93F6AB762}" srcOrd="0" destOrd="0" presId="urn:microsoft.com/office/officeart/2005/8/layout/process3"/>
    <dgm:cxn modelId="{497B4478-BBBF-46A2-BB7D-841E38AA39F6}" type="presParOf" srcId="{E8DF2815-0445-4FC7-A79C-C9A698545971}" destId="{F02BF3DE-8C34-48C7-B72E-EA170AD5EB10}" srcOrd="2" destOrd="0" presId="urn:microsoft.com/office/officeart/2005/8/layout/process3"/>
    <dgm:cxn modelId="{98CB10AB-48B6-409E-95DC-D83EBAFA39DD}" type="presParOf" srcId="{F02BF3DE-8C34-48C7-B72E-EA170AD5EB10}" destId="{1668251B-AB30-43BF-885F-0F47C3EA0E95}" srcOrd="0" destOrd="0" presId="urn:microsoft.com/office/officeart/2005/8/layout/process3"/>
    <dgm:cxn modelId="{2357F915-5447-4406-AE8D-D3108EF38BD4}" type="presParOf" srcId="{F02BF3DE-8C34-48C7-B72E-EA170AD5EB10}" destId="{589AFC39-23EB-472E-B6C4-0E255A0E860B}" srcOrd="1" destOrd="0" presId="urn:microsoft.com/office/officeart/2005/8/layout/process3"/>
    <dgm:cxn modelId="{8FBD0F22-D86E-4534-9245-C63E8B611532}" type="presParOf" srcId="{F02BF3DE-8C34-48C7-B72E-EA170AD5EB10}" destId="{AA461ECC-9985-49EF-9D83-A936A69820C3}" srcOrd="2" destOrd="0" presId="urn:microsoft.com/office/officeart/2005/8/layout/process3"/>
    <dgm:cxn modelId="{B3CB914B-7678-4120-8A74-C0EC9E80C09E}" type="presParOf" srcId="{E8DF2815-0445-4FC7-A79C-C9A698545971}" destId="{851E02BA-3EAE-4CD5-9B0B-D9119AA02BEA}" srcOrd="3" destOrd="0" presId="urn:microsoft.com/office/officeart/2005/8/layout/process3"/>
    <dgm:cxn modelId="{E7D4DD5F-90E6-4B4A-9CFA-D41F74F9656B}" type="presParOf" srcId="{851E02BA-3EAE-4CD5-9B0B-D9119AA02BEA}" destId="{CBCF1255-FB25-4684-9CBC-934F1B44B1BE}" srcOrd="0" destOrd="0" presId="urn:microsoft.com/office/officeart/2005/8/layout/process3"/>
    <dgm:cxn modelId="{2F5F8DB4-1943-4615-BFA1-E8CCD1CC72F3}" type="presParOf" srcId="{E8DF2815-0445-4FC7-A79C-C9A698545971}" destId="{F7BE772F-344A-4D46-ABE2-1D7521F5F623}" srcOrd="4" destOrd="0" presId="urn:microsoft.com/office/officeart/2005/8/layout/process3"/>
    <dgm:cxn modelId="{162D3E1C-8EDA-4B37-9759-A09FD0B6E0A5}" type="presParOf" srcId="{F7BE772F-344A-4D46-ABE2-1D7521F5F623}" destId="{459A1D16-3DC6-4E1D-ADB4-8E13E0D88CEF}" srcOrd="0" destOrd="0" presId="urn:microsoft.com/office/officeart/2005/8/layout/process3"/>
    <dgm:cxn modelId="{C59C7BEE-5664-4E27-866F-EEF2D900BDA6}" type="presParOf" srcId="{F7BE772F-344A-4D46-ABE2-1D7521F5F623}" destId="{ADBE35FA-3B10-4103-AC3C-1C0CD666F30E}" srcOrd="1" destOrd="0" presId="urn:microsoft.com/office/officeart/2005/8/layout/process3"/>
    <dgm:cxn modelId="{F2D02395-AE5A-445C-8BA2-0E70FCB50D04}" type="presParOf" srcId="{F7BE772F-344A-4D46-ABE2-1D7521F5F623}" destId="{1E259485-4F4A-4208-B5D4-608B7AF1B47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6D8594B-0B49-4336-9560-E9F145B1F5EF}" type="doc">
      <dgm:prSet loTypeId="urn:microsoft.com/office/officeart/2005/8/layout/hierarchy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00B4A55F-3240-46EC-8EDF-660A912087A9}">
      <dgm:prSet phldrT="[Texto]" custT="1"/>
      <dgm:spPr/>
      <dgm:t>
        <a:bodyPr/>
        <a:lstStyle/>
        <a:p>
          <a:r>
            <a:rPr lang="pt-BR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Pioneirismo inglês</a:t>
          </a:r>
          <a:endParaRPr lang="pt-BR" sz="2400" dirty="0"/>
        </a:p>
      </dgm:t>
    </dgm:pt>
    <dgm:pt modelId="{1D0909F9-DC49-42EA-870C-BF6B37AD61FF}" type="parTrans" cxnId="{A1EA4FB5-00DB-4C50-87AE-65540F55C6A8}">
      <dgm:prSet/>
      <dgm:spPr/>
      <dgm:t>
        <a:bodyPr/>
        <a:lstStyle/>
        <a:p>
          <a:endParaRPr lang="pt-BR"/>
        </a:p>
      </dgm:t>
    </dgm:pt>
    <dgm:pt modelId="{897D0683-2EDE-44EA-BF92-A6C052E3CB73}" type="sibTrans" cxnId="{A1EA4FB5-00DB-4C50-87AE-65540F55C6A8}">
      <dgm:prSet/>
      <dgm:spPr/>
      <dgm:t>
        <a:bodyPr/>
        <a:lstStyle/>
        <a:p>
          <a:endParaRPr lang="pt-BR"/>
        </a:p>
      </dgm:t>
    </dgm:pt>
    <dgm:pt modelId="{5C0B3FED-941B-49AE-9A65-071EC04734B8}">
      <dgm:prSet phldrT="[Texto]" custT="1"/>
      <dgm:spPr/>
      <dgm:t>
        <a:bodyPr/>
        <a:lstStyle/>
        <a:p>
          <a:r>
            <a:rPr lang="pt-BR" sz="1100" dirty="0"/>
            <a:t>Pirataria na costa da Ásia, África e América</a:t>
          </a:r>
        </a:p>
      </dgm:t>
    </dgm:pt>
    <dgm:pt modelId="{942F14DB-A50E-40CC-82B1-09E9BAD21DB5}" type="parTrans" cxnId="{758E1742-BA56-4FBB-A96D-93A0DC822A4E}">
      <dgm:prSet/>
      <dgm:spPr/>
      <dgm:t>
        <a:bodyPr/>
        <a:lstStyle/>
        <a:p>
          <a:endParaRPr lang="pt-BR"/>
        </a:p>
      </dgm:t>
    </dgm:pt>
    <dgm:pt modelId="{BDFD07A5-66EC-4548-838D-E0827D85321A}" type="sibTrans" cxnId="{758E1742-BA56-4FBB-A96D-93A0DC822A4E}">
      <dgm:prSet/>
      <dgm:spPr/>
      <dgm:t>
        <a:bodyPr/>
        <a:lstStyle/>
        <a:p>
          <a:endParaRPr lang="pt-BR"/>
        </a:p>
      </dgm:t>
    </dgm:pt>
    <dgm:pt modelId="{34500881-AC98-4C32-BB2B-8E697A438078}">
      <dgm:prSet phldrT="[Texto]" custT="1"/>
      <dgm:spPr/>
      <dgm:t>
        <a:bodyPr/>
        <a:lstStyle/>
        <a:p>
          <a:r>
            <a:rPr lang="pt-BR" sz="1050" b="1" dirty="0"/>
            <a:t>Rico comércio desenvolvido graças à abolição dos antigos direitos feudais</a:t>
          </a:r>
        </a:p>
      </dgm:t>
    </dgm:pt>
    <dgm:pt modelId="{F4297E32-414C-479B-961C-984D96B0932F}" type="sibTrans" cxnId="{75025E2D-F60A-4179-A218-416265FA7E69}">
      <dgm:prSet/>
      <dgm:spPr/>
      <dgm:t>
        <a:bodyPr/>
        <a:lstStyle/>
        <a:p>
          <a:endParaRPr lang="pt-BR"/>
        </a:p>
      </dgm:t>
    </dgm:pt>
    <dgm:pt modelId="{C33ADB74-C958-4019-AF78-44F5C4759093}" type="parTrans" cxnId="{75025E2D-F60A-4179-A218-416265FA7E69}">
      <dgm:prSet/>
      <dgm:spPr/>
      <dgm:t>
        <a:bodyPr/>
        <a:lstStyle/>
        <a:p>
          <a:endParaRPr lang="pt-BR"/>
        </a:p>
      </dgm:t>
    </dgm:pt>
    <dgm:pt modelId="{B800A7B8-9CEE-4B89-B62F-35EF4F4D006A}">
      <dgm:prSet custT="1"/>
      <dgm:spPr/>
      <dgm:t>
        <a:bodyPr/>
        <a:lstStyle/>
        <a:p>
          <a:r>
            <a:rPr lang="pt-BR" sz="1050" b="1" dirty="0"/>
            <a:t>Existência de ricas minas de carvão e de ferro necessários para a indústria</a:t>
          </a:r>
        </a:p>
      </dgm:t>
    </dgm:pt>
    <dgm:pt modelId="{45CE8B43-5120-44A2-B4D5-5AC4697EA6E0}" type="parTrans" cxnId="{94B087B9-7AB1-40B0-850A-C800D7A98D7E}">
      <dgm:prSet/>
      <dgm:spPr/>
      <dgm:t>
        <a:bodyPr/>
        <a:lstStyle/>
        <a:p>
          <a:endParaRPr lang="pt-BR"/>
        </a:p>
      </dgm:t>
    </dgm:pt>
    <dgm:pt modelId="{939FEC0C-5536-4C24-926A-E5982AB2D1AC}" type="sibTrans" cxnId="{94B087B9-7AB1-40B0-850A-C800D7A98D7E}">
      <dgm:prSet/>
      <dgm:spPr/>
      <dgm:t>
        <a:bodyPr/>
        <a:lstStyle/>
        <a:p>
          <a:endParaRPr lang="pt-BR"/>
        </a:p>
      </dgm:t>
    </dgm:pt>
    <dgm:pt modelId="{EDFDB792-A880-434B-8266-91FE6536B3A1}">
      <dgm:prSet custT="1"/>
      <dgm:spPr/>
      <dgm:t>
        <a:bodyPr/>
        <a:lstStyle/>
        <a:p>
          <a:r>
            <a:rPr lang="pt-BR" sz="1050" b="1" dirty="0"/>
            <a:t>Mão de obra farta e barata</a:t>
          </a:r>
        </a:p>
      </dgm:t>
    </dgm:pt>
    <dgm:pt modelId="{8311783C-5EC7-4298-9AA5-1456BE1CF2B0}" type="parTrans" cxnId="{2836FCE5-E650-478E-BF8A-45CE8C4D587B}">
      <dgm:prSet/>
      <dgm:spPr/>
      <dgm:t>
        <a:bodyPr/>
        <a:lstStyle/>
        <a:p>
          <a:endParaRPr lang="pt-BR"/>
        </a:p>
      </dgm:t>
    </dgm:pt>
    <dgm:pt modelId="{ED861DCA-B2A6-4F71-A78F-850CB536399F}" type="sibTrans" cxnId="{2836FCE5-E650-478E-BF8A-45CE8C4D587B}">
      <dgm:prSet/>
      <dgm:spPr/>
      <dgm:t>
        <a:bodyPr/>
        <a:lstStyle/>
        <a:p>
          <a:endParaRPr lang="pt-BR"/>
        </a:p>
      </dgm:t>
    </dgm:pt>
    <dgm:pt modelId="{BD466921-9BFC-4677-80AE-B7DC3A40ACB6}">
      <dgm:prSet phldrT="[Texto]" custT="1"/>
      <dgm:spPr/>
      <dgm:t>
        <a:bodyPr/>
        <a:lstStyle/>
        <a:p>
          <a:r>
            <a:rPr lang="pt-BR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Puritanismo </a:t>
          </a:r>
          <a:endParaRPr lang="pt-BR" sz="1050" b="1" dirty="0"/>
        </a:p>
      </dgm:t>
    </dgm:pt>
    <dgm:pt modelId="{A04A1C88-9DF3-4F09-B1B9-6C75861BF875}" type="parTrans" cxnId="{C2B8B686-6BBA-43D0-B434-42F7B26F6B7B}">
      <dgm:prSet/>
      <dgm:spPr/>
      <dgm:t>
        <a:bodyPr/>
        <a:lstStyle/>
        <a:p>
          <a:endParaRPr lang="pt-BR"/>
        </a:p>
      </dgm:t>
    </dgm:pt>
    <dgm:pt modelId="{BA9D039E-5C10-4F5E-9A92-D1A09292F372}" type="sibTrans" cxnId="{C2B8B686-6BBA-43D0-B434-42F7B26F6B7B}">
      <dgm:prSet/>
      <dgm:spPr/>
      <dgm:t>
        <a:bodyPr/>
        <a:lstStyle/>
        <a:p>
          <a:endParaRPr lang="pt-BR"/>
        </a:p>
      </dgm:t>
    </dgm:pt>
    <dgm:pt modelId="{12A3B016-F427-4ECD-B61A-45FD2012F8B7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050" b="1" dirty="0"/>
            <a:t>Acúmulo de capitais</a:t>
          </a:r>
        </a:p>
      </dgm:t>
    </dgm:pt>
    <dgm:pt modelId="{D975DFB2-FAC1-4722-9E02-B2D6BF1774D7}" type="sibTrans" cxnId="{E9BB006E-6C38-4397-B97E-2EFCBA3C0750}">
      <dgm:prSet/>
      <dgm:spPr/>
      <dgm:t>
        <a:bodyPr/>
        <a:lstStyle/>
        <a:p>
          <a:endParaRPr lang="pt-BR"/>
        </a:p>
      </dgm:t>
    </dgm:pt>
    <dgm:pt modelId="{688C5B60-1EB0-472A-9EEB-87C551BD6527}" type="parTrans" cxnId="{E9BB006E-6C38-4397-B97E-2EFCBA3C0750}">
      <dgm:prSet/>
      <dgm:spPr/>
      <dgm:t>
        <a:bodyPr/>
        <a:lstStyle/>
        <a:p>
          <a:endParaRPr lang="pt-BR"/>
        </a:p>
      </dgm:t>
    </dgm:pt>
    <dgm:pt modelId="{710606B3-698D-4A01-8B23-11BFD146A24A}">
      <dgm:prSet phldrT="[Texto]" custT="1"/>
      <dgm:spPr/>
      <dgm:t>
        <a:bodyPr/>
        <a:lstStyle/>
        <a:p>
          <a:r>
            <a:rPr lang="pt-BR" sz="1100" dirty="0"/>
            <a:t>Comércio com as colônias e outros países (incluindo tráfico de escravos)</a:t>
          </a:r>
        </a:p>
      </dgm:t>
    </dgm:pt>
    <dgm:pt modelId="{C74A7137-0CB2-49BE-A70D-CF9B0080220E}" type="parTrans" cxnId="{4D5DE2F6-78A2-4C36-93DF-85947D22A313}">
      <dgm:prSet/>
      <dgm:spPr/>
      <dgm:t>
        <a:bodyPr/>
        <a:lstStyle/>
        <a:p>
          <a:endParaRPr lang="pt-BR"/>
        </a:p>
      </dgm:t>
    </dgm:pt>
    <dgm:pt modelId="{766BCC5D-2738-4CA7-88F2-F094B37C16C1}" type="sibTrans" cxnId="{4D5DE2F6-78A2-4C36-93DF-85947D22A313}">
      <dgm:prSet/>
      <dgm:spPr/>
      <dgm:t>
        <a:bodyPr/>
        <a:lstStyle/>
        <a:p>
          <a:endParaRPr lang="pt-BR"/>
        </a:p>
      </dgm:t>
    </dgm:pt>
    <dgm:pt modelId="{06D0CC6C-796B-407E-968B-30E2717DC577}">
      <dgm:prSet custT="1"/>
      <dgm:spPr/>
      <dgm:t>
        <a:bodyPr/>
        <a:lstStyle/>
        <a:p>
          <a:r>
            <a:rPr lang="pt-BR" sz="1100" dirty="0">
              <a:latin typeface="+mn-lt"/>
              <a:ea typeface="Cambria" panose="02040503050406030204" pitchFamily="18" charset="0"/>
            </a:rPr>
            <a:t>Migração de uma massa de camponeses para as cidades</a:t>
          </a:r>
          <a:endParaRPr lang="pt-BR" sz="1100" dirty="0"/>
        </a:p>
      </dgm:t>
    </dgm:pt>
    <dgm:pt modelId="{ED6A4220-037E-4728-AE69-CB82D70EF2D0}" type="parTrans" cxnId="{5D31ECC6-0C8B-4BAE-8E6F-EAA49C18BF86}">
      <dgm:prSet/>
      <dgm:spPr/>
      <dgm:t>
        <a:bodyPr/>
        <a:lstStyle/>
        <a:p>
          <a:endParaRPr lang="pt-BR"/>
        </a:p>
      </dgm:t>
    </dgm:pt>
    <dgm:pt modelId="{F932432A-7D26-4C1F-8DD6-4B2C2D8FD7F3}" type="sibTrans" cxnId="{5D31ECC6-0C8B-4BAE-8E6F-EAA49C18BF86}">
      <dgm:prSet/>
      <dgm:spPr/>
      <dgm:t>
        <a:bodyPr/>
        <a:lstStyle/>
        <a:p>
          <a:endParaRPr lang="pt-BR"/>
        </a:p>
      </dgm:t>
    </dgm:pt>
    <dgm:pt modelId="{A2C058BD-723F-4E83-8B6E-37D4704DA4BA}">
      <dgm:prSet custT="1"/>
      <dgm:spPr/>
      <dgm:t>
        <a:bodyPr/>
        <a:lstStyle/>
        <a:p>
          <a:r>
            <a:rPr lang="pt-BR" sz="1050" dirty="0"/>
            <a:t>Cercamentos: expulsão dos camponeses de suas terras</a:t>
          </a:r>
        </a:p>
      </dgm:t>
    </dgm:pt>
    <dgm:pt modelId="{6B36BD1E-6A5C-4CA8-AA27-6D3B2565053C}" type="parTrans" cxnId="{A56EADFA-8412-4BB4-83CF-E0BE3997BAE6}">
      <dgm:prSet/>
      <dgm:spPr/>
      <dgm:t>
        <a:bodyPr/>
        <a:lstStyle/>
        <a:p>
          <a:endParaRPr lang="pt-BR"/>
        </a:p>
      </dgm:t>
    </dgm:pt>
    <dgm:pt modelId="{E5DB02FF-385F-44C7-9F33-08A6FD661315}" type="sibTrans" cxnId="{A56EADFA-8412-4BB4-83CF-E0BE3997BAE6}">
      <dgm:prSet/>
      <dgm:spPr/>
      <dgm:t>
        <a:bodyPr/>
        <a:lstStyle/>
        <a:p>
          <a:endParaRPr lang="pt-BR"/>
        </a:p>
      </dgm:t>
    </dgm:pt>
    <dgm:pt modelId="{E3CBD557-F3B3-4B83-A287-10C78D0372D5}">
      <dgm:prSet phldrT="[Texto]" custT="1"/>
      <dgm:spPr/>
      <dgm:t>
        <a:bodyPr/>
        <a:lstStyle/>
        <a:p>
          <a:r>
            <a:rPr lang="pt-BR" sz="1050" dirty="0"/>
            <a:t>Não condenava o lucro</a:t>
          </a:r>
        </a:p>
      </dgm:t>
    </dgm:pt>
    <dgm:pt modelId="{C4DCBEC3-332C-42BF-8600-2600F81FA45F}" type="parTrans" cxnId="{0B46C35E-D1B4-434F-B2F5-F5F6EDEE0EA5}">
      <dgm:prSet/>
      <dgm:spPr/>
      <dgm:t>
        <a:bodyPr/>
        <a:lstStyle/>
        <a:p>
          <a:endParaRPr lang="pt-BR"/>
        </a:p>
      </dgm:t>
    </dgm:pt>
    <dgm:pt modelId="{F09AC841-2955-4765-83A2-4134FD751A40}" type="sibTrans" cxnId="{0B46C35E-D1B4-434F-B2F5-F5F6EDEE0EA5}">
      <dgm:prSet/>
      <dgm:spPr/>
      <dgm:t>
        <a:bodyPr/>
        <a:lstStyle/>
        <a:p>
          <a:endParaRPr lang="pt-BR"/>
        </a:p>
      </dgm:t>
    </dgm:pt>
    <dgm:pt modelId="{4ED86980-A57C-43D3-980F-66D84CAD5195}">
      <dgm:prSet phldrT="[Texto]" custT="1"/>
      <dgm:spPr/>
      <dgm:t>
        <a:bodyPr/>
        <a:lstStyle/>
        <a:p>
          <a:r>
            <a:rPr lang="pt-BR" sz="1050" dirty="0"/>
            <a:t>Pregava vida disciplinada e voltada para o trabalho e para a oração</a:t>
          </a:r>
        </a:p>
      </dgm:t>
    </dgm:pt>
    <dgm:pt modelId="{014B566C-FB40-487D-8103-4EE1248E9BEC}" type="parTrans" cxnId="{18379029-FA29-4070-9760-D04C4FAF8E0A}">
      <dgm:prSet/>
      <dgm:spPr/>
      <dgm:t>
        <a:bodyPr/>
        <a:lstStyle/>
        <a:p>
          <a:endParaRPr lang="pt-BR"/>
        </a:p>
      </dgm:t>
    </dgm:pt>
    <dgm:pt modelId="{C4C66503-EAF8-498A-9228-2B3628899090}" type="sibTrans" cxnId="{18379029-FA29-4070-9760-D04C4FAF8E0A}">
      <dgm:prSet/>
      <dgm:spPr/>
      <dgm:t>
        <a:bodyPr/>
        <a:lstStyle/>
        <a:p>
          <a:endParaRPr lang="pt-BR"/>
        </a:p>
      </dgm:t>
    </dgm:pt>
    <dgm:pt modelId="{FBBF4979-8C5C-4302-ABDA-F5E5BADD650B}">
      <dgm:prSet phldrT="[Texto]" custT="1"/>
      <dgm:spPr/>
      <dgm:t>
        <a:bodyPr/>
        <a:lstStyle/>
        <a:p>
          <a:r>
            <a:rPr lang="pt-BR" sz="1050" b="1" dirty="0"/>
            <a:t>Revolução Gloriosa</a:t>
          </a:r>
        </a:p>
      </dgm:t>
    </dgm:pt>
    <dgm:pt modelId="{9526AFBC-E760-4C44-93EC-4F2A3476BA63}" type="parTrans" cxnId="{60724637-8116-4FF7-9637-A7E27448F856}">
      <dgm:prSet/>
      <dgm:spPr/>
      <dgm:t>
        <a:bodyPr/>
        <a:lstStyle/>
        <a:p>
          <a:endParaRPr lang="pt-BR"/>
        </a:p>
      </dgm:t>
    </dgm:pt>
    <dgm:pt modelId="{167CE20C-94AA-4B7F-95F3-9751D955E485}" type="sibTrans" cxnId="{60724637-8116-4FF7-9637-A7E27448F856}">
      <dgm:prSet/>
      <dgm:spPr/>
      <dgm:t>
        <a:bodyPr/>
        <a:lstStyle/>
        <a:p>
          <a:endParaRPr lang="pt-BR"/>
        </a:p>
      </dgm:t>
    </dgm:pt>
    <dgm:pt modelId="{E9C5D5E4-F2F4-4243-8C26-FD462AF5F979}">
      <dgm:prSet phldrT="[Texto]" custT="1"/>
      <dgm:spPr/>
      <dgm:t>
        <a:bodyPr/>
        <a:lstStyle/>
        <a:p>
          <a:r>
            <a:rPr lang="pt-BR" sz="1050" dirty="0"/>
            <a:t>Estabilidade política, criando condições para o desenvolvimento do capitalismo</a:t>
          </a:r>
        </a:p>
      </dgm:t>
    </dgm:pt>
    <dgm:pt modelId="{A67A9F43-C0EC-4422-83E8-49C868418D37}" type="parTrans" cxnId="{74789C2B-07A6-40A6-8684-CF9DE9975D47}">
      <dgm:prSet/>
      <dgm:spPr/>
      <dgm:t>
        <a:bodyPr/>
        <a:lstStyle/>
        <a:p>
          <a:endParaRPr lang="pt-BR"/>
        </a:p>
      </dgm:t>
    </dgm:pt>
    <dgm:pt modelId="{DC270438-2A8E-4DBA-B351-B094B4CE5577}" type="sibTrans" cxnId="{74789C2B-07A6-40A6-8684-CF9DE9975D47}">
      <dgm:prSet/>
      <dgm:spPr/>
      <dgm:t>
        <a:bodyPr/>
        <a:lstStyle/>
        <a:p>
          <a:endParaRPr lang="pt-BR"/>
        </a:p>
      </dgm:t>
    </dgm:pt>
    <dgm:pt modelId="{FD98DE57-A88E-4E7E-933B-6D021F8A40C9}" type="pres">
      <dgm:prSet presAssocID="{F6D8594B-0B49-4336-9560-E9F145B1F5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3E83A1-61EF-44A7-A828-29FFC0458BDD}" type="pres">
      <dgm:prSet presAssocID="{00B4A55F-3240-46EC-8EDF-660A912087A9}" presName="hierRoot1" presStyleCnt="0"/>
      <dgm:spPr/>
    </dgm:pt>
    <dgm:pt modelId="{1DFEA9CD-9F6C-4B47-A8C8-5BFC77862C29}" type="pres">
      <dgm:prSet presAssocID="{00B4A55F-3240-46EC-8EDF-660A912087A9}" presName="composite" presStyleCnt="0"/>
      <dgm:spPr/>
    </dgm:pt>
    <dgm:pt modelId="{374DCF47-FA84-4E44-9DC5-FC32BB51473E}" type="pres">
      <dgm:prSet presAssocID="{00B4A55F-3240-46EC-8EDF-660A912087A9}" presName="background" presStyleLbl="node0" presStyleIdx="0" presStyleCnt="1"/>
      <dgm:spPr/>
    </dgm:pt>
    <dgm:pt modelId="{8347F449-BDB8-4BB6-9120-06B451595229}" type="pres">
      <dgm:prSet presAssocID="{00B4A55F-3240-46EC-8EDF-660A912087A9}" presName="text" presStyleLbl="fgAcc0" presStyleIdx="0" presStyleCnt="1" custScaleX="412662" custLinFactY="-74198" custLinFactNeighborX="2305" custLinFactNeighborY="-100000">
        <dgm:presLayoutVars>
          <dgm:chPref val="3"/>
        </dgm:presLayoutVars>
      </dgm:prSet>
      <dgm:spPr/>
    </dgm:pt>
    <dgm:pt modelId="{29E8093E-CA2A-438C-AA38-E49548DDEC4C}" type="pres">
      <dgm:prSet presAssocID="{00B4A55F-3240-46EC-8EDF-660A912087A9}" presName="hierChild2" presStyleCnt="0"/>
      <dgm:spPr/>
    </dgm:pt>
    <dgm:pt modelId="{2CAA3CB5-705B-4EF4-896D-0A08C7C37823}" type="pres">
      <dgm:prSet presAssocID="{688C5B60-1EB0-472A-9EEB-87C551BD6527}" presName="Name10" presStyleLbl="parChTrans1D2" presStyleIdx="0" presStyleCnt="6"/>
      <dgm:spPr/>
    </dgm:pt>
    <dgm:pt modelId="{96023E7B-72D6-46D3-BEF6-E4530F035E83}" type="pres">
      <dgm:prSet presAssocID="{12A3B016-F427-4ECD-B61A-45FD2012F8B7}" presName="hierRoot2" presStyleCnt="0"/>
      <dgm:spPr/>
    </dgm:pt>
    <dgm:pt modelId="{6A200463-4000-4086-AF10-D4C8E6C8A2AC}" type="pres">
      <dgm:prSet presAssocID="{12A3B016-F427-4ECD-B61A-45FD2012F8B7}" presName="composite2" presStyleCnt="0"/>
      <dgm:spPr/>
    </dgm:pt>
    <dgm:pt modelId="{0852D7BF-9C41-4678-82FB-8ABAFCCCE4EF}" type="pres">
      <dgm:prSet presAssocID="{12A3B016-F427-4ECD-B61A-45FD2012F8B7}" presName="background2" presStyleLbl="node2" presStyleIdx="0" presStyleCnt="6"/>
      <dgm:spPr/>
    </dgm:pt>
    <dgm:pt modelId="{3058FCEA-8F27-4A36-837C-B58C7EB7738E}" type="pres">
      <dgm:prSet presAssocID="{12A3B016-F427-4ECD-B61A-45FD2012F8B7}" presName="text2" presStyleLbl="fgAcc2" presStyleIdx="0" presStyleCnt="6">
        <dgm:presLayoutVars>
          <dgm:chPref val="3"/>
        </dgm:presLayoutVars>
      </dgm:prSet>
      <dgm:spPr/>
    </dgm:pt>
    <dgm:pt modelId="{3B32E026-BD11-4AC9-8BDE-FD9E34C5A710}" type="pres">
      <dgm:prSet presAssocID="{12A3B016-F427-4ECD-B61A-45FD2012F8B7}" presName="hierChild3" presStyleCnt="0"/>
      <dgm:spPr/>
    </dgm:pt>
    <dgm:pt modelId="{66964DD0-ABF0-4A3B-B6B1-A3B8DFDA8B91}" type="pres">
      <dgm:prSet presAssocID="{942F14DB-A50E-40CC-82B1-09E9BAD21DB5}" presName="Name17" presStyleLbl="parChTrans1D3" presStyleIdx="0" presStyleCnt="7"/>
      <dgm:spPr/>
    </dgm:pt>
    <dgm:pt modelId="{927415CC-46B1-4531-927D-CABC52B5875E}" type="pres">
      <dgm:prSet presAssocID="{5C0B3FED-941B-49AE-9A65-071EC04734B8}" presName="hierRoot3" presStyleCnt="0"/>
      <dgm:spPr/>
    </dgm:pt>
    <dgm:pt modelId="{350200E4-A303-4518-AF33-9004CDBB5996}" type="pres">
      <dgm:prSet presAssocID="{5C0B3FED-941B-49AE-9A65-071EC04734B8}" presName="composite3" presStyleCnt="0"/>
      <dgm:spPr/>
    </dgm:pt>
    <dgm:pt modelId="{5877182A-EC89-49F7-BC0F-627E6BE1C1B1}" type="pres">
      <dgm:prSet presAssocID="{5C0B3FED-941B-49AE-9A65-071EC04734B8}" presName="background3" presStyleLbl="node3" presStyleIdx="0" presStyleCnt="7"/>
      <dgm:spPr/>
    </dgm:pt>
    <dgm:pt modelId="{B9713F97-DD70-4097-9935-510335530176}" type="pres">
      <dgm:prSet presAssocID="{5C0B3FED-941B-49AE-9A65-071EC04734B8}" presName="text3" presStyleLbl="fgAcc3" presStyleIdx="0" presStyleCnt="7" custScaleY="259291" custLinFactY="172705" custLinFactNeighborX="3371" custLinFactNeighborY="200000">
        <dgm:presLayoutVars>
          <dgm:chPref val="3"/>
        </dgm:presLayoutVars>
      </dgm:prSet>
      <dgm:spPr/>
    </dgm:pt>
    <dgm:pt modelId="{9C113B41-09AB-46DA-86A8-07319BE97BDD}" type="pres">
      <dgm:prSet presAssocID="{5C0B3FED-941B-49AE-9A65-071EC04734B8}" presName="hierChild4" presStyleCnt="0"/>
      <dgm:spPr/>
    </dgm:pt>
    <dgm:pt modelId="{466676C5-1721-46AE-8E72-A45FF5231AEC}" type="pres">
      <dgm:prSet presAssocID="{C74A7137-0CB2-49BE-A70D-CF9B0080220E}" presName="Name17" presStyleLbl="parChTrans1D3" presStyleIdx="1" presStyleCnt="7"/>
      <dgm:spPr/>
    </dgm:pt>
    <dgm:pt modelId="{7BE9CA85-974D-475D-B5E4-2D97FA19E592}" type="pres">
      <dgm:prSet presAssocID="{710606B3-698D-4A01-8B23-11BFD146A24A}" presName="hierRoot3" presStyleCnt="0"/>
      <dgm:spPr/>
    </dgm:pt>
    <dgm:pt modelId="{1DD2484E-5A09-4040-BB7A-6CF830D351E4}" type="pres">
      <dgm:prSet presAssocID="{710606B3-698D-4A01-8B23-11BFD146A24A}" presName="composite3" presStyleCnt="0"/>
      <dgm:spPr/>
    </dgm:pt>
    <dgm:pt modelId="{2279F08E-5614-4F57-A0E1-E776C2EFAEC8}" type="pres">
      <dgm:prSet presAssocID="{710606B3-698D-4A01-8B23-11BFD146A24A}" presName="background3" presStyleLbl="node3" presStyleIdx="1" presStyleCnt="7"/>
      <dgm:spPr/>
    </dgm:pt>
    <dgm:pt modelId="{59E86402-27B4-4801-B8E2-477957EC3A7A}" type="pres">
      <dgm:prSet presAssocID="{710606B3-698D-4A01-8B23-11BFD146A24A}" presName="text3" presStyleLbl="fgAcc3" presStyleIdx="1" presStyleCnt="7" custScaleX="136968" custScaleY="260651" custLinFactY="184990" custLinFactNeighborX="50487" custLinFactNeighborY="200000">
        <dgm:presLayoutVars>
          <dgm:chPref val="3"/>
        </dgm:presLayoutVars>
      </dgm:prSet>
      <dgm:spPr/>
    </dgm:pt>
    <dgm:pt modelId="{64EBFD08-52E0-46A3-94D4-B90C62CA7786}" type="pres">
      <dgm:prSet presAssocID="{710606B3-698D-4A01-8B23-11BFD146A24A}" presName="hierChild4" presStyleCnt="0"/>
      <dgm:spPr/>
    </dgm:pt>
    <dgm:pt modelId="{13E4606F-0CAA-42E6-9679-29A3656FD705}" type="pres">
      <dgm:prSet presAssocID="{8311783C-5EC7-4298-9AA5-1456BE1CF2B0}" presName="Name10" presStyleLbl="parChTrans1D2" presStyleIdx="1" presStyleCnt="6"/>
      <dgm:spPr/>
    </dgm:pt>
    <dgm:pt modelId="{A449E913-FD78-446A-A39F-85FCDD20A919}" type="pres">
      <dgm:prSet presAssocID="{EDFDB792-A880-434B-8266-91FE6536B3A1}" presName="hierRoot2" presStyleCnt="0"/>
      <dgm:spPr/>
    </dgm:pt>
    <dgm:pt modelId="{8B164F54-8EE3-4A34-BC85-EF62BE55407D}" type="pres">
      <dgm:prSet presAssocID="{EDFDB792-A880-434B-8266-91FE6536B3A1}" presName="composite2" presStyleCnt="0"/>
      <dgm:spPr/>
    </dgm:pt>
    <dgm:pt modelId="{107DFBF4-505F-4440-A01C-18E041B0B5AC}" type="pres">
      <dgm:prSet presAssocID="{EDFDB792-A880-434B-8266-91FE6536B3A1}" presName="background2" presStyleLbl="node2" presStyleIdx="1" presStyleCnt="6"/>
      <dgm:spPr/>
    </dgm:pt>
    <dgm:pt modelId="{643667D8-98BF-47DF-B884-DE6D1968D7A6}" type="pres">
      <dgm:prSet presAssocID="{EDFDB792-A880-434B-8266-91FE6536B3A1}" presName="text2" presStyleLbl="fgAcc2" presStyleIdx="1" presStyleCnt="6" custLinFactNeighborX="-43537" custLinFactNeighborY="-2926">
        <dgm:presLayoutVars>
          <dgm:chPref val="3"/>
        </dgm:presLayoutVars>
      </dgm:prSet>
      <dgm:spPr/>
    </dgm:pt>
    <dgm:pt modelId="{D15AD3A0-371E-40BF-952C-798D68368C13}" type="pres">
      <dgm:prSet presAssocID="{EDFDB792-A880-434B-8266-91FE6536B3A1}" presName="hierChild3" presStyleCnt="0"/>
      <dgm:spPr/>
    </dgm:pt>
    <dgm:pt modelId="{D1F6823E-BD0E-4483-B606-CB34F11245A7}" type="pres">
      <dgm:prSet presAssocID="{6B36BD1E-6A5C-4CA8-AA27-6D3B2565053C}" presName="Name17" presStyleLbl="parChTrans1D3" presStyleIdx="2" presStyleCnt="7"/>
      <dgm:spPr/>
    </dgm:pt>
    <dgm:pt modelId="{6E7DF51B-8C7B-4A02-9D0D-2B2C6E3EE948}" type="pres">
      <dgm:prSet presAssocID="{A2C058BD-723F-4E83-8B6E-37D4704DA4BA}" presName="hierRoot3" presStyleCnt="0"/>
      <dgm:spPr/>
    </dgm:pt>
    <dgm:pt modelId="{85CBEF6D-C52C-4880-B915-F234C1FDC115}" type="pres">
      <dgm:prSet presAssocID="{A2C058BD-723F-4E83-8B6E-37D4704DA4BA}" presName="composite3" presStyleCnt="0"/>
      <dgm:spPr/>
    </dgm:pt>
    <dgm:pt modelId="{C12337A0-B081-4425-8EA5-CF51C4EB1C9C}" type="pres">
      <dgm:prSet presAssocID="{A2C058BD-723F-4E83-8B6E-37D4704DA4BA}" presName="background3" presStyleLbl="node3" presStyleIdx="2" presStyleCnt="7"/>
      <dgm:spPr/>
    </dgm:pt>
    <dgm:pt modelId="{434F7B89-7F63-4239-8EF9-5199F676729D}" type="pres">
      <dgm:prSet presAssocID="{A2C058BD-723F-4E83-8B6E-37D4704DA4BA}" presName="text3" presStyleLbl="fgAcc3" presStyleIdx="2" presStyleCnt="7" custScaleX="148645" custScaleY="204598" custLinFactY="17460" custLinFactNeighborX="-29542" custLinFactNeighborY="100000">
        <dgm:presLayoutVars>
          <dgm:chPref val="3"/>
        </dgm:presLayoutVars>
      </dgm:prSet>
      <dgm:spPr/>
    </dgm:pt>
    <dgm:pt modelId="{4BEB9A06-E72A-4918-8670-8E4DF9C06152}" type="pres">
      <dgm:prSet presAssocID="{A2C058BD-723F-4E83-8B6E-37D4704DA4BA}" presName="hierChild4" presStyleCnt="0"/>
      <dgm:spPr/>
    </dgm:pt>
    <dgm:pt modelId="{AA2DEA8C-8E94-4B25-B7B8-0BA72F947D3C}" type="pres">
      <dgm:prSet presAssocID="{ED6A4220-037E-4728-AE69-CB82D70EF2D0}" presName="Name17" presStyleLbl="parChTrans1D3" presStyleIdx="3" presStyleCnt="7"/>
      <dgm:spPr/>
    </dgm:pt>
    <dgm:pt modelId="{D9DFF243-F4AF-410E-86C9-152D47DC34E7}" type="pres">
      <dgm:prSet presAssocID="{06D0CC6C-796B-407E-968B-30E2717DC577}" presName="hierRoot3" presStyleCnt="0"/>
      <dgm:spPr/>
    </dgm:pt>
    <dgm:pt modelId="{A8AA67F1-8FCF-405D-A2EA-E22752FC49FE}" type="pres">
      <dgm:prSet presAssocID="{06D0CC6C-796B-407E-968B-30E2717DC577}" presName="composite3" presStyleCnt="0"/>
      <dgm:spPr/>
    </dgm:pt>
    <dgm:pt modelId="{C270FAC8-C0E6-4C52-A1FE-510F38A6D3A3}" type="pres">
      <dgm:prSet presAssocID="{06D0CC6C-796B-407E-968B-30E2717DC577}" presName="background3" presStyleLbl="node3" presStyleIdx="3" presStyleCnt="7"/>
      <dgm:spPr/>
    </dgm:pt>
    <dgm:pt modelId="{E27B428B-D52A-4EC1-B68E-D52FE0D0AD9B}" type="pres">
      <dgm:prSet presAssocID="{06D0CC6C-796B-407E-968B-30E2717DC577}" presName="text3" presStyleLbl="fgAcc3" presStyleIdx="3" presStyleCnt="7" custScaleX="200977" custScaleY="175608" custLinFactY="53260" custLinFactNeighborX="19834" custLinFactNeighborY="100000">
        <dgm:presLayoutVars>
          <dgm:chPref val="3"/>
        </dgm:presLayoutVars>
      </dgm:prSet>
      <dgm:spPr/>
    </dgm:pt>
    <dgm:pt modelId="{4974099E-95F8-4ECE-85F0-9BFB3B3377EB}" type="pres">
      <dgm:prSet presAssocID="{06D0CC6C-796B-407E-968B-30E2717DC577}" presName="hierChild4" presStyleCnt="0"/>
      <dgm:spPr/>
    </dgm:pt>
    <dgm:pt modelId="{8D200319-C8C3-4155-A56E-FF1298B04161}" type="pres">
      <dgm:prSet presAssocID="{45CE8B43-5120-44A2-B4D5-5AC4697EA6E0}" presName="Name10" presStyleLbl="parChTrans1D2" presStyleIdx="2" presStyleCnt="6"/>
      <dgm:spPr/>
    </dgm:pt>
    <dgm:pt modelId="{00EBF7EA-FBF8-4BDA-AEDB-F62091D5E3FF}" type="pres">
      <dgm:prSet presAssocID="{B800A7B8-9CEE-4B89-B62F-35EF4F4D006A}" presName="hierRoot2" presStyleCnt="0"/>
      <dgm:spPr/>
    </dgm:pt>
    <dgm:pt modelId="{B47DE613-AC4F-437F-8776-BE1B4CF2C8D5}" type="pres">
      <dgm:prSet presAssocID="{B800A7B8-9CEE-4B89-B62F-35EF4F4D006A}" presName="composite2" presStyleCnt="0"/>
      <dgm:spPr/>
    </dgm:pt>
    <dgm:pt modelId="{5CFA4072-F80D-4235-BE2F-81E01EDFE43B}" type="pres">
      <dgm:prSet presAssocID="{B800A7B8-9CEE-4B89-B62F-35EF4F4D006A}" presName="background2" presStyleLbl="node2" presStyleIdx="2" presStyleCnt="6"/>
      <dgm:spPr/>
    </dgm:pt>
    <dgm:pt modelId="{F79C3AEF-AC57-4F9F-A9F0-9D38778BE653}" type="pres">
      <dgm:prSet presAssocID="{B800A7B8-9CEE-4B89-B62F-35EF4F4D006A}" presName="text2" presStyleLbl="fgAcc2" presStyleIdx="2" presStyleCnt="6" custScaleX="141253" custScaleY="284785">
        <dgm:presLayoutVars>
          <dgm:chPref val="3"/>
        </dgm:presLayoutVars>
      </dgm:prSet>
      <dgm:spPr/>
    </dgm:pt>
    <dgm:pt modelId="{173243F5-2B85-4B04-A547-C4D4FBF260D4}" type="pres">
      <dgm:prSet presAssocID="{B800A7B8-9CEE-4B89-B62F-35EF4F4D006A}" presName="hierChild3" presStyleCnt="0"/>
      <dgm:spPr/>
    </dgm:pt>
    <dgm:pt modelId="{FB28E98F-D876-44B1-AA85-69FCF9D2B5AA}" type="pres">
      <dgm:prSet presAssocID="{C33ADB74-C958-4019-AF78-44F5C4759093}" presName="Name10" presStyleLbl="parChTrans1D2" presStyleIdx="3" presStyleCnt="6"/>
      <dgm:spPr/>
    </dgm:pt>
    <dgm:pt modelId="{40A93774-F798-4BA9-A1E4-6FAB4D713561}" type="pres">
      <dgm:prSet presAssocID="{34500881-AC98-4C32-BB2B-8E697A438078}" presName="hierRoot2" presStyleCnt="0"/>
      <dgm:spPr/>
    </dgm:pt>
    <dgm:pt modelId="{E312C407-18BF-4D8E-BE13-B708EC54501C}" type="pres">
      <dgm:prSet presAssocID="{34500881-AC98-4C32-BB2B-8E697A438078}" presName="composite2" presStyleCnt="0"/>
      <dgm:spPr/>
    </dgm:pt>
    <dgm:pt modelId="{9AEE77B2-54A7-4839-ACB8-B14A5238EDA6}" type="pres">
      <dgm:prSet presAssocID="{34500881-AC98-4C32-BB2B-8E697A438078}" presName="background2" presStyleLbl="node2" presStyleIdx="3" presStyleCnt="6"/>
      <dgm:spPr/>
    </dgm:pt>
    <dgm:pt modelId="{629D811F-FF8B-4805-B6F4-C19C1C99A8BC}" type="pres">
      <dgm:prSet presAssocID="{34500881-AC98-4C32-BB2B-8E697A438078}" presName="text2" presStyleLbl="fgAcc2" presStyleIdx="3" presStyleCnt="6" custScaleX="172637" custScaleY="258680">
        <dgm:presLayoutVars>
          <dgm:chPref val="3"/>
        </dgm:presLayoutVars>
      </dgm:prSet>
      <dgm:spPr/>
    </dgm:pt>
    <dgm:pt modelId="{9A36F056-9CA2-48C6-89E4-C8BFBE76CB51}" type="pres">
      <dgm:prSet presAssocID="{34500881-AC98-4C32-BB2B-8E697A438078}" presName="hierChild3" presStyleCnt="0"/>
      <dgm:spPr/>
    </dgm:pt>
    <dgm:pt modelId="{BF263FE1-886C-497A-B77B-09755F328FDD}" type="pres">
      <dgm:prSet presAssocID="{A04A1C88-9DF3-4F09-B1B9-6C75861BF875}" presName="Name10" presStyleLbl="parChTrans1D2" presStyleIdx="4" presStyleCnt="6"/>
      <dgm:spPr/>
    </dgm:pt>
    <dgm:pt modelId="{831A64B4-4EBD-40C3-9912-B0ADB4EED986}" type="pres">
      <dgm:prSet presAssocID="{BD466921-9BFC-4677-80AE-B7DC3A40ACB6}" presName="hierRoot2" presStyleCnt="0"/>
      <dgm:spPr/>
    </dgm:pt>
    <dgm:pt modelId="{C69320EB-9980-4139-9328-CB3962B0A344}" type="pres">
      <dgm:prSet presAssocID="{BD466921-9BFC-4677-80AE-B7DC3A40ACB6}" presName="composite2" presStyleCnt="0"/>
      <dgm:spPr/>
    </dgm:pt>
    <dgm:pt modelId="{C42AE462-AE47-4C5A-81E6-48D5BFD4B5C9}" type="pres">
      <dgm:prSet presAssocID="{BD466921-9BFC-4677-80AE-B7DC3A40ACB6}" presName="background2" presStyleLbl="node2" presStyleIdx="4" presStyleCnt="6"/>
      <dgm:spPr/>
    </dgm:pt>
    <dgm:pt modelId="{0EE91220-DD34-4548-ABFE-3F8870BA0987}" type="pres">
      <dgm:prSet presAssocID="{BD466921-9BFC-4677-80AE-B7DC3A40ACB6}" presName="text2" presStyleLbl="fgAcc2" presStyleIdx="4" presStyleCnt="6" custScaleX="217761" custLinFactNeighborX="41333" custLinFactNeighborY="-1514">
        <dgm:presLayoutVars>
          <dgm:chPref val="3"/>
        </dgm:presLayoutVars>
      </dgm:prSet>
      <dgm:spPr/>
    </dgm:pt>
    <dgm:pt modelId="{02FBA74E-A6DE-4877-9933-90655B234D29}" type="pres">
      <dgm:prSet presAssocID="{BD466921-9BFC-4677-80AE-B7DC3A40ACB6}" presName="hierChild3" presStyleCnt="0"/>
      <dgm:spPr/>
    </dgm:pt>
    <dgm:pt modelId="{0DA1CF83-65DE-4633-87D3-36C1D1BF747D}" type="pres">
      <dgm:prSet presAssocID="{C4DCBEC3-332C-42BF-8600-2600F81FA45F}" presName="Name17" presStyleLbl="parChTrans1D3" presStyleIdx="4" presStyleCnt="7"/>
      <dgm:spPr/>
    </dgm:pt>
    <dgm:pt modelId="{6026B02F-4269-4B97-A5AA-554E692A881C}" type="pres">
      <dgm:prSet presAssocID="{E3CBD557-F3B3-4B83-A287-10C78D0372D5}" presName="hierRoot3" presStyleCnt="0"/>
      <dgm:spPr/>
    </dgm:pt>
    <dgm:pt modelId="{C76D6E10-6331-4937-A84B-63DC53D3DC1A}" type="pres">
      <dgm:prSet presAssocID="{E3CBD557-F3B3-4B83-A287-10C78D0372D5}" presName="composite3" presStyleCnt="0"/>
      <dgm:spPr/>
    </dgm:pt>
    <dgm:pt modelId="{AB555DB0-E430-4795-835C-783FEA5A4136}" type="pres">
      <dgm:prSet presAssocID="{E3CBD557-F3B3-4B83-A287-10C78D0372D5}" presName="background3" presStyleLbl="node3" presStyleIdx="4" presStyleCnt="7"/>
      <dgm:spPr/>
    </dgm:pt>
    <dgm:pt modelId="{C8E7BAD7-7DE3-48B0-BADA-5C558D2FAC8C}" type="pres">
      <dgm:prSet presAssocID="{E3CBD557-F3B3-4B83-A287-10C78D0372D5}" presName="text3" presStyleLbl="fgAcc3" presStyleIdx="4" presStyleCnt="7" custScaleY="163936" custLinFactY="172922" custLinFactNeighborX="-37980" custLinFactNeighborY="200000">
        <dgm:presLayoutVars>
          <dgm:chPref val="3"/>
        </dgm:presLayoutVars>
      </dgm:prSet>
      <dgm:spPr/>
    </dgm:pt>
    <dgm:pt modelId="{92611C24-5806-42E5-A966-7F88D949A78D}" type="pres">
      <dgm:prSet presAssocID="{E3CBD557-F3B3-4B83-A287-10C78D0372D5}" presName="hierChild4" presStyleCnt="0"/>
      <dgm:spPr/>
    </dgm:pt>
    <dgm:pt modelId="{F2C7CBB6-C279-402B-982F-3B1A16E4D724}" type="pres">
      <dgm:prSet presAssocID="{014B566C-FB40-487D-8103-4EE1248E9BEC}" presName="Name17" presStyleLbl="parChTrans1D3" presStyleIdx="5" presStyleCnt="7"/>
      <dgm:spPr/>
    </dgm:pt>
    <dgm:pt modelId="{E2920071-1070-491B-BFB8-5553D22BC859}" type="pres">
      <dgm:prSet presAssocID="{4ED86980-A57C-43D3-980F-66D84CAD5195}" presName="hierRoot3" presStyleCnt="0"/>
      <dgm:spPr/>
    </dgm:pt>
    <dgm:pt modelId="{32684D68-C02A-4C0F-B9A8-4E75DB3146EF}" type="pres">
      <dgm:prSet presAssocID="{4ED86980-A57C-43D3-980F-66D84CAD5195}" presName="composite3" presStyleCnt="0"/>
      <dgm:spPr/>
    </dgm:pt>
    <dgm:pt modelId="{BA292F03-6CF3-4B2C-83BB-B69251506E5F}" type="pres">
      <dgm:prSet presAssocID="{4ED86980-A57C-43D3-980F-66D84CAD5195}" presName="background3" presStyleLbl="node3" presStyleIdx="5" presStyleCnt="7"/>
      <dgm:spPr/>
    </dgm:pt>
    <dgm:pt modelId="{3B1E7C3B-8259-4E09-A3C1-3FD051D0CAFE}" type="pres">
      <dgm:prSet presAssocID="{4ED86980-A57C-43D3-980F-66D84CAD5195}" presName="text3" presStyleLbl="fgAcc3" presStyleIdx="5" presStyleCnt="7" custScaleX="197748" custScaleY="148397" custLinFactY="188488" custLinFactNeighborX="26451" custLinFactNeighborY="200000">
        <dgm:presLayoutVars>
          <dgm:chPref val="3"/>
        </dgm:presLayoutVars>
      </dgm:prSet>
      <dgm:spPr/>
    </dgm:pt>
    <dgm:pt modelId="{BB0513CC-5BC5-4D7F-9DFC-051BF95F67C2}" type="pres">
      <dgm:prSet presAssocID="{4ED86980-A57C-43D3-980F-66D84CAD5195}" presName="hierChild4" presStyleCnt="0"/>
      <dgm:spPr/>
    </dgm:pt>
    <dgm:pt modelId="{DD6BAC94-5BB6-4B22-A4C7-4C55308EC1D9}" type="pres">
      <dgm:prSet presAssocID="{9526AFBC-E760-4C44-93EC-4F2A3476BA63}" presName="Name10" presStyleLbl="parChTrans1D2" presStyleIdx="5" presStyleCnt="6"/>
      <dgm:spPr/>
    </dgm:pt>
    <dgm:pt modelId="{1A718AF0-9983-43E5-8DDC-98651AB5E04F}" type="pres">
      <dgm:prSet presAssocID="{FBBF4979-8C5C-4302-ABDA-F5E5BADD650B}" presName="hierRoot2" presStyleCnt="0"/>
      <dgm:spPr/>
    </dgm:pt>
    <dgm:pt modelId="{B1574ECA-7820-40B2-88E0-32211C150C42}" type="pres">
      <dgm:prSet presAssocID="{FBBF4979-8C5C-4302-ABDA-F5E5BADD650B}" presName="composite2" presStyleCnt="0"/>
      <dgm:spPr/>
    </dgm:pt>
    <dgm:pt modelId="{2FBEB9A0-D8DB-4858-9271-B40668F38499}" type="pres">
      <dgm:prSet presAssocID="{FBBF4979-8C5C-4302-ABDA-F5E5BADD650B}" presName="background2" presStyleLbl="node2" presStyleIdx="5" presStyleCnt="6"/>
      <dgm:spPr/>
    </dgm:pt>
    <dgm:pt modelId="{F94D6575-A5A3-4018-AC7B-3389DB7D00D1}" type="pres">
      <dgm:prSet presAssocID="{FBBF4979-8C5C-4302-ABDA-F5E5BADD650B}" presName="text2" presStyleLbl="fgAcc2" presStyleIdx="5" presStyleCnt="6" custLinFactNeighborX="-72690" custLinFactNeighborY="9591">
        <dgm:presLayoutVars>
          <dgm:chPref val="3"/>
        </dgm:presLayoutVars>
      </dgm:prSet>
      <dgm:spPr/>
    </dgm:pt>
    <dgm:pt modelId="{3A82B093-7B3E-452E-AE73-F540DA9F087A}" type="pres">
      <dgm:prSet presAssocID="{FBBF4979-8C5C-4302-ABDA-F5E5BADD650B}" presName="hierChild3" presStyleCnt="0"/>
      <dgm:spPr/>
    </dgm:pt>
    <dgm:pt modelId="{51620DC9-3D1C-4641-8313-1696A6DB287E}" type="pres">
      <dgm:prSet presAssocID="{A67A9F43-C0EC-4422-83E8-49C868418D37}" presName="Name17" presStyleLbl="parChTrans1D3" presStyleIdx="6" presStyleCnt="7"/>
      <dgm:spPr/>
    </dgm:pt>
    <dgm:pt modelId="{32103BC4-6014-46EA-B920-766F1DF6A07C}" type="pres">
      <dgm:prSet presAssocID="{E9C5D5E4-F2F4-4243-8C26-FD462AF5F979}" presName="hierRoot3" presStyleCnt="0"/>
      <dgm:spPr/>
    </dgm:pt>
    <dgm:pt modelId="{4264067E-0B46-4D77-950C-6F07779CF4AF}" type="pres">
      <dgm:prSet presAssocID="{E9C5D5E4-F2F4-4243-8C26-FD462AF5F979}" presName="composite3" presStyleCnt="0"/>
      <dgm:spPr/>
    </dgm:pt>
    <dgm:pt modelId="{DA27CF31-E077-421C-AAC6-8A3FCE7A9246}" type="pres">
      <dgm:prSet presAssocID="{E9C5D5E4-F2F4-4243-8C26-FD462AF5F979}" presName="background3" presStyleLbl="node3" presStyleIdx="6" presStyleCnt="7"/>
      <dgm:spPr/>
    </dgm:pt>
    <dgm:pt modelId="{A722E20B-0FE0-4227-A4CC-B6BD5746422C}" type="pres">
      <dgm:prSet presAssocID="{E9C5D5E4-F2F4-4243-8C26-FD462AF5F979}" presName="text3" presStyleLbl="fgAcc3" presStyleIdx="6" presStyleCnt="7" custScaleX="237087" custScaleY="256332" custLinFactNeighborX="-76455" custLinFactNeighborY="13682">
        <dgm:presLayoutVars>
          <dgm:chPref val="3"/>
        </dgm:presLayoutVars>
      </dgm:prSet>
      <dgm:spPr/>
    </dgm:pt>
    <dgm:pt modelId="{1874D555-CC97-4C21-A913-260F3A195431}" type="pres">
      <dgm:prSet presAssocID="{E9C5D5E4-F2F4-4243-8C26-FD462AF5F979}" presName="hierChild4" presStyleCnt="0"/>
      <dgm:spPr/>
    </dgm:pt>
  </dgm:ptLst>
  <dgm:cxnLst>
    <dgm:cxn modelId="{F45E0E10-6085-41C8-90D1-0FB9E42AA1EB}" type="presOf" srcId="{A04A1C88-9DF3-4F09-B1B9-6C75861BF875}" destId="{BF263FE1-886C-497A-B77B-09755F328FDD}" srcOrd="0" destOrd="0" presId="urn:microsoft.com/office/officeart/2005/8/layout/hierarchy1"/>
    <dgm:cxn modelId="{8066D718-DC53-4720-AAAF-5602D9C53EED}" type="presOf" srcId="{942F14DB-A50E-40CC-82B1-09E9BAD21DB5}" destId="{66964DD0-ABF0-4A3B-B6B1-A3B8DFDA8B91}" srcOrd="0" destOrd="0" presId="urn:microsoft.com/office/officeart/2005/8/layout/hierarchy1"/>
    <dgm:cxn modelId="{1EAA1F19-8A2C-45DD-99E9-40F3C1D5E5B6}" type="presOf" srcId="{FBBF4979-8C5C-4302-ABDA-F5E5BADD650B}" destId="{F94D6575-A5A3-4018-AC7B-3389DB7D00D1}" srcOrd="0" destOrd="0" presId="urn:microsoft.com/office/officeart/2005/8/layout/hierarchy1"/>
    <dgm:cxn modelId="{B2508A24-C14C-4A77-8107-8E9589717F6C}" type="presOf" srcId="{C74A7137-0CB2-49BE-A70D-CF9B0080220E}" destId="{466676C5-1721-46AE-8E72-A45FF5231AEC}" srcOrd="0" destOrd="0" presId="urn:microsoft.com/office/officeart/2005/8/layout/hierarchy1"/>
    <dgm:cxn modelId="{18379029-FA29-4070-9760-D04C4FAF8E0A}" srcId="{BD466921-9BFC-4677-80AE-B7DC3A40ACB6}" destId="{4ED86980-A57C-43D3-980F-66D84CAD5195}" srcOrd="1" destOrd="0" parTransId="{014B566C-FB40-487D-8103-4EE1248E9BEC}" sibTransId="{C4C66503-EAF8-498A-9228-2B3628899090}"/>
    <dgm:cxn modelId="{7FB2162A-1C63-4B72-BF4C-D60B480D4E08}" type="presOf" srcId="{A2C058BD-723F-4E83-8B6E-37D4704DA4BA}" destId="{434F7B89-7F63-4239-8EF9-5199F676729D}" srcOrd="0" destOrd="0" presId="urn:microsoft.com/office/officeart/2005/8/layout/hierarchy1"/>
    <dgm:cxn modelId="{74789C2B-07A6-40A6-8684-CF9DE9975D47}" srcId="{FBBF4979-8C5C-4302-ABDA-F5E5BADD650B}" destId="{E9C5D5E4-F2F4-4243-8C26-FD462AF5F979}" srcOrd="0" destOrd="0" parTransId="{A67A9F43-C0EC-4422-83E8-49C868418D37}" sibTransId="{DC270438-2A8E-4DBA-B351-B094B4CE5577}"/>
    <dgm:cxn modelId="{75025E2D-F60A-4179-A218-416265FA7E69}" srcId="{00B4A55F-3240-46EC-8EDF-660A912087A9}" destId="{34500881-AC98-4C32-BB2B-8E697A438078}" srcOrd="3" destOrd="0" parTransId="{C33ADB74-C958-4019-AF78-44F5C4759093}" sibTransId="{F4297E32-414C-479B-961C-984D96B0932F}"/>
    <dgm:cxn modelId="{60724637-8116-4FF7-9637-A7E27448F856}" srcId="{00B4A55F-3240-46EC-8EDF-660A912087A9}" destId="{FBBF4979-8C5C-4302-ABDA-F5E5BADD650B}" srcOrd="5" destOrd="0" parTransId="{9526AFBC-E760-4C44-93EC-4F2A3476BA63}" sibTransId="{167CE20C-94AA-4B7F-95F3-9751D955E485}"/>
    <dgm:cxn modelId="{CBCBA33F-7209-420E-B6F8-8062B820DDB7}" type="presOf" srcId="{34500881-AC98-4C32-BB2B-8E697A438078}" destId="{629D811F-FF8B-4805-B6F4-C19C1C99A8BC}" srcOrd="0" destOrd="0" presId="urn:microsoft.com/office/officeart/2005/8/layout/hierarchy1"/>
    <dgm:cxn modelId="{0B46C35E-D1B4-434F-B2F5-F5F6EDEE0EA5}" srcId="{BD466921-9BFC-4677-80AE-B7DC3A40ACB6}" destId="{E3CBD557-F3B3-4B83-A287-10C78D0372D5}" srcOrd="0" destOrd="0" parTransId="{C4DCBEC3-332C-42BF-8600-2600F81FA45F}" sibTransId="{F09AC841-2955-4765-83A2-4134FD751A40}"/>
    <dgm:cxn modelId="{758E1742-BA56-4FBB-A96D-93A0DC822A4E}" srcId="{12A3B016-F427-4ECD-B61A-45FD2012F8B7}" destId="{5C0B3FED-941B-49AE-9A65-071EC04734B8}" srcOrd="0" destOrd="0" parTransId="{942F14DB-A50E-40CC-82B1-09E9BAD21DB5}" sibTransId="{BDFD07A5-66EC-4548-838D-E0827D85321A}"/>
    <dgm:cxn modelId="{9A573966-4AD2-4781-B44F-C0BC7A844796}" type="presOf" srcId="{4ED86980-A57C-43D3-980F-66D84CAD5195}" destId="{3B1E7C3B-8259-4E09-A3C1-3FD051D0CAFE}" srcOrd="0" destOrd="0" presId="urn:microsoft.com/office/officeart/2005/8/layout/hierarchy1"/>
    <dgm:cxn modelId="{33FD6C67-CC11-4959-889F-4DCBFD128302}" type="presOf" srcId="{6B36BD1E-6A5C-4CA8-AA27-6D3B2565053C}" destId="{D1F6823E-BD0E-4483-B606-CB34F11245A7}" srcOrd="0" destOrd="0" presId="urn:microsoft.com/office/officeart/2005/8/layout/hierarchy1"/>
    <dgm:cxn modelId="{A03E0268-5EAF-448A-A8F3-4E49BFA1E5C9}" type="presOf" srcId="{12A3B016-F427-4ECD-B61A-45FD2012F8B7}" destId="{3058FCEA-8F27-4A36-837C-B58C7EB7738E}" srcOrd="0" destOrd="0" presId="urn:microsoft.com/office/officeart/2005/8/layout/hierarchy1"/>
    <dgm:cxn modelId="{E0CFFE4A-4A37-4934-8E73-A265E21EB73C}" type="presOf" srcId="{E9C5D5E4-F2F4-4243-8C26-FD462AF5F979}" destId="{A722E20B-0FE0-4227-A4CC-B6BD5746422C}" srcOrd="0" destOrd="0" presId="urn:microsoft.com/office/officeart/2005/8/layout/hierarchy1"/>
    <dgm:cxn modelId="{E9BB006E-6C38-4397-B97E-2EFCBA3C0750}" srcId="{00B4A55F-3240-46EC-8EDF-660A912087A9}" destId="{12A3B016-F427-4ECD-B61A-45FD2012F8B7}" srcOrd="0" destOrd="0" parTransId="{688C5B60-1EB0-472A-9EEB-87C551BD6527}" sibTransId="{D975DFB2-FAC1-4722-9E02-B2D6BF1774D7}"/>
    <dgm:cxn modelId="{6C0D1B55-A6D4-4DF3-B608-DDCD83F05F28}" type="presOf" srcId="{E3CBD557-F3B3-4B83-A287-10C78D0372D5}" destId="{C8E7BAD7-7DE3-48B0-BADA-5C558D2FAC8C}" srcOrd="0" destOrd="0" presId="urn:microsoft.com/office/officeart/2005/8/layout/hierarchy1"/>
    <dgm:cxn modelId="{74DC9775-DE31-4258-9024-4FEC3C491D5E}" type="presOf" srcId="{A67A9F43-C0EC-4422-83E8-49C868418D37}" destId="{51620DC9-3D1C-4641-8313-1696A6DB287E}" srcOrd="0" destOrd="0" presId="urn:microsoft.com/office/officeart/2005/8/layout/hierarchy1"/>
    <dgm:cxn modelId="{17EAA87D-380A-44A4-868E-784BF6CE67AB}" type="presOf" srcId="{F6D8594B-0B49-4336-9560-E9F145B1F5EF}" destId="{FD98DE57-A88E-4E7E-933B-6D021F8A40C9}" srcOrd="0" destOrd="0" presId="urn:microsoft.com/office/officeart/2005/8/layout/hierarchy1"/>
    <dgm:cxn modelId="{75FB7085-A905-488D-BA77-773E9000C77C}" type="presOf" srcId="{5C0B3FED-941B-49AE-9A65-071EC04734B8}" destId="{B9713F97-DD70-4097-9935-510335530176}" srcOrd="0" destOrd="0" presId="urn:microsoft.com/office/officeart/2005/8/layout/hierarchy1"/>
    <dgm:cxn modelId="{C2B8B686-6BBA-43D0-B434-42F7B26F6B7B}" srcId="{00B4A55F-3240-46EC-8EDF-660A912087A9}" destId="{BD466921-9BFC-4677-80AE-B7DC3A40ACB6}" srcOrd="4" destOrd="0" parTransId="{A04A1C88-9DF3-4F09-B1B9-6C75861BF875}" sibTransId="{BA9D039E-5C10-4F5E-9A92-D1A09292F372}"/>
    <dgm:cxn modelId="{10996F8B-515B-4A66-8D99-A8C143935E37}" type="presOf" srcId="{B800A7B8-9CEE-4B89-B62F-35EF4F4D006A}" destId="{F79C3AEF-AC57-4F9F-A9F0-9D38778BE653}" srcOrd="0" destOrd="0" presId="urn:microsoft.com/office/officeart/2005/8/layout/hierarchy1"/>
    <dgm:cxn modelId="{E87DFD8B-A9D2-4753-B363-04C65ECBBAB9}" type="presOf" srcId="{BD466921-9BFC-4677-80AE-B7DC3A40ACB6}" destId="{0EE91220-DD34-4548-ABFE-3F8870BA0987}" srcOrd="0" destOrd="0" presId="urn:microsoft.com/office/officeart/2005/8/layout/hierarchy1"/>
    <dgm:cxn modelId="{1C6AFA98-20F0-43B8-82A5-299EC96E7E04}" type="presOf" srcId="{C33ADB74-C958-4019-AF78-44F5C4759093}" destId="{FB28E98F-D876-44B1-AA85-69FCF9D2B5AA}" srcOrd="0" destOrd="0" presId="urn:microsoft.com/office/officeart/2005/8/layout/hierarchy1"/>
    <dgm:cxn modelId="{BAB35AA1-CE0E-496D-A67F-0D385BA3DDBA}" type="presOf" srcId="{45CE8B43-5120-44A2-B4D5-5AC4697EA6E0}" destId="{8D200319-C8C3-4155-A56E-FF1298B04161}" srcOrd="0" destOrd="0" presId="urn:microsoft.com/office/officeart/2005/8/layout/hierarchy1"/>
    <dgm:cxn modelId="{A1EA4FB5-00DB-4C50-87AE-65540F55C6A8}" srcId="{F6D8594B-0B49-4336-9560-E9F145B1F5EF}" destId="{00B4A55F-3240-46EC-8EDF-660A912087A9}" srcOrd="0" destOrd="0" parTransId="{1D0909F9-DC49-42EA-870C-BF6B37AD61FF}" sibTransId="{897D0683-2EDE-44EA-BF92-A6C052E3CB73}"/>
    <dgm:cxn modelId="{C7E0A9B7-F0C0-4440-BBA9-F96E94EEF507}" type="presOf" srcId="{710606B3-698D-4A01-8B23-11BFD146A24A}" destId="{59E86402-27B4-4801-B8E2-477957EC3A7A}" srcOrd="0" destOrd="0" presId="urn:microsoft.com/office/officeart/2005/8/layout/hierarchy1"/>
    <dgm:cxn modelId="{94B087B9-7AB1-40B0-850A-C800D7A98D7E}" srcId="{00B4A55F-3240-46EC-8EDF-660A912087A9}" destId="{B800A7B8-9CEE-4B89-B62F-35EF4F4D006A}" srcOrd="2" destOrd="0" parTransId="{45CE8B43-5120-44A2-B4D5-5AC4697EA6E0}" sibTransId="{939FEC0C-5536-4C24-926A-E5982AB2D1AC}"/>
    <dgm:cxn modelId="{584D3BBC-E414-40CA-B121-8E1137355747}" type="presOf" srcId="{9526AFBC-E760-4C44-93EC-4F2A3476BA63}" destId="{DD6BAC94-5BB6-4B22-A4C7-4C55308EC1D9}" srcOrd="0" destOrd="0" presId="urn:microsoft.com/office/officeart/2005/8/layout/hierarchy1"/>
    <dgm:cxn modelId="{0C6B52C0-DA53-47BA-87C3-C896788B21B6}" type="presOf" srcId="{C4DCBEC3-332C-42BF-8600-2600F81FA45F}" destId="{0DA1CF83-65DE-4633-87D3-36C1D1BF747D}" srcOrd="0" destOrd="0" presId="urn:microsoft.com/office/officeart/2005/8/layout/hierarchy1"/>
    <dgm:cxn modelId="{53ADBAC4-F5B8-4598-A13E-EA25067E5B47}" type="presOf" srcId="{00B4A55F-3240-46EC-8EDF-660A912087A9}" destId="{8347F449-BDB8-4BB6-9120-06B451595229}" srcOrd="0" destOrd="0" presId="urn:microsoft.com/office/officeart/2005/8/layout/hierarchy1"/>
    <dgm:cxn modelId="{5D31ECC6-0C8B-4BAE-8E6F-EAA49C18BF86}" srcId="{EDFDB792-A880-434B-8266-91FE6536B3A1}" destId="{06D0CC6C-796B-407E-968B-30E2717DC577}" srcOrd="1" destOrd="0" parTransId="{ED6A4220-037E-4728-AE69-CB82D70EF2D0}" sibTransId="{F932432A-7D26-4C1F-8DD6-4B2C2D8FD7F3}"/>
    <dgm:cxn modelId="{0F4BA3CD-D545-452A-BD97-F89BE87D9666}" type="presOf" srcId="{688C5B60-1EB0-472A-9EEB-87C551BD6527}" destId="{2CAA3CB5-705B-4EF4-896D-0A08C7C37823}" srcOrd="0" destOrd="0" presId="urn:microsoft.com/office/officeart/2005/8/layout/hierarchy1"/>
    <dgm:cxn modelId="{D7FB51CF-2BAE-4D93-92D7-2749E62C0F3E}" type="presOf" srcId="{ED6A4220-037E-4728-AE69-CB82D70EF2D0}" destId="{AA2DEA8C-8E94-4B25-B7B8-0BA72F947D3C}" srcOrd="0" destOrd="0" presId="urn:microsoft.com/office/officeart/2005/8/layout/hierarchy1"/>
    <dgm:cxn modelId="{EF7B4DDF-A7C6-4BFF-B21D-36BA81F92681}" type="presOf" srcId="{8311783C-5EC7-4298-9AA5-1456BE1CF2B0}" destId="{13E4606F-0CAA-42E6-9679-29A3656FD705}" srcOrd="0" destOrd="0" presId="urn:microsoft.com/office/officeart/2005/8/layout/hierarchy1"/>
    <dgm:cxn modelId="{2836FCE5-E650-478E-BF8A-45CE8C4D587B}" srcId="{00B4A55F-3240-46EC-8EDF-660A912087A9}" destId="{EDFDB792-A880-434B-8266-91FE6536B3A1}" srcOrd="1" destOrd="0" parTransId="{8311783C-5EC7-4298-9AA5-1456BE1CF2B0}" sibTransId="{ED861DCA-B2A6-4F71-A78F-850CB536399F}"/>
    <dgm:cxn modelId="{DCD37AE9-3097-46C9-80A7-DC32B358C79C}" type="presOf" srcId="{014B566C-FB40-487D-8103-4EE1248E9BEC}" destId="{F2C7CBB6-C279-402B-982F-3B1A16E4D724}" srcOrd="0" destOrd="0" presId="urn:microsoft.com/office/officeart/2005/8/layout/hierarchy1"/>
    <dgm:cxn modelId="{5845F3E9-4FA8-4858-BF31-2E65224F128B}" type="presOf" srcId="{EDFDB792-A880-434B-8266-91FE6536B3A1}" destId="{643667D8-98BF-47DF-B884-DE6D1968D7A6}" srcOrd="0" destOrd="0" presId="urn:microsoft.com/office/officeart/2005/8/layout/hierarchy1"/>
    <dgm:cxn modelId="{5B7148F2-F054-4F03-B081-26E8A1E4F5EA}" type="presOf" srcId="{06D0CC6C-796B-407E-968B-30E2717DC577}" destId="{E27B428B-D52A-4EC1-B68E-D52FE0D0AD9B}" srcOrd="0" destOrd="0" presId="urn:microsoft.com/office/officeart/2005/8/layout/hierarchy1"/>
    <dgm:cxn modelId="{4D5DE2F6-78A2-4C36-93DF-85947D22A313}" srcId="{12A3B016-F427-4ECD-B61A-45FD2012F8B7}" destId="{710606B3-698D-4A01-8B23-11BFD146A24A}" srcOrd="1" destOrd="0" parTransId="{C74A7137-0CB2-49BE-A70D-CF9B0080220E}" sibTransId="{766BCC5D-2738-4CA7-88F2-F094B37C16C1}"/>
    <dgm:cxn modelId="{A56EADFA-8412-4BB4-83CF-E0BE3997BAE6}" srcId="{EDFDB792-A880-434B-8266-91FE6536B3A1}" destId="{A2C058BD-723F-4E83-8B6E-37D4704DA4BA}" srcOrd="0" destOrd="0" parTransId="{6B36BD1E-6A5C-4CA8-AA27-6D3B2565053C}" sibTransId="{E5DB02FF-385F-44C7-9F33-08A6FD661315}"/>
    <dgm:cxn modelId="{3FC40C94-ADE6-4D46-8922-A212D1E9B51C}" type="presParOf" srcId="{FD98DE57-A88E-4E7E-933B-6D021F8A40C9}" destId="{EE3E83A1-61EF-44A7-A828-29FFC0458BDD}" srcOrd="0" destOrd="0" presId="urn:microsoft.com/office/officeart/2005/8/layout/hierarchy1"/>
    <dgm:cxn modelId="{8FE54999-BF59-42F1-82BF-1D26616986C7}" type="presParOf" srcId="{EE3E83A1-61EF-44A7-A828-29FFC0458BDD}" destId="{1DFEA9CD-9F6C-4B47-A8C8-5BFC77862C29}" srcOrd="0" destOrd="0" presId="urn:microsoft.com/office/officeart/2005/8/layout/hierarchy1"/>
    <dgm:cxn modelId="{6B9EBF48-D423-4F0E-98D6-9766AEFB8A6C}" type="presParOf" srcId="{1DFEA9CD-9F6C-4B47-A8C8-5BFC77862C29}" destId="{374DCF47-FA84-4E44-9DC5-FC32BB51473E}" srcOrd="0" destOrd="0" presId="urn:microsoft.com/office/officeart/2005/8/layout/hierarchy1"/>
    <dgm:cxn modelId="{B3092837-D6C5-4316-8025-9D13A29EEC8D}" type="presParOf" srcId="{1DFEA9CD-9F6C-4B47-A8C8-5BFC77862C29}" destId="{8347F449-BDB8-4BB6-9120-06B451595229}" srcOrd="1" destOrd="0" presId="urn:microsoft.com/office/officeart/2005/8/layout/hierarchy1"/>
    <dgm:cxn modelId="{17D17BA3-1B08-4041-B59D-55DD23390DF3}" type="presParOf" srcId="{EE3E83A1-61EF-44A7-A828-29FFC0458BDD}" destId="{29E8093E-CA2A-438C-AA38-E49548DDEC4C}" srcOrd="1" destOrd="0" presId="urn:microsoft.com/office/officeart/2005/8/layout/hierarchy1"/>
    <dgm:cxn modelId="{F790AF31-5A0B-4363-ABB4-DD850D933E00}" type="presParOf" srcId="{29E8093E-CA2A-438C-AA38-E49548DDEC4C}" destId="{2CAA3CB5-705B-4EF4-896D-0A08C7C37823}" srcOrd="0" destOrd="0" presId="urn:microsoft.com/office/officeart/2005/8/layout/hierarchy1"/>
    <dgm:cxn modelId="{F1CD5B02-2A57-4C14-AB61-8229567B3978}" type="presParOf" srcId="{29E8093E-CA2A-438C-AA38-E49548DDEC4C}" destId="{96023E7B-72D6-46D3-BEF6-E4530F035E83}" srcOrd="1" destOrd="0" presId="urn:microsoft.com/office/officeart/2005/8/layout/hierarchy1"/>
    <dgm:cxn modelId="{5812471D-211E-40D5-874E-DEBCF65CEEA3}" type="presParOf" srcId="{96023E7B-72D6-46D3-BEF6-E4530F035E83}" destId="{6A200463-4000-4086-AF10-D4C8E6C8A2AC}" srcOrd="0" destOrd="0" presId="urn:microsoft.com/office/officeart/2005/8/layout/hierarchy1"/>
    <dgm:cxn modelId="{0CD36A38-0B80-404B-BF5C-115C5DE772A5}" type="presParOf" srcId="{6A200463-4000-4086-AF10-D4C8E6C8A2AC}" destId="{0852D7BF-9C41-4678-82FB-8ABAFCCCE4EF}" srcOrd="0" destOrd="0" presId="urn:microsoft.com/office/officeart/2005/8/layout/hierarchy1"/>
    <dgm:cxn modelId="{D681071F-F19C-44B8-B7B8-5A5F50FAD945}" type="presParOf" srcId="{6A200463-4000-4086-AF10-D4C8E6C8A2AC}" destId="{3058FCEA-8F27-4A36-837C-B58C7EB7738E}" srcOrd="1" destOrd="0" presId="urn:microsoft.com/office/officeart/2005/8/layout/hierarchy1"/>
    <dgm:cxn modelId="{94E12461-71CA-4295-B5F9-A05CAE0F73D9}" type="presParOf" srcId="{96023E7B-72D6-46D3-BEF6-E4530F035E83}" destId="{3B32E026-BD11-4AC9-8BDE-FD9E34C5A710}" srcOrd="1" destOrd="0" presId="urn:microsoft.com/office/officeart/2005/8/layout/hierarchy1"/>
    <dgm:cxn modelId="{1F9E1A8A-0C95-4A9B-9186-622B378F1007}" type="presParOf" srcId="{3B32E026-BD11-4AC9-8BDE-FD9E34C5A710}" destId="{66964DD0-ABF0-4A3B-B6B1-A3B8DFDA8B91}" srcOrd="0" destOrd="0" presId="urn:microsoft.com/office/officeart/2005/8/layout/hierarchy1"/>
    <dgm:cxn modelId="{AD865AEC-FDA8-4843-95FC-3AE5A19DF46B}" type="presParOf" srcId="{3B32E026-BD11-4AC9-8BDE-FD9E34C5A710}" destId="{927415CC-46B1-4531-927D-CABC52B5875E}" srcOrd="1" destOrd="0" presId="urn:microsoft.com/office/officeart/2005/8/layout/hierarchy1"/>
    <dgm:cxn modelId="{2B4BD7D3-9BD7-4091-8DAB-B4ACA509B4FF}" type="presParOf" srcId="{927415CC-46B1-4531-927D-CABC52B5875E}" destId="{350200E4-A303-4518-AF33-9004CDBB5996}" srcOrd="0" destOrd="0" presId="urn:microsoft.com/office/officeart/2005/8/layout/hierarchy1"/>
    <dgm:cxn modelId="{6212F56F-FF16-4385-B9C5-333D89538BFE}" type="presParOf" srcId="{350200E4-A303-4518-AF33-9004CDBB5996}" destId="{5877182A-EC89-49F7-BC0F-627E6BE1C1B1}" srcOrd="0" destOrd="0" presId="urn:microsoft.com/office/officeart/2005/8/layout/hierarchy1"/>
    <dgm:cxn modelId="{607D00D1-5E55-48D2-8C1E-57D2893CDED1}" type="presParOf" srcId="{350200E4-A303-4518-AF33-9004CDBB5996}" destId="{B9713F97-DD70-4097-9935-510335530176}" srcOrd="1" destOrd="0" presId="urn:microsoft.com/office/officeart/2005/8/layout/hierarchy1"/>
    <dgm:cxn modelId="{68C7CAAB-651A-4719-97B9-647D0E8F907C}" type="presParOf" srcId="{927415CC-46B1-4531-927D-CABC52B5875E}" destId="{9C113B41-09AB-46DA-86A8-07319BE97BDD}" srcOrd="1" destOrd="0" presId="urn:microsoft.com/office/officeart/2005/8/layout/hierarchy1"/>
    <dgm:cxn modelId="{18DB83B8-C711-445E-8865-DDBD078A3979}" type="presParOf" srcId="{3B32E026-BD11-4AC9-8BDE-FD9E34C5A710}" destId="{466676C5-1721-46AE-8E72-A45FF5231AEC}" srcOrd="2" destOrd="0" presId="urn:microsoft.com/office/officeart/2005/8/layout/hierarchy1"/>
    <dgm:cxn modelId="{E6AF1361-8FF2-408A-BC46-323C045D0060}" type="presParOf" srcId="{3B32E026-BD11-4AC9-8BDE-FD9E34C5A710}" destId="{7BE9CA85-974D-475D-B5E4-2D97FA19E592}" srcOrd="3" destOrd="0" presId="urn:microsoft.com/office/officeart/2005/8/layout/hierarchy1"/>
    <dgm:cxn modelId="{DF1D9248-3BA8-4F4D-84B6-1DBF7F89DEE6}" type="presParOf" srcId="{7BE9CA85-974D-475D-B5E4-2D97FA19E592}" destId="{1DD2484E-5A09-4040-BB7A-6CF830D351E4}" srcOrd="0" destOrd="0" presId="urn:microsoft.com/office/officeart/2005/8/layout/hierarchy1"/>
    <dgm:cxn modelId="{1734731D-E6B9-4330-80E3-F7C9EA9CFB9F}" type="presParOf" srcId="{1DD2484E-5A09-4040-BB7A-6CF830D351E4}" destId="{2279F08E-5614-4F57-A0E1-E776C2EFAEC8}" srcOrd="0" destOrd="0" presId="urn:microsoft.com/office/officeart/2005/8/layout/hierarchy1"/>
    <dgm:cxn modelId="{02CD1AF0-AB5D-4965-90CF-84B130BE685F}" type="presParOf" srcId="{1DD2484E-5A09-4040-BB7A-6CF830D351E4}" destId="{59E86402-27B4-4801-B8E2-477957EC3A7A}" srcOrd="1" destOrd="0" presId="urn:microsoft.com/office/officeart/2005/8/layout/hierarchy1"/>
    <dgm:cxn modelId="{FA70FC8C-7EC8-46FF-9894-10A30769E6DE}" type="presParOf" srcId="{7BE9CA85-974D-475D-B5E4-2D97FA19E592}" destId="{64EBFD08-52E0-46A3-94D4-B90C62CA7786}" srcOrd="1" destOrd="0" presId="urn:microsoft.com/office/officeart/2005/8/layout/hierarchy1"/>
    <dgm:cxn modelId="{3D075226-C988-400B-913C-9CB968B82E51}" type="presParOf" srcId="{29E8093E-CA2A-438C-AA38-E49548DDEC4C}" destId="{13E4606F-0CAA-42E6-9679-29A3656FD705}" srcOrd="2" destOrd="0" presId="urn:microsoft.com/office/officeart/2005/8/layout/hierarchy1"/>
    <dgm:cxn modelId="{AF53FB5F-C715-4AF8-B4EF-4EE296AECECA}" type="presParOf" srcId="{29E8093E-CA2A-438C-AA38-E49548DDEC4C}" destId="{A449E913-FD78-446A-A39F-85FCDD20A919}" srcOrd="3" destOrd="0" presId="urn:microsoft.com/office/officeart/2005/8/layout/hierarchy1"/>
    <dgm:cxn modelId="{B5B2D1BF-A280-42B9-AEA6-434F44821F0F}" type="presParOf" srcId="{A449E913-FD78-446A-A39F-85FCDD20A919}" destId="{8B164F54-8EE3-4A34-BC85-EF62BE55407D}" srcOrd="0" destOrd="0" presId="urn:microsoft.com/office/officeart/2005/8/layout/hierarchy1"/>
    <dgm:cxn modelId="{02DD34DF-56E2-4D69-A739-6694BE0E139D}" type="presParOf" srcId="{8B164F54-8EE3-4A34-BC85-EF62BE55407D}" destId="{107DFBF4-505F-4440-A01C-18E041B0B5AC}" srcOrd="0" destOrd="0" presId="urn:microsoft.com/office/officeart/2005/8/layout/hierarchy1"/>
    <dgm:cxn modelId="{A35DF8C5-B55D-4D43-A645-88E7CA400C7A}" type="presParOf" srcId="{8B164F54-8EE3-4A34-BC85-EF62BE55407D}" destId="{643667D8-98BF-47DF-B884-DE6D1968D7A6}" srcOrd="1" destOrd="0" presId="urn:microsoft.com/office/officeart/2005/8/layout/hierarchy1"/>
    <dgm:cxn modelId="{1C91D6A9-CE0D-4E40-81A1-F8B6E9A95CB8}" type="presParOf" srcId="{A449E913-FD78-446A-A39F-85FCDD20A919}" destId="{D15AD3A0-371E-40BF-952C-798D68368C13}" srcOrd="1" destOrd="0" presId="urn:microsoft.com/office/officeart/2005/8/layout/hierarchy1"/>
    <dgm:cxn modelId="{46FB8302-2F66-48FC-8071-C1427957B34A}" type="presParOf" srcId="{D15AD3A0-371E-40BF-952C-798D68368C13}" destId="{D1F6823E-BD0E-4483-B606-CB34F11245A7}" srcOrd="0" destOrd="0" presId="urn:microsoft.com/office/officeart/2005/8/layout/hierarchy1"/>
    <dgm:cxn modelId="{50E1DAAA-B89F-4FB4-B4AF-50FD7D3C41F8}" type="presParOf" srcId="{D15AD3A0-371E-40BF-952C-798D68368C13}" destId="{6E7DF51B-8C7B-4A02-9D0D-2B2C6E3EE948}" srcOrd="1" destOrd="0" presId="urn:microsoft.com/office/officeart/2005/8/layout/hierarchy1"/>
    <dgm:cxn modelId="{77A8B6FE-DAC1-4DBB-93A8-7EAB685F9ECD}" type="presParOf" srcId="{6E7DF51B-8C7B-4A02-9D0D-2B2C6E3EE948}" destId="{85CBEF6D-C52C-4880-B915-F234C1FDC115}" srcOrd="0" destOrd="0" presId="urn:microsoft.com/office/officeart/2005/8/layout/hierarchy1"/>
    <dgm:cxn modelId="{2412C046-A8E9-4474-96B4-6B377C61ABCF}" type="presParOf" srcId="{85CBEF6D-C52C-4880-B915-F234C1FDC115}" destId="{C12337A0-B081-4425-8EA5-CF51C4EB1C9C}" srcOrd="0" destOrd="0" presId="urn:microsoft.com/office/officeart/2005/8/layout/hierarchy1"/>
    <dgm:cxn modelId="{1FBB2D63-FAE4-45B9-A987-C9008DDCF33E}" type="presParOf" srcId="{85CBEF6D-C52C-4880-B915-F234C1FDC115}" destId="{434F7B89-7F63-4239-8EF9-5199F676729D}" srcOrd="1" destOrd="0" presId="urn:microsoft.com/office/officeart/2005/8/layout/hierarchy1"/>
    <dgm:cxn modelId="{2E5CC83D-A430-41E3-998D-BE223EE1A3B7}" type="presParOf" srcId="{6E7DF51B-8C7B-4A02-9D0D-2B2C6E3EE948}" destId="{4BEB9A06-E72A-4918-8670-8E4DF9C06152}" srcOrd="1" destOrd="0" presId="urn:microsoft.com/office/officeart/2005/8/layout/hierarchy1"/>
    <dgm:cxn modelId="{C01EFBE9-A5EE-4D22-AB9C-703ECED7DFFA}" type="presParOf" srcId="{D15AD3A0-371E-40BF-952C-798D68368C13}" destId="{AA2DEA8C-8E94-4B25-B7B8-0BA72F947D3C}" srcOrd="2" destOrd="0" presId="urn:microsoft.com/office/officeart/2005/8/layout/hierarchy1"/>
    <dgm:cxn modelId="{F37B3404-9ECC-4CCD-8A3E-F50E702B2BB3}" type="presParOf" srcId="{D15AD3A0-371E-40BF-952C-798D68368C13}" destId="{D9DFF243-F4AF-410E-86C9-152D47DC34E7}" srcOrd="3" destOrd="0" presId="urn:microsoft.com/office/officeart/2005/8/layout/hierarchy1"/>
    <dgm:cxn modelId="{A6484217-9371-4D98-B43C-0BC493B4403E}" type="presParOf" srcId="{D9DFF243-F4AF-410E-86C9-152D47DC34E7}" destId="{A8AA67F1-8FCF-405D-A2EA-E22752FC49FE}" srcOrd="0" destOrd="0" presId="urn:microsoft.com/office/officeart/2005/8/layout/hierarchy1"/>
    <dgm:cxn modelId="{30112787-244A-49C4-85C0-2E3AB51AC610}" type="presParOf" srcId="{A8AA67F1-8FCF-405D-A2EA-E22752FC49FE}" destId="{C270FAC8-C0E6-4C52-A1FE-510F38A6D3A3}" srcOrd="0" destOrd="0" presId="urn:microsoft.com/office/officeart/2005/8/layout/hierarchy1"/>
    <dgm:cxn modelId="{D65FC09B-C9AA-4940-815A-E3F0199ADB93}" type="presParOf" srcId="{A8AA67F1-8FCF-405D-A2EA-E22752FC49FE}" destId="{E27B428B-D52A-4EC1-B68E-D52FE0D0AD9B}" srcOrd="1" destOrd="0" presId="urn:microsoft.com/office/officeart/2005/8/layout/hierarchy1"/>
    <dgm:cxn modelId="{728ED81A-0BA3-4670-8E54-A888D03F88F6}" type="presParOf" srcId="{D9DFF243-F4AF-410E-86C9-152D47DC34E7}" destId="{4974099E-95F8-4ECE-85F0-9BFB3B3377EB}" srcOrd="1" destOrd="0" presId="urn:microsoft.com/office/officeart/2005/8/layout/hierarchy1"/>
    <dgm:cxn modelId="{73FC2D36-9AB4-49BB-8052-888BDD7CE212}" type="presParOf" srcId="{29E8093E-CA2A-438C-AA38-E49548DDEC4C}" destId="{8D200319-C8C3-4155-A56E-FF1298B04161}" srcOrd="4" destOrd="0" presId="urn:microsoft.com/office/officeart/2005/8/layout/hierarchy1"/>
    <dgm:cxn modelId="{D9542565-79F6-4B62-B506-A027368D2BEC}" type="presParOf" srcId="{29E8093E-CA2A-438C-AA38-E49548DDEC4C}" destId="{00EBF7EA-FBF8-4BDA-AEDB-F62091D5E3FF}" srcOrd="5" destOrd="0" presId="urn:microsoft.com/office/officeart/2005/8/layout/hierarchy1"/>
    <dgm:cxn modelId="{5D48FBD5-B678-488A-8CE2-0BFE22F4402B}" type="presParOf" srcId="{00EBF7EA-FBF8-4BDA-AEDB-F62091D5E3FF}" destId="{B47DE613-AC4F-437F-8776-BE1B4CF2C8D5}" srcOrd="0" destOrd="0" presId="urn:microsoft.com/office/officeart/2005/8/layout/hierarchy1"/>
    <dgm:cxn modelId="{F46325BA-AC7B-4A5C-BAE7-033EF958D2C8}" type="presParOf" srcId="{B47DE613-AC4F-437F-8776-BE1B4CF2C8D5}" destId="{5CFA4072-F80D-4235-BE2F-81E01EDFE43B}" srcOrd="0" destOrd="0" presId="urn:microsoft.com/office/officeart/2005/8/layout/hierarchy1"/>
    <dgm:cxn modelId="{9B102463-AF8E-441D-B331-35BDC1CE5E2F}" type="presParOf" srcId="{B47DE613-AC4F-437F-8776-BE1B4CF2C8D5}" destId="{F79C3AEF-AC57-4F9F-A9F0-9D38778BE653}" srcOrd="1" destOrd="0" presId="urn:microsoft.com/office/officeart/2005/8/layout/hierarchy1"/>
    <dgm:cxn modelId="{D1B008B7-E75B-42D3-B48D-4955C0DB4801}" type="presParOf" srcId="{00EBF7EA-FBF8-4BDA-AEDB-F62091D5E3FF}" destId="{173243F5-2B85-4B04-A547-C4D4FBF260D4}" srcOrd="1" destOrd="0" presId="urn:microsoft.com/office/officeart/2005/8/layout/hierarchy1"/>
    <dgm:cxn modelId="{58FC63EE-11AB-4B3E-A46C-A889DEE0B57F}" type="presParOf" srcId="{29E8093E-CA2A-438C-AA38-E49548DDEC4C}" destId="{FB28E98F-D876-44B1-AA85-69FCF9D2B5AA}" srcOrd="6" destOrd="0" presId="urn:microsoft.com/office/officeart/2005/8/layout/hierarchy1"/>
    <dgm:cxn modelId="{F3650ABC-0982-4ED8-A4EA-83770A35FF34}" type="presParOf" srcId="{29E8093E-CA2A-438C-AA38-E49548DDEC4C}" destId="{40A93774-F798-4BA9-A1E4-6FAB4D713561}" srcOrd="7" destOrd="0" presId="urn:microsoft.com/office/officeart/2005/8/layout/hierarchy1"/>
    <dgm:cxn modelId="{4604A5D7-14B7-4E88-BD74-549A537A8371}" type="presParOf" srcId="{40A93774-F798-4BA9-A1E4-6FAB4D713561}" destId="{E312C407-18BF-4D8E-BE13-B708EC54501C}" srcOrd="0" destOrd="0" presId="urn:microsoft.com/office/officeart/2005/8/layout/hierarchy1"/>
    <dgm:cxn modelId="{9DB79C32-BD6C-448C-95B4-F9E0AC2FE237}" type="presParOf" srcId="{E312C407-18BF-4D8E-BE13-B708EC54501C}" destId="{9AEE77B2-54A7-4839-ACB8-B14A5238EDA6}" srcOrd="0" destOrd="0" presId="urn:microsoft.com/office/officeart/2005/8/layout/hierarchy1"/>
    <dgm:cxn modelId="{F71489E8-3C66-4956-A736-1FBF22A55173}" type="presParOf" srcId="{E312C407-18BF-4D8E-BE13-B708EC54501C}" destId="{629D811F-FF8B-4805-B6F4-C19C1C99A8BC}" srcOrd="1" destOrd="0" presId="urn:microsoft.com/office/officeart/2005/8/layout/hierarchy1"/>
    <dgm:cxn modelId="{3266321E-F171-4698-BBA2-9169B73EA75D}" type="presParOf" srcId="{40A93774-F798-4BA9-A1E4-6FAB4D713561}" destId="{9A36F056-9CA2-48C6-89E4-C8BFBE76CB51}" srcOrd="1" destOrd="0" presId="urn:microsoft.com/office/officeart/2005/8/layout/hierarchy1"/>
    <dgm:cxn modelId="{FCE4701B-968B-4702-8A96-4D25EBBB08C8}" type="presParOf" srcId="{29E8093E-CA2A-438C-AA38-E49548DDEC4C}" destId="{BF263FE1-886C-497A-B77B-09755F328FDD}" srcOrd="8" destOrd="0" presId="urn:microsoft.com/office/officeart/2005/8/layout/hierarchy1"/>
    <dgm:cxn modelId="{A82F37DD-5052-4C12-BDE5-EA0DDA1E400A}" type="presParOf" srcId="{29E8093E-CA2A-438C-AA38-E49548DDEC4C}" destId="{831A64B4-4EBD-40C3-9912-B0ADB4EED986}" srcOrd="9" destOrd="0" presId="urn:microsoft.com/office/officeart/2005/8/layout/hierarchy1"/>
    <dgm:cxn modelId="{2649CF7D-B5F6-4C05-860F-865F8660974E}" type="presParOf" srcId="{831A64B4-4EBD-40C3-9912-B0ADB4EED986}" destId="{C69320EB-9980-4139-9328-CB3962B0A344}" srcOrd="0" destOrd="0" presId="urn:microsoft.com/office/officeart/2005/8/layout/hierarchy1"/>
    <dgm:cxn modelId="{EB3253C6-A303-441B-B9D2-01067792E5A3}" type="presParOf" srcId="{C69320EB-9980-4139-9328-CB3962B0A344}" destId="{C42AE462-AE47-4C5A-81E6-48D5BFD4B5C9}" srcOrd="0" destOrd="0" presId="urn:microsoft.com/office/officeart/2005/8/layout/hierarchy1"/>
    <dgm:cxn modelId="{68994EC0-4125-49D7-93D1-3995A1F78E97}" type="presParOf" srcId="{C69320EB-9980-4139-9328-CB3962B0A344}" destId="{0EE91220-DD34-4548-ABFE-3F8870BA0987}" srcOrd="1" destOrd="0" presId="urn:microsoft.com/office/officeart/2005/8/layout/hierarchy1"/>
    <dgm:cxn modelId="{CBD9BEA5-5860-4FC3-9275-61189E5B1856}" type="presParOf" srcId="{831A64B4-4EBD-40C3-9912-B0ADB4EED986}" destId="{02FBA74E-A6DE-4877-9933-90655B234D29}" srcOrd="1" destOrd="0" presId="urn:microsoft.com/office/officeart/2005/8/layout/hierarchy1"/>
    <dgm:cxn modelId="{30ADEAAD-1622-419E-94A3-08A251675123}" type="presParOf" srcId="{02FBA74E-A6DE-4877-9933-90655B234D29}" destId="{0DA1CF83-65DE-4633-87D3-36C1D1BF747D}" srcOrd="0" destOrd="0" presId="urn:microsoft.com/office/officeart/2005/8/layout/hierarchy1"/>
    <dgm:cxn modelId="{1C027FFB-E28F-4BE9-88F0-C04B8C080433}" type="presParOf" srcId="{02FBA74E-A6DE-4877-9933-90655B234D29}" destId="{6026B02F-4269-4B97-A5AA-554E692A881C}" srcOrd="1" destOrd="0" presId="urn:microsoft.com/office/officeart/2005/8/layout/hierarchy1"/>
    <dgm:cxn modelId="{9671178F-6EAE-4BDA-9AB9-836EB9057C12}" type="presParOf" srcId="{6026B02F-4269-4B97-A5AA-554E692A881C}" destId="{C76D6E10-6331-4937-A84B-63DC53D3DC1A}" srcOrd="0" destOrd="0" presId="urn:microsoft.com/office/officeart/2005/8/layout/hierarchy1"/>
    <dgm:cxn modelId="{F886BBC0-2D6F-4062-A431-00FF68779818}" type="presParOf" srcId="{C76D6E10-6331-4937-A84B-63DC53D3DC1A}" destId="{AB555DB0-E430-4795-835C-783FEA5A4136}" srcOrd="0" destOrd="0" presId="urn:microsoft.com/office/officeart/2005/8/layout/hierarchy1"/>
    <dgm:cxn modelId="{710B8A3F-7AB2-4139-9E8E-82C09FF672B8}" type="presParOf" srcId="{C76D6E10-6331-4937-A84B-63DC53D3DC1A}" destId="{C8E7BAD7-7DE3-48B0-BADA-5C558D2FAC8C}" srcOrd="1" destOrd="0" presId="urn:microsoft.com/office/officeart/2005/8/layout/hierarchy1"/>
    <dgm:cxn modelId="{930046AF-1BF8-4559-A857-F72C0BAA03A3}" type="presParOf" srcId="{6026B02F-4269-4B97-A5AA-554E692A881C}" destId="{92611C24-5806-42E5-A966-7F88D949A78D}" srcOrd="1" destOrd="0" presId="urn:microsoft.com/office/officeart/2005/8/layout/hierarchy1"/>
    <dgm:cxn modelId="{32C6E0A1-71AE-48AA-9274-31B7C5B4CE91}" type="presParOf" srcId="{02FBA74E-A6DE-4877-9933-90655B234D29}" destId="{F2C7CBB6-C279-402B-982F-3B1A16E4D724}" srcOrd="2" destOrd="0" presId="urn:microsoft.com/office/officeart/2005/8/layout/hierarchy1"/>
    <dgm:cxn modelId="{F2D3A726-A8E2-4E92-BFA7-6F7F3AA188FB}" type="presParOf" srcId="{02FBA74E-A6DE-4877-9933-90655B234D29}" destId="{E2920071-1070-491B-BFB8-5553D22BC859}" srcOrd="3" destOrd="0" presId="urn:microsoft.com/office/officeart/2005/8/layout/hierarchy1"/>
    <dgm:cxn modelId="{CB1954D8-5728-4773-9755-298D1E1D01C4}" type="presParOf" srcId="{E2920071-1070-491B-BFB8-5553D22BC859}" destId="{32684D68-C02A-4C0F-B9A8-4E75DB3146EF}" srcOrd="0" destOrd="0" presId="urn:microsoft.com/office/officeart/2005/8/layout/hierarchy1"/>
    <dgm:cxn modelId="{6CEE2EC6-3612-4022-87A8-236424FCBFAC}" type="presParOf" srcId="{32684D68-C02A-4C0F-B9A8-4E75DB3146EF}" destId="{BA292F03-6CF3-4B2C-83BB-B69251506E5F}" srcOrd="0" destOrd="0" presId="urn:microsoft.com/office/officeart/2005/8/layout/hierarchy1"/>
    <dgm:cxn modelId="{2792E5AA-F652-4C91-8C1D-23398592151C}" type="presParOf" srcId="{32684D68-C02A-4C0F-B9A8-4E75DB3146EF}" destId="{3B1E7C3B-8259-4E09-A3C1-3FD051D0CAFE}" srcOrd="1" destOrd="0" presId="urn:microsoft.com/office/officeart/2005/8/layout/hierarchy1"/>
    <dgm:cxn modelId="{FBB89183-F707-4CFC-971C-91263E72BC8E}" type="presParOf" srcId="{E2920071-1070-491B-BFB8-5553D22BC859}" destId="{BB0513CC-5BC5-4D7F-9DFC-051BF95F67C2}" srcOrd="1" destOrd="0" presId="urn:microsoft.com/office/officeart/2005/8/layout/hierarchy1"/>
    <dgm:cxn modelId="{25D145C1-730F-407A-98B5-3B98E05F3657}" type="presParOf" srcId="{29E8093E-CA2A-438C-AA38-E49548DDEC4C}" destId="{DD6BAC94-5BB6-4B22-A4C7-4C55308EC1D9}" srcOrd="10" destOrd="0" presId="urn:microsoft.com/office/officeart/2005/8/layout/hierarchy1"/>
    <dgm:cxn modelId="{ED01EEE9-10C2-429E-83C4-4E281DFC48CA}" type="presParOf" srcId="{29E8093E-CA2A-438C-AA38-E49548DDEC4C}" destId="{1A718AF0-9983-43E5-8DDC-98651AB5E04F}" srcOrd="11" destOrd="0" presId="urn:microsoft.com/office/officeart/2005/8/layout/hierarchy1"/>
    <dgm:cxn modelId="{969BC74E-0C75-40FA-9D65-4FACF90D99CF}" type="presParOf" srcId="{1A718AF0-9983-43E5-8DDC-98651AB5E04F}" destId="{B1574ECA-7820-40B2-88E0-32211C150C42}" srcOrd="0" destOrd="0" presId="urn:microsoft.com/office/officeart/2005/8/layout/hierarchy1"/>
    <dgm:cxn modelId="{D309D642-7208-4DD0-94C2-586C131354BD}" type="presParOf" srcId="{B1574ECA-7820-40B2-88E0-32211C150C42}" destId="{2FBEB9A0-D8DB-4858-9271-B40668F38499}" srcOrd="0" destOrd="0" presId="urn:microsoft.com/office/officeart/2005/8/layout/hierarchy1"/>
    <dgm:cxn modelId="{57BB5A19-DE96-4354-A4AF-EFDF6543BF39}" type="presParOf" srcId="{B1574ECA-7820-40B2-88E0-32211C150C42}" destId="{F94D6575-A5A3-4018-AC7B-3389DB7D00D1}" srcOrd="1" destOrd="0" presId="urn:microsoft.com/office/officeart/2005/8/layout/hierarchy1"/>
    <dgm:cxn modelId="{BAAA5F37-ED5A-4702-8134-925E3F7B52B4}" type="presParOf" srcId="{1A718AF0-9983-43E5-8DDC-98651AB5E04F}" destId="{3A82B093-7B3E-452E-AE73-F540DA9F087A}" srcOrd="1" destOrd="0" presId="urn:microsoft.com/office/officeart/2005/8/layout/hierarchy1"/>
    <dgm:cxn modelId="{CC1A6B07-E041-4689-A3E4-774E5AAAA46E}" type="presParOf" srcId="{3A82B093-7B3E-452E-AE73-F540DA9F087A}" destId="{51620DC9-3D1C-4641-8313-1696A6DB287E}" srcOrd="0" destOrd="0" presId="urn:microsoft.com/office/officeart/2005/8/layout/hierarchy1"/>
    <dgm:cxn modelId="{98EF367E-2DF8-4011-AE6A-2A8F89AD2545}" type="presParOf" srcId="{3A82B093-7B3E-452E-AE73-F540DA9F087A}" destId="{32103BC4-6014-46EA-B920-766F1DF6A07C}" srcOrd="1" destOrd="0" presId="urn:microsoft.com/office/officeart/2005/8/layout/hierarchy1"/>
    <dgm:cxn modelId="{4913194E-A0C5-47A2-AE58-F98B8FBFF23D}" type="presParOf" srcId="{32103BC4-6014-46EA-B920-766F1DF6A07C}" destId="{4264067E-0B46-4D77-950C-6F07779CF4AF}" srcOrd="0" destOrd="0" presId="urn:microsoft.com/office/officeart/2005/8/layout/hierarchy1"/>
    <dgm:cxn modelId="{B3A2F921-34A5-4691-89F5-C84877D14860}" type="presParOf" srcId="{4264067E-0B46-4D77-950C-6F07779CF4AF}" destId="{DA27CF31-E077-421C-AAC6-8A3FCE7A9246}" srcOrd="0" destOrd="0" presId="urn:microsoft.com/office/officeart/2005/8/layout/hierarchy1"/>
    <dgm:cxn modelId="{2F785F6F-95F3-4387-8635-53974EBC389C}" type="presParOf" srcId="{4264067E-0B46-4D77-950C-6F07779CF4AF}" destId="{A722E20B-0FE0-4227-A4CC-B6BD5746422C}" srcOrd="1" destOrd="0" presId="urn:microsoft.com/office/officeart/2005/8/layout/hierarchy1"/>
    <dgm:cxn modelId="{6AC0B11E-AC45-4195-9165-F31CFD9497D9}" type="presParOf" srcId="{32103BC4-6014-46EA-B920-766F1DF6A07C}" destId="{1874D555-CC97-4C21-A913-260F3A1954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77F44-07AA-4527-A638-3E899C83D224}" type="doc">
      <dgm:prSet loTypeId="urn:microsoft.com/office/officeart/2005/8/layout/equation1" loCatId="process" qsTypeId="urn:microsoft.com/office/officeart/2005/8/quickstyle/simple1" qsCatId="simple" csTypeId="urn:microsoft.com/office/officeart/2005/8/colors/accent3_5" csCatId="accent3" phldr="1"/>
      <dgm:spPr/>
    </dgm:pt>
    <dgm:pt modelId="{122054FF-747C-466A-B14F-F573310A3C7C}">
      <dgm:prSet phldrT="[Texto]" custT="1"/>
      <dgm:spPr/>
      <dgm:t>
        <a:bodyPr/>
        <a:lstStyle/>
        <a:p>
          <a:r>
            <a:rPr lang="pt-BR" sz="1800" dirty="0"/>
            <a:t>Razão</a:t>
          </a:r>
        </a:p>
      </dgm:t>
    </dgm:pt>
    <dgm:pt modelId="{9E00F90F-886F-4BC8-BFA9-5BF9AD931D7A}" type="parTrans" cxnId="{D57A3BCC-7C1F-4B48-954A-7326724158E9}">
      <dgm:prSet/>
      <dgm:spPr/>
      <dgm:t>
        <a:bodyPr/>
        <a:lstStyle/>
        <a:p>
          <a:endParaRPr lang="pt-BR"/>
        </a:p>
      </dgm:t>
    </dgm:pt>
    <dgm:pt modelId="{7D256A03-DE31-435E-AE87-4D97A60F1A80}" type="sibTrans" cxnId="{D57A3BCC-7C1F-4B48-954A-7326724158E9}">
      <dgm:prSet/>
      <dgm:spPr/>
      <dgm:t>
        <a:bodyPr/>
        <a:lstStyle/>
        <a:p>
          <a:endParaRPr lang="pt-BR" dirty="0"/>
        </a:p>
      </dgm:t>
    </dgm:pt>
    <dgm:pt modelId="{DC84485B-DC55-4BAB-9C2F-149D65EDE9DE}">
      <dgm:prSet phldrT="[Texto]" custT="1"/>
      <dgm:spPr/>
      <dgm:t>
        <a:bodyPr/>
        <a:lstStyle/>
        <a:p>
          <a:r>
            <a:rPr lang="pt-BR" sz="1800" dirty="0"/>
            <a:t>Pensamento crítico</a:t>
          </a:r>
        </a:p>
      </dgm:t>
    </dgm:pt>
    <dgm:pt modelId="{7A6CC9F9-7131-41E4-8EA7-21420D8B8731}" type="parTrans" cxnId="{E7F6C901-0106-4151-BEB1-A52CC1187671}">
      <dgm:prSet/>
      <dgm:spPr/>
      <dgm:t>
        <a:bodyPr/>
        <a:lstStyle/>
        <a:p>
          <a:endParaRPr lang="pt-BR"/>
        </a:p>
      </dgm:t>
    </dgm:pt>
    <dgm:pt modelId="{F1BE55D1-CBDB-498A-860A-DD6F3124EE8D}" type="sibTrans" cxnId="{E7F6C901-0106-4151-BEB1-A52CC1187671}">
      <dgm:prSet/>
      <dgm:spPr/>
      <dgm:t>
        <a:bodyPr/>
        <a:lstStyle/>
        <a:p>
          <a:endParaRPr lang="pt-BR" dirty="0"/>
        </a:p>
      </dgm:t>
    </dgm:pt>
    <dgm:pt modelId="{6BD552CC-15A4-4CC5-A09C-2697CE1E5111}">
      <dgm:prSet phldrT="[Texto]" custT="1"/>
      <dgm:spPr/>
      <dgm:t>
        <a:bodyPr/>
        <a:lstStyle/>
        <a:p>
          <a:r>
            <a:rPr lang="pt-BR" sz="1600" dirty="0">
              <a:solidFill>
                <a:srgbClr val="7F7F7F"/>
              </a:solidFill>
            </a:rPr>
            <a:t>Esclarecimento</a:t>
          </a:r>
          <a:r>
            <a:rPr lang="pt-BR" sz="1800" dirty="0">
              <a:solidFill>
                <a:srgbClr val="7F7F7F"/>
              </a:solidFill>
            </a:rPr>
            <a:t> (Luzes)</a:t>
          </a:r>
        </a:p>
      </dgm:t>
    </dgm:pt>
    <dgm:pt modelId="{AAA79716-EAE1-42FD-99D8-B57C03D9BC44}" type="parTrans" cxnId="{C38017A8-5BF4-43AA-A872-6BCF2E1E8249}">
      <dgm:prSet/>
      <dgm:spPr/>
      <dgm:t>
        <a:bodyPr/>
        <a:lstStyle/>
        <a:p>
          <a:endParaRPr lang="pt-BR"/>
        </a:p>
      </dgm:t>
    </dgm:pt>
    <dgm:pt modelId="{A6B48E49-B79D-4364-8B2E-02E1BE4AB8B1}" type="sibTrans" cxnId="{C38017A8-5BF4-43AA-A872-6BCF2E1E8249}">
      <dgm:prSet/>
      <dgm:spPr/>
      <dgm:t>
        <a:bodyPr/>
        <a:lstStyle/>
        <a:p>
          <a:endParaRPr lang="pt-BR"/>
        </a:p>
      </dgm:t>
    </dgm:pt>
    <dgm:pt modelId="{03F3C5FC-8CA1-47E1-B741-76B262785B0C}" type="pres">
      <dgm:prSet presAssocID="{9A077F44-07AA-4527-A638-3E899C83D224}" presName="linearFlow" presStyleCnt="0">
        <dgm:presLayoutVars>
          <dgm:dir/>
          <dgm:resizeHandles val="exact"/>
        </dgm:presLayoutVars>
      </dgm:prSet>
      <dgm:spPr/>
    </dgm:pt>
    <dgm:pt modelId="{EFABFE80-6A26-4BFC-8A81-5A0248E75434}" type="pres">
      <dgm:prSet presAssocID="{122054FF-747C-466A-B14F-F573310A3C7C}" presName="node" presStyleLbl="node1" presStyleIdx="0" presStyleCnt="3">
        <dgm:presLayoutVars>
          <dgm:bulletEnabled val="1"/>
        </dgm:presLayoutVars>
      </dgm:prSet>
      <dgm:spPr/>
    </dgm:pt>
    <dgm:pt modelId="{FE66E916-AA91-46D0-B271-5D6DD7EDB018}" type="pres">
      <dgm:prSet presAssocID="{7D256A03-DE31-435E-AE87-4D97A60F1A80}" presName="spacerL" presStyleCnt="0"/>
      <dgm:spPr/>
    </dgm:pt>
    <dgm:pt modelId="{727C6F31-5794-43AD-A35B-6E81A10A6E48}" type="pres">
      <dgm:prSet presAssocID="{7D256A03-DE31-435E-AE87-4D97A60F1A80}" presName="sibTrans" presStyleLbl="sibTrans2D1" presStyleIdx="0" presStyleCnt="2"/>
      <dgm:spPr/>
    </dgm:pt>
    <dgm:pt modelId="{176386F4-3118-41F6-A022-8AD7ED85014C}" type="pres">
      <dgm:prSet presAssocID="{7D256A03-DE31-435E-AE87-4D97A60F1A80}" presName="spacerR" presStyleCnt="0"/>
      <dgm:spPr/>
    </dgm:pt>
    <dgm:pt modelId="{4437D8D2-80BB-43F8-8D1C-CD57AF2DDF80}" type="pres">
      <dgm:prSet presAssocID="{DC84485B-DC55-4BAB-9C2F-149D65EDE9DE}" presName="node" presStyleLbl="node1" presStyleIdx="1" presStyleCnt="3">
        <dgm:presLayoutVars>
          <dgm:bulletEnabled val="1"/>
        </dgm:presLayoutVars>
      </dgm:prSet>
      <dgm:spPr/>
    </dgm:pt>
    <dgm:pt modelId="{A36CCDA6-3439-4B27-95AB-5714897A7B84}" type="pres">
      <dgm:prSet presAssocID="{F1BE55D1-CBDB-498A-860A-DD6F3124EE8D}" presName="spacerL" presStyleCnt="0"/>
      <dgm:spPr/>
    </dgm:pt>
    <dgm:pt modelId="{20B47A25-07CA-4BFD-9A9A-7BC46AECD95A}" type="pres">
      <dgm:prSet presAssocID="{F1BE55D1-CBDB-498A-860A-DD6F3124EE8D}" presName="sibTrans" presStyleLbl="sibTrans2D1" presStyleIdx="1" presStyleCnt="2" custLinFactNeighborX="20236"/>
      <dgm:spPr/>
    </dgm:pt>
    <dgm:pt modelId="{63FE2600-7730-4B33-9161-96BE8E067A8A}" type="pres">
      <dgm:prSet presAssocID="{F1BE55D1-CBDB-498A-860A-DD6F3124EE8D}" presName="spacerR" presStyleCnt="0"/>
      <dgm:spPr/>
    </dgm:pt>
    <dgm:pt modelId="{44DCC475-3880-47F7-BAF9-210D9E3239A8}" type="pres">
      <dgm:prSet presAssocID="{6BD552CC-15A4-4CC5-A09C-2697CE1E5111}" presName="node" presStyleLbl="node1" presStyleIdx="2" presStyleCnt="3" custLinFactNeighborX="11560" custLinFactNeighborY="-2393">
        <dgm:presLayoutVars>
          <dgm:bulletEnabled val="1"/>
        </dgm:presLayoutVars>
      </dgm:prSet>
      <dgm:spPr/>
    </dgm:pt>
  </dgm:ptLst>
  <dgm:cxnLst>
    <dgm:cxn modelId="{E7F6C901-0106-4151-BEB1-A52CC1187671}" srcId="{9A077F44-07AA-4527-A638-3E899C83D224}" destId="{DC84485B-DC55-4BAB-9C2F-149D65EDE9DE}" srcOrd="1" destOrd="0" parTransId="{7A6CC9F9-7131-41E4-8EA7-21420D8B8731}" sibTransId="{F1BE55D1-CBDB-498A-860A-DD6F3124EE8D}"/>
    <dgm:cxn modelId="{1DCB3811-B958-4DBE-BCD1-0C0A96847AEE}" type="presOf" srcId="{9A077F44-07AA-4527-A638-3E899C83D224}" destId="{03F3C5FC-8CA1-47E1-B741-76B262785B0C}" srcOrd="0" destOrd="0" presId="urn:microsoft.com/office/officeart/2005/8/layout/equation1"/>
    <dgm:cxn modelId="{C4B3B32A-CBB0-4557-B503-0EF272F0F3F4}" type="presOf" srcId="{6BD552CC-15A4-4CC5-A09C-2697CE1E5111}" destId="{44DCC475-3880-47F7-BAF9-210D9E3239A8}" srcOrd="0" destOrd="0" presId="urn:microsoft.com/office/officeart/2005/8/layout/equation1"/>
    <dgm:cxn modelId="{CBAF9C98-C8D8-41E4-9E19-A426E7BCD4F9}" type="presOf" srcId="{F1BE55D1-CBDB-498A-860A-DD6F3124EE8D}" destId="{20B47A25-07CA-4BFD-9A9A-7BC46AECD95A}" srcOrd="0" destOrd="0" presId="urn:microsoft.com/office/officeart/2005/8/layout/equation1"/>
    <dgm:cxn modelId="{C38017A8-5BF4-43AA-A872-6BCF2E1E8249}" srcId="{9A077F44-07AA-4527-A638-3E899C83D224}" destId="{6BD552CC-15A4-4CC5-A09C-2697CE1E5111}" srcOrd="2" destOrd="0" parTransId="{AAA79716-EAE1-42FD-99D8-B57C03D9BC44}" sibTransId="{A6B48E49-B79D-4364-8B2E-02E1BE4AB8B1}"/>
    <dgm:cxn modelId="{08E54BB5-C2C7-4B78-B7B2-E362BF44AC40}" type="presOf" srcId="{7D256A03-DE31-435E-AE87-4D97A60F1A80}" destId="{727C6F31-5794-43AD-A35B-6E81A10A6E48}" srcOrd="0" destOrd="0" presId="urn:microsoft.com/office/officeart/2005/8/layout/equation1"/>
    <dgm:cxn modelId="{D57A3BCC-7C1F-4B48-954A-7326724158E9}" srcId="{9A077F44-07AA-4527-A638-3E899C83D224}" destId="{122054FF-747C-466A-B14F-F573310A3C7C}" srcOrd="0" destOrd="0" parTransId="{9E00F90F-886F-4BC8-BFA9-5BF9AD931D7A}" sibTransId="{7D256A03-DE31-435E-AE87-4D97A60F1A80}"/>
    <dgm:cxn modelId="{BBAD79CE-D40F-448E-98BA-ED9EC0003247}" type="presOf" srcId="{DC84485B-DC55-4BAB-9C2F-149D65EDE9DE}" destId="{4437D8D2-80BB-43F8-8D1C-CD57AF2DDF80}" srcOrd="0" destOrd="0" presId="urn:microsoft.com/office/officeart/2005/8/layout/equation1"/>
    <dgm:cxn modelId="{F1A7C4ED-D448-4762-9844-D4C7B7318319}" type="presOf" srcId="{122054FF-747C-466A-B14F-F573310A3C7C}" destId="{EFABFE80-6A26-4BFC-8A81-5A0248E75434}" srcOrd="0" destOrd="0" presId="urn:microsoft.com/office/officeart/2005/8/layout/equation1"/>
    <dgm:cxn modelId="{27720F39-180A-4E05-8B46-66C16F0D5762}" type="presParOf" srcId="{03F3C5FC-8CA1-47E1-B741-76B262785B0C}" destId="{EFABFE80-6A26-4BFC-8A81-5A0248E75434}" srcOrd="0" destOrd="0" presId="urn:microsoft.com/office/officeart/2005/8/layout/equation1"/>
    <dgm:cxn modelId="{07D81066-C572-4EF4-9B45-3C21655D54BD}" type="presParOf" srcId="{03F3C5FC-8CA1-47E1-B741-76B262785B0C}" destId="{FE66E916-AA91-46D0-B271-5D6DD7EDB018}" srcOrd="1" destOrd="0" presId="urn:microsoft.com/office/officeart/2005/8/layout/equation1"/>
    <dgm:cxn modelId="{C0DE4D3D-5099-4ACF-9A15-6B2C13C258C2}" type="presParOf" srcId="{03F3C5FC-8CA1-47E1-B741-76B262785B0C}" destId="{727C6F31-5794-43AD-A35B-6E81A10A6E48}" srcOrd="2" destOrd="0" presId="urn:microsoft.com/office/officeart/2005/8/layout/equation1"/>
    <dgm:cxn modelId="{0D3A96CA-2A9A-4DD3-A2B2-22502A1A03C3}" type="presParOf" srcId="{03F3C5FC-8CA1-47E1-B741-76B262785B0C}" destId="{176386F4-3118-41F6-A022-8AD7ED85014C}" srcOrd="3" destOrd="0" presId="urn:microsoft.com/office/officeart/2005/8/layout/equation1"/>
    <dgm:cxn modelId="{A67755A5-C00B-4DC0-8720-F94B383E8C6D}" type="presParOf" srcId="{03F3C5FC-8CA1-47E1-B741-76B262785B0C}" destId="{4437D8D2-80BB-43F8-8D1C-CD57AF2DDF80}" srcOrd="4" destOrd="0" presId="urn:microsoft.com/office/officeart/2005/8/layout/equation1"/>
    <dgm:cxn modelId="{E44DBBB6-E8CA-43A0-8760-5EC87E280EA8}" type="presParOf" srcId="{03F3C5FC-8CA1-47E1-B741-76B262785B0C}" destId="{A36CCDA6-3439-4B27-95AB-5714897A7B84}" srcOrd="5" destOrd="0" presId="urn:microsoft.com/office/officeart/2005/8/layout/equation1"/>
    <dgm:cxn modelId="{A4BC7CDC-A210-4487-802F-F00B72F480D1}" type="presParOf" srcId="{03F3C5FC-8CA1-47E1-B741-76B262785B0C}" destId="{20B47A25-07CA-4BFD-9A9A-7BC46AECD95A}" srcOrd="6" destOrd="0" presId="urn:microsoft.com/office/officeart/2005/8/layout/equation1"/>
    <dgm:cxn modelId="{1DBA68F5-17E4-4E52-83BC-1976F966D6E7}" type="presParOf" srcId="{03F3C5FC-8CA1-47E1-B741-76B262785B0C}" destId="{63FE2600-7730-4B33-9161-96BE8E067A8A}" srcOrd="7" destOrd="0" presId="urn:microsoft.com/office/officeart/2005/8/layout/equation1"/>
    <dgm:cxn modelId="{1F9528FD-D0FE-420A-9415-C771595FA566}" type="presParOf" srcId="{03F3C5FC-8CA1-47E1-B741-76B262785B0C}" destId="{44DCC475-3880-47F7-BAF9-210D9E3239A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E6B1720-9D52-448D-A504-E03CF48DDCA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B216141-FC5E-4993-B8E4-FBF553C8DB7A}">
      <dgm:prSet custT="1"/>
      <dgm:spPr/>
      <dgm:t>
        <a:bodyPr/>
        <a:lstStyle/>
        <a:p>
          <a:pPr algn="l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Mecanização da indústria de tecidos de algodão em função da demanda.</a:t>
          </a:r>
        </a:p>
      </dgm:t>
    </dgm:pt>
    <dgm:pt modelId="{B5DE65E8-8441-499E-8C69-8ABF41B2FF10}" type="parTrans" cxnId="{7FE4225B-1930-4594-B81F-241DDE64F546}">
      <dgm:prSet/>
      <dgm:spPr/>
      <dgm:t>
        <a:bodyPr/>
        <a:lstStyle/>
        <a:p>
          <a:endParaRPr lang="pt-BR"/>
        </a:p>
      </dgm:t>
    </dgm:pt>
    <dgm:pt modelId="{5704CE20-D70C-46F7-8111-40C0D47780BB}" type="sibTrans" cxnId="{7FE4225B-1930-4594-B81F-241DDE64F546}">
      <dgm:prSet/>
      <dgm:spPr/>
      <dgm:t>
        <a:bodyPr/>
        <a:lstStyle/>
        <a:p>
          <a:endParaRPr lang="pt-BR"/>
        </a:p>
      </dgm:t>
    </dgm:pt>
    <dgm:pt modelId="{28E74A52-3CBE-4062-B797-0440668F26C6}">
      <dgm:prSet custT="1"/>
      <dgm:spPr/>
      <dgm:t>
        <a:bodyPr/>
        <a:lstStyle/>
        <a:p>
          <a:pPr algn="l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A utilização do vapor exige material mais resistente.</a:t>
          </a:r>
        </a:p>
      </dgm:t>
    </dgm:pt>
    <dgm:pt modelId="{6904AB1B-E110-4F3B-88BC-51296F3818D1}" type="parTrans" cxnId="{DE7D28FE-891D-4AAB-8EFF-9A4493FCF0AF}">
      <dgm:prSet/>
      <dgm:spPr/>
      <dgm:t>
        <a:bodyPr/>
        <a:lstStyle/>
        <a:p>
          <a:endParaRPr lang="pt-BR"/>
        </a:p>
      </dgm:t>
    </dgm:pt>
    <dgm:pt modelId="{5CB46727-B302-4FA2-A3FF-74E10A19F4BF}" type="sibTrans" cxnId="{DE7D28FE-891D-4AAB-8EFF-9A4493FCF0AF}">
      <dgm:prSet/>
      <dgm:spPr/>
      <dgm:t>
        <a:bodyPr/>
        <a:lstStyle/>
        <a:p>
          <a:endParaRPr lang="pt-BR"/>
        </a:p>
      </dgm:t>
    </dgm:pt>
    <dgm:pt modelId="{A6FBD246-899C-4916-94E8-8EB35B98F311}">
      <dgm:prSet custT="1"/>
      <dgm:spPr/>
      <dgm:t>
        <a:bodyPr/>
        <a:lstStyle/>
        <a:p>
          <a:pPr algn="l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Desenvolvimento da metalurgia.</a:t>
          </a:r>
        </a:p>
      </dgm:t>
    </dgm:pt>
    <dgm:pt modelId="{169F739A-B8F7-4966-8BDF-89E903E73096}" type="parTrans" cxnId="{97EFFF28-F7CE-4B80-921F-1BE883DFFAFC}">
      <dgm:prSet/>
      <dgm:spPr/>
      <dgm:t>
        <a:bodyPr/>
        <a:lstStyle/>
        <a:p>
          <a:endParaRPr lang="pt-BR"/>
        </a:p>
      </dgm:t>
    </dgm:pt>
    <dgm:pt modelId="{FF2A2349-1E01-4671-A31E-33A719F4B4A4}" type="sibTrans" cxnId="{97EFFF28-F7CE-4B80-921F-1BE883DFFAFC}">
      <dgm:prSet/>
      <dgm:spPr/>
      <dgm:t>
        <a:bodyPr/>
        <a:lstStyle/>
        <a:p>
          <a:endParaRPr lang="pt-BR"/>
        </a:p>
      </dgm:t>
    </dgm:pt>
    <dgm:pt modelId="{A4B7E3F7-879A-4132-9535-D37DD3E082EB}">
      <dgm:prSet custT="1"/>
      <dgm:spPr/>
      <dgm:t>
        <a:bodyPr/>
        <a:lstStyle/>
        <a:p>
          <a:pPr algn="l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Máquinas feitas de ferro permitem a difusão da utilização do vapor em outros setores.</a:t>
          </a:r>
        </a:p>
      </dgm:t>
    </dgm:pt>
    <dgm:pt modelId="{A76C80C2-1B9A-4624-B5CF-099F82AA164E}" type="parTrans" cxnId="{57B13843-8914-47F2-9D33-83EE0018D059}">
      <dgm:prSet/>
      <dgm:spPr/>
      <dgm:t>
        <a:bodyPr/>
        <a:lstStyle/>
        <a:p>
          <a:endParaRPr lang="pt-BR"/>
        </a:p>
      </dgm:t>
    </dgm:pt>
    <dgm:pt modelId="{A530CDEE-7AAE-4164-B23A-EA068FE7439F}" type="sibTrans" cxnId="{57B13843-8914-47F2-9D33-83EE0018D059}">
      <dgm:prSet/>
      <dgm:spPr/>
      <dgm:t>
        <a:bodyPr/>
        <a:lstStyle/>
        <a:p>
          <a:endParaRPr lang="pt-BR"/>
        </a:p>
      </dgm:t>
    </dgm:pt>
    <dgm:pt modelId="{9C01C856-DA66-4C97-9001-EDD714EC2B7F}">
      <dgm:prSet custT="1"/>
      <dgm:spPr/>
      <dgm:t>
        <a:bodyPr/>
        <a:lstStyle/>
        <a:p>
          <a:pPr algn="l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Criação do barco e da locomotiva a vapor = revolução nos transportes.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873B8AB-5E44-481F-B461-B89EFE148FF1}" type="parTrans" cxnId="{72758119-88C4-4251-BC39-AD23FA1999C1}">
      <dgm:prSet/>
      <dgm:spPr/>
      <dgm:t>
        <a:bodyPr/>
        <a:lstStyle/>
        <a:p>
          <a:endParaRPr lang="pt-BR"/>
        </a:p>
      </dgm:t>
    </dgm:pt>
    <dgm:pt modelId="{F62AA38B-00D4-469E-B3B9-D20F0C6110E5}" type="sibTrans" cxnId="{72758119-88C4-4251-BC39-AD23FA1999C1}">
      <dgm:prSet/>
      <dgm:spPr/>
      <dgm:t>
        <a:bodyPr/>
        <a:lstStyle/>
        <a:p>
          <a:endParaRPr lang="pt-BR"/>
        </a:p>
      </dgm:t>
    </dgm:pt>
    <dgm:pt modelId="{BC8342D8-9B83-4C79-BC94-76524F7C8ABE}">
      <dgm:prSet custT="1"/>
      <dgm:spPr/>
      <dgm:t>
        <a:bodyPr/>
        <a:lstStyle/>
        <a:p>
          <a:pPr algn="l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Ampliação dos mercados e impulso para a industrialização de outros países.</a:t>
          </a:r>
        </a:p>
        <a:p>
          <a:pPr algn="l"/>
          <a:endParaRPr lang="pt-BR" sz="18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algn="l"/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gm:t>
    </dgm:pt>
    <dgm:pt modelId="{C379BBCC-1F85-43B6-8862-363FF1D1B2F6}" type="parTrans" cxnId="{CA7520D1-A90F-4EDE-8B07-9E6B35D91757}">
      <dgm:prSet/>
      <dgm:spPr/>
      <dgm:t>
        <a:bodyPr/>
        <a:lstStyle/>
        <a:p>
          <a:endParaRPr lang="pt-BR"/>
        </a:p>
      </dgm:t>
    </dgm:pt>
    <dgm:pt modelId="{F94FA40B-584B-4DAF-8204-9A8787975305}" type="sibTrans" cxnId="{CA7520D1-A90F-4EDE-8B07-9E6B35D91757}">
      <dgm:prSet/>
      <dgm:spPr/>
      <dgm:t>
        <a:bodyPr/>
        <a:lstStyle/>
        <a:p>
          <a:endParaRPr lang="pt-BR"/>
        </a:p>
      </dgm:t>
    </dgm:pt>
    <dgm:pt modelId="{3BE4F78A-A6F4-40D0-B3A4-2C467E1E546B}" type="pres">
      <dgm:prSet presAssocID="{8E6B1720-9D52-448D-A504-E03CF48DDCAA}" presName="rootnode" presStyleCnt="0">
        <dgm:presLayoutVars>
          <dgm:chMax/>
          <dgm:chPref/>
          <dgm:dir/>
          <dgm:animLvl val="lvl"/>
        </dgm:presLayoutVars>
      </dgm:prSet>
      <dgm:spPr/>
    </dgm:pt>
    <dgm:pt modelId="{BD574825-76B6-4732-8E8A-76990F3D113E}" type="pres">
      <dgm:prSet presAssocID="{FB216141-FC5E-4993-B8E4-FBF553C8DB7A}" presName="composite" presStyleCnt="0"/>
      <dgm:spPr/>
    </dgm:pt>
    <dgm:pt modelId="{7964D681-08FC-41FE-8255-E5ECC9E5B6BE}" type="pres">
      <dgm:prSet presAssocID="{FB216141-FC5E-4993-B8E4-FBF553C8DB7A}" presName="LShape" presStyleLbl="alignNode1" presStyleIdx="0" presStyleCnt="11"/>
      <dgm:spPr/>
    </dgm:pt>
    <dgm:pt modelId="{7276E91B-1DBB-499D-947D-52C6A844A0DE}" type="pres">
      <dgm:prSet presAssocID="{FB216141-FC5E-4993-B8E4-FBF553C8DB7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613D2004-9020-430E-B91B-E1A4A10D5EE0}" type="pres">
      <dgm:prSet presAssocID="{FB216141-FC5E-4993-B8E4-FBF553C8DB7A}" presName="Triangle" presStyleLbl="alignNode1" presStyleIdx="1" presStyleCnt="11"/>
      <dgm:spPr/>
    </dgm:pt>
    <dgm:pt modelId="{4DF31FFF-C579-484D-9CF9-FD03AF4C30AC}" type="pres">
      <dgm:prSet presAssocID="{5704CE20-D70C-46F7-8111-40C0D47780BB}" presName="sibTrans" presStyleCnt="0"/>
      <dgm:spPr/>
    </dgm:pt>
    <dgm:pt modelId="{45834ECF-574A-41EF-BAD1-7AA27CFABEFF}" type="pres">
      <dgm:prSet presAssocID="{5704CE20-D70C-46F7-8111-40C0D47780BB}" presName="space" presStyleCnt="0"/>
      <dgm:spPr/>
    </dgm:pt>
    <dgm:pt modelId="{92C09EBC-82CA-4A8F-A2D1-7D9D55CBA1C5}" type="pres">
      <dgm:prSet presAssocID="{28E74A52-3CBE-4062-B797-0440668F26C6}" presName="composite" presStyleCnt="0"/>
      <dgm:spPr/>
    </dgm:pt>
    <dgm:pt modelId="{704AA94C-0FBB-41D0-AEB4-D4B0CE0880E2}" type="pres">
      <dgm:prSet presAssocID="{28E74A52-3CBE-4062-B797-0440668F26C6}" presName="LShape" presStyleLbl="alignNode1" presStyleIdx="2" presStyleCnt="11"/>
      <dgm:spPr/>
    </dgm:pt>
    <dgm:pt modelId="{1193052A-CBA3-49AF-976E-37900E03419A}" type="pres">
      <dgm:prSet presAssocID="{28E74A52-3CBE-4062-B797-0440668F26C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472E29E-8841-405E-A186-B2BFFFDE6DF7}" type="pres">
      <dgm:prSet presAssocID="{28E74A52-3CBE-4062-B797-0440668F26C6}" presName="Triangle" presStyleLbl="alignNode1" presStyleIdx="3" presStyleCnt="11"/>
      <dgm:spPr/>
    </dgm:pt>
    <dgm:pt modelId="{FAC7454E-8649-431F-A5C2-1382BA94C554}" type="pres">
      <dgm:prSet presAssocID="{5CB46727-B302-4FA2-A3FF-74E10A19F4BF}" presName="sibTrans" presStyleCnt="0"/>
      <dgm:spPr/>
    </dgm:pt>
    <dgm:pt modelId="{2A64FB79-E1ED-4DEB-8D09-A179EDB49FF1}" type="pres">
      <dgm:prSet presAssocID="{5CB46727-B302-4FA2-A3FF-74E10A19F4BF}" presName="space" presStyleCnt="0"/>
      <dgm:spPr/>
    </dgm:pt>
    <dgm:pt modelId="{09C2AF2F-0319-4774-A9B5-ECD2D202A38C}" type="pres">
      <dgm:prSet presAssocID="{A6FBD246-899C-4916-94E8-8EB35B98F311}" presName="composite" presStyleCnt="0"/>
      <dgm:spPr/>
    </dgm:pt>
    <dgm:pt modelId="{07ADA8A5-93FE-4C08-B7C5-20236178482F}" type="pres">
      <dgm:prSet presAssocID="{A6FBD246-899C-4916-94E8-8EB35B98F311}" presName="LShape" presStyleLbl="alignNode1" presStyleIdx="4" presStyleCnt="11"/>
      <dgm:spPr/>
    </dgm:pt>
    <dgm:pt modelId="{6EFC9250-2BAB-4716-8BDC-1A68380F8FA4}" type="pres">
      <dgm:prSet presAssocID="{A6FBD246-899C-4916-94E8-8EB35B98F311}" presName="ParentText" presStyleLbl="revTx" presStyleIdx="2" presStyleCnt="6" custScaleX="107229" custLinFactNeighborX="1719">
        <dgm:presLayoutVars>
          <dgm:chMax val="0"/>
          <dgm:chPref val="0"/>
          <dgm:bulletEnabled val="1"/>
        </dgm:presLayoutVars>
      </dgm:prSet>
      <dgm:spPr/>
    </dgm:pt>
    <dgm:pt modelId="{41C92B1D-E86D-443F-963D-738E7B9C4618}" type="pres">
      <dgm:prSet presAssocID="{A6FBD246-899C-4916-94E8-8EB35B98F311}" presName="Triangle" presStyleLbl="alignNode1" presStyleIdx="5" presStyleCnt="11"/>
      <dgm:spPr/>
    </dgm:pt>
    <dgm:pt modelId="{6CC003E3-B9C4-4C72-9351-7895A101DE2F}" type="pres">
      <dgm:prSet presAssocID="{FF2A2349-1E01-4671-A31E-33A719F4B4A4}" presName="sibTrans" presStyleCnt="0"/>
      <dgm:spPr/>
    </dgm:pt>
    <dgm:pt modelId="{AE410976-FE55-4486-BCAF-B959D38A6028}" type="pres">
      <dgm:prSet presAssocID="{FF2A2349-1E01-4671-A31E-33A719F4B4A4}" presName="space" presStyleCnt="0"/>
      <dgm:spPr/>
    </dgm:pt>
    <dgm:pt modelId="{8DE58BB0-5F69-4BE8-9EB0-85359BF1CEB8}" type="pres">
      <dgm:prSet presAssocID="{A4B7E3F7-879A-4132-9535-D37DD3E082EB}" presName="composite" presStyleCnt="0"/>
      <dgm:spPr/>
    </dgm:pt>
    <dgm:pt modelId="{EE8214D6-C0FE-4297-83A0-D336CC9B6832}" type="pres">
      <dgm:prSet presAssocID="{A4B7E3F7-879A-4132-9535-D37DD3E082EB}" presName="LShape" presStyleLbl="alignNode1" presStyleIdx="6" presStyleCnt="11"/>
      <dgm:spPr/>
    </dgm:pt>
    <dgm:pt modelId="{3CD6B2B8-5CE9-4114-8D39-7F16A9A80A13}" type="pres">
      <dgm:prSet presAssocID="{A4B7E3F7-879A-4132-9535-D37DD3E082EB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2C98F25-B1C3-4887-B367-C7C54A3EA83E}" type="pres">
      <dgm:prSet presAssocID="{A4B7E3F7-879A-4132-9535-D37DD3E082EB}" presName="Triangle" presStyleLbl="alignNode1" presStyleIdx="7" presStyleCnt="11"/>
      <dgm:spPr/>
    </dgm:pt>
    <dgm:pt modelId="{6EFA68CA-393D-4443-BBC7-E5DF342D7FB6}" type="pres">
      <dgm:prSet presAssocID="{A530CDEE-7AAE-4164-B23A-EA068FE7439F}" presName="sibTrans" presStyleCnt="0"/>
      <dgm:spPr/>
    </dgm:pt>
    <dgm:pt modelId="{49A54665-84CB-4AFF-9E67-6BAA2D1C3D2E}" type="pres">
      <dgm:prSet presAssocID="{A530CDEE-7AAE-4164-B23A-EA068FE7439F}" presName="space" presStyleCnt="0"/>
      <dgm:spPr/>
    </dgm:pt>
    <dgm:pt modelId="{12E790EA-4659-474C-BDB3-D05C061594EF}" type="pres">
      <dgm:prSet presAssocID="{9C01C856-DA66-4C97-9001-EDD714EC2B7F}" presName="composite" presStyleCnt="0"/>
      <dgm:spPr/>
    </dgm:pt>
    <dgm:pt modelId="{EB3B122B-066B-482E-8389-4403E365624C}" type="pres">
      <dgm:prSet presAssocID="{9C01C856-DA66-4C97-9001-EDD714EC2B7F}" presName="LShape" presStyleLbl="alignNode1" presStyleIdx="8" presStyleCnt="11"/>
      <dgm:spPr/>
    </dgm:pt>
    <dgm:pt modelId="{6B2D0CFD-AA51-4D8C-A663-58CC47F6676D}" type="pres">
      <dgm:prSet presAssocID="{9C01C856-DA66-4C97-9001-EDD714EC2B7F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0A8F29D-3045-4E5E-9EA8-34264EA4F98C}" type="pres">
      <dgm:prSet presAssocID="{9C01C856-DA66-4C97-9001-EDD714EC2B7F}" presName="Triangle" presStyleLbl="alignNode1" presStyleIdx="9" presStyleCnt="11"/>
      <dgm:spPr/>
    </dgm:pt>
    <dgm:pt modelId="{1F2E4CB6-6AEA-4068-ACD5-A0723578B740}" type="pres">
      <dgm:prSet presAssocID="{F62AA38B-00D4-469E-B3B9-D20F0C6110E5}" presName="sibTrans" presStyleCnt="0"/>
      <dgm:spPr/>
    </dgm:pt>
    <dgm:pt modelId="{D6515FE8-6931-4794-92F1-D793671DEB3F}" type="pres">
      <dgm:prSet presAssocID="{F62AA38B-00D4-469E-B3B9-D20F0C6110E5}" presName="space" presStyleCnt="0"/>
      <dgm:spPr/>
    </dgm:pt>
    <dgm:pt modelId="{37A10A1D-DA76-4A81-8A3C-5D2EF4607E6F}" type="pres">
      <dgm:prSet presAssocID="{BC8342D8-9B83-4C79-BC94-76524F7C8ABE}" presName="composite" presStyleCnt="0"/>
      <dgm:spPr/>
    </dgm:pt>
    <dgm:pt modelId="{6186D1A3-35D4-46DF-A431-F1FF81D32193}" type="pres">
      <dgm:prSet presAssocID="{BC8342D8-9B83-4C79-BC94-76524F7C8ABE}" presName="LShape" presStyleLbl="alignNode1" presStyleIdx="10" presStyleCnt="11"/>
      <dgm:spPr/>
    </dgm:pt>
    <dgm:pt modelId="{9967F01C-1FF2-40C4-90B1-15A4F28E4321}" type="pres">
      <dgm:prSet presAssocID="{BC8342D8-9B83-4C79-BC94-76524F7C8ABE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2758119-88C4-4251-BC39-AD23FA1999C1}" srcId="{8E6B1720-9D52-448D-A504-E03CF48DDCAA}" destId="{9C01C856-DA66-4C97-9001-EDD714EC2B7F}" srcOrd="4" destOrd="0" parTransId="{B873B8AB-5E44-481F-B461-B89EFE148FF1}" sibTransId="{F62AA38B-00D4-469E-B3B9-D20F0C6110E5}"/>
    <dgm:cxn modelId="{97EFFF28-F7CE-4B80-921F-1BE883DFFAFC}" srcId="{8E6B1720-9D52-448D-A504-E03CF48DDCAA}" destId="{A6FBD246-899C-4916-94E8-8EB35B98F311}" srcOrd="2" destOrd="0" parTransId="{169F739A-B8F7-4966-8BDF-89E903E73096}" sibTransId="{FF2A2349-1E01-4671-A31E-33A719F4B4A4}"/>
    <dgm:cxn modelId="{CF59DC3C-BDFE-4E01-8DDA-5221859CAEE3}" type="presOf" srcId="{28E74A52-3CBE-4062-B797-0440668F26C6}" destId="{1193052A-CBA3-49AF-976E-37900E03419A}" srcOrd="0" destOrd="0" presId="urn:microsoft.com/office/officeart/2009/3/layout/StepUpProcess"/>
    <dgm:cxn modelId="{7FE4225B-1930-4594-B81F-241DDE64F546}" srcId="{8E6B1720-9D52-448D-A504-E03CF48DDCAA}" destId="{FB216141-FC5E-4993-B8E4-FBF553C8DB7A}" srcOrd="0" destOrd="0" parTransId="{B5DE65E8-8441-499E-8C69-8ABF41B2FF10}" sibTransId="{5704CE20-D70C-46F7-8111-40C0D47780BB}"/>
    <dgm:cxn modelId="{57B13843-8914-47F2-9D33-83EE0018D059}" srcId="{8E6B1720-9D52-448D-A504-E03CF48DDCAA}" destId="{A4B7E3F7-879A-4132-9535-D37DD3E082EB}" srcOrd="3" destOrd="0" parTransId="{A76C80C2-1B9A-4624-B5CF-099F82AA164E}" sibTransId="{A530CDEE-7AAE-4164-B23A-EA068FE7439F}"/>
    <dgm:cxn modelId="{09E2768C-27FD-48D5-AA74-E814C586C51F}" type="presOf" srcId="{8E6B1720-9D52-448D-A504-E03CF48DDCAA}" destId="{3BE4F78A-A6F4-40D0-B3A4-2C467E1E546B}" srcOrd="0" destOrd="0" presId="urn:microsoft.com/office/officeart/2009/3/layout/StepUpProcess"/>
    <dgm:cxn modelId="{923DA199-0175-4CA8-B87F-F9EF2E9CCC73}" type="presOf" srcId="{A4B7E3F7-879A-4132-9535-D37DD3E082EB}" destId="{3CD6B2B8-5CE9-4114-8D39-7F16A9A80A13}" srcOrd="0" destOrd="0" presId="urn:microsoft.com/office/officeart/2009/3/layout/StepUpProcess"/>
    <dgm:cxn modelId="{A2B06CC1-B297-4B4F-92EF-5C60D5310E83}" type="presOf" srcId="{BC8342D8-9B83-4C79-BC94-76524F7C8ABE}" destId="{9967F01C-1FF2-40C4-90B1-15A4F28E4321}" srcOrd="0" destOrd="0" presId="urn:microsoft.com/office/officeart/2009/3/layout/StepUpProcess"/>
    <dgm:cxn modelId="{91285ECA-9AD5-4FB1-AC4A-1F3E511FD911}" type="presOf" srcId="{9C01C856-DA66-4C97-9001-EDD714EC2B7F}" destId="{6B2D0CFD-AA51-4D8C-A663-58CC47F6676D}" srcOrd="0" destOrd="0" presId="urn:microsoft.com/office/officeart/2009/3/layout/StepUpProcess"/>
    <dgm:cxn modelId="{630A04CC-6D46-4AD5-AF0F-1BFD43CFE987}" type="presOf" srcId="{FB216141-FC5E-4993-B8E4-FBF553C8DB7A}" destId="{7276E91B-1DBB-499D-947D-52C6A844A0DE}" srcOrd="0" destOrd="0" presId="urn:microsoft.com/office/officeart/2009/3/layout/StepUpProcess"/>
    <dgm:cxn modelId="{CA7520D1-A90F-4EDE-8B07-9E6B35D91757}" srcId="{8E6B1720-9D52-448D-A504-E03CF48DDCAA}" destId="{BC8342D8-9B83-4C79-BC94-76524F7C8ABE}" srcOrd="5" destOrd="0" parTransId="{C379BBCC-1F85-43B6-8862-363FF1D1B2F6}" sibTransId="{F94FA40B-584B-4DAF-8204-9A8787975305}"/>
    <dgm:cxn modelId="{CD7DABD8-016B-4592-81C2-4C02BC941175}" type="presOf" srcId="{A6FBD246-899C-4916-94E8-8EB35B98F311}" destId="{6EFC9250-2BAB-4716-8BDC-1A68380F8FA4}" srcOrd="0" destOrd="0" presId="urn:microsoft.com/office/officeart/2009/3/layout/StepUpProcess"/>
    <dgm:cxn modelId="{DE7D28FE-891D-4AAB-8EFF-9A4493FCF0AF}" srcId="{8E6B1720-9D52-448D-A504-E03CF48DDCAA}" destId="{28E74A52-3CBE-4062-B797-0440668F26C6}" srcOrd="1" destOrd="0" parTransId="{6904AB1B-E110-4F3B-88BC-51296F3818D1}" sibTransId="{5CB46727-B302-4FA2-A3FF-74E10A19F4BF}"/>
    <dgm:cxn modelId="{550071FA-1141-4868-9263-A8A6E41C98B3}" type="presParOf" srcId="{3BE4F78A-A6F4-40D0-B3A4-2C467E1E546B}" destId="{BD574825-76B6-4732-8E8A-76990F3D113E}" srcOrd="0" destOrd="0" presId="urn:microsoft.com/office/officeart/2009/3/layout/StepUpProcess"/>
    <dgm:cxn modelId="{0EFD6898-7EFC-4FEA-83D6-49DA57A6D73E}" type="presParOf" srcId="{BD574825-76B6-4732-8E8A-76990F3D113E}" destId="{7964D681-08FC-41FE-8255-E5ECC9E5B6BE}" srcOrd="0" destOrd="0" presId="urn:microsoft.com/office/officeart/2009/3/layout/StepUpProcess"/>
    <dgm:cxn modelId="{DD921ED5-587A-4AA2-B3B3-90CD8B988222}" type="presParOf" srcId="{BD574825-76B6-4732-8E8A-76990F3D113E}" destId="{7276E91B-1DBB-499D-947D-52C6A844A0DE}" srcOrd="1" destOrd="0" presId="urn:microsoft.com/office/officeart/2009/3/layout/StepUpProcess"/>
    <dgm:cxn modelId="{D57D938E-6B98-4BB3-8581-7B54828690D0}" type="presParOf" srcId="{BD574825-76B6-4732-8E8A-76990F3D113E}" destId="{613D2004-9020-430E-B91B-E1A4A10D5EE0}" srcOrd="2" destOrd="0" presId="urn:microsoft.com/office/officeart/2009/3/layout/StepUpProcess"/>
    <dgm:cxn modelId="{89F77A30-3E6E-48AD-99A4-6ABAB1496C3F}" type="presParOf" srcId="{3BE4F78A-A6F4-40D0-B3A4-2C467E1E546B}" destId="{4DF31FFF-C579-484D-9CF9-FD03AF4C30AC}" srcOrd="1" destOrd="0" presId="urn:microsoft.com/office/officeart/2009/3/layout/StepUpProcess"/>
    <dgm:cxn modelId="{1621A1EE-6E9B-41B4-A079-F137D306DD46}" type="presParOf" srcId="{4DF31FFF-C579-484D-9CF9-FD03AF4C30AC}" destId="{45834ECF-574A-41EF-BAD1-7AA27CFABEFF}" srcOrd="0" destOrd="0" presId="urn:microsoft.com/office/officeart/2009/3/layout/StepUpProcess"/>
    <dgm:cxn modelId="{1D3B18A5-F3EB-4B1A-8632-1E27CBF1053C}" type="presParOf" srcId="{3BE4F78A-A6F4-40D0-B3A4-2C467E1E546B}" destId="{92C09EBC-82CA-4A8F-A2D1-7D9D55CBA1C5}" srcOrd="2" destOrd="0" presId="urn:microsoft.com/office/officeart/2009/3/layout/StepUpProcess"/>
    <dgm:cxn modelId="{2B4EE94D-B37F-45F7-8FF1-635C92554DAE}" type="presParOf" srcId="{92C09EBC-82CA-4A8F-A2D1-7D9D55CBA1C5}" destId="{704AA94C-0FBB-41D0-AEB4-D4B0CE0880E2}" srcOrd="0" destOrd="0" presId="urn:microsoft.com/office/officeart/2009/3/layout/StepUpProcess"/>
    <dgm:cxn modelId="{01A3ECE5-1773-4C6F-B4CA-DE3C96A970EE}" type="presParOf" srcId="{92C09EBC-82CA-4A8F-A2D1-7D9D55CBA1C5}" destId="{1193052A-CBA3-49AF-976E-37900E03419A}" srcOrd="1" destOrd="0" presId="urn:microsoft.com/office/officeart/2009/3/layout/StepUpProcess"/>
    <dgm:cxn modelId="{7C28D3E9-59AF-4E15-A38D-EAA497CAC351}" type="presParOf" srcId="{92C09EBC-82CA-4A8F-A2D1-7D9D55CBA1C5}" destId="{E472E29E-8841-405E-A186-B2BFFFDE6DF7}" srcOrd="2" destOrd="0" presId="urn:microsoft.com/office/officeart/2009/3/layout/StepUpProcess"/>
    <dgm:cxn modelId="{600D4DF4-681C-469F-8600-4D35335E29CA}" type="presParOf" srcId="{3BE4F78A-A6F4-40D0-B3A4-2C467E1E546B}" destId="{FAC7454E-8649-431F-A5C2-1382BA94C554}" srcOrd="3" destOrd="0" presId="urn:microsoft.com/office/officeart/2009/3/layout/StepUpProcess"/>
    <dgm:cxn modelId="{EDCF6EAF-2227-4CDA-A8C4-77123326C034}" type="presParOf" srcId="{FAC7454E-8649-431F-A5C2-1382BA94C554}" destId="{2A64FB79-E1ED-4DEB-8D09-A179EDB49FF1}" srcOrd="0" destOrd="0" presId="urn:microsoft.com/office/officeart/2009/3/layout/StepUpProcess"/>
    <dgm:cxn modelId="{659FF055-45F0-4194-87C7-53596929E35F}" type="presParOf" srcId="{3BE4F78A-A6F4-40D0-B3A4-2C467E1E546B}" destId="{09C2AF2F-0319-4774-A9B5-ECD2D202A38C}" srcOrd="4" destOrd="0" presId="urn:microsoft.com/office/officeart/2009/3/layout/StepUpProcess"/>
    <dgm:cxn modelId="{861D43E2-26CB-4C2E-B3B9-E2FE5B97A615}" type="presParOf" srcId="{09C2AF2F-0319-4774-A9B5-ECD2D202A38C}" destId="{07ADA8A5-93FE-4C08-B7C5-20236178482F}" srcOrd="0" destOrd="0" presId="urn:microsoft.com/office/officeart/2009/3/layout/StepUpProcess"/>
    <dgm:cxn modelId="{42AE7E8B-B0F2-496C-93A1-95B618770113}" type="presParOf" srcId="{09C2AF2F-0319-4774-A9B5-ECD2D202A38C}" destId="{6EFC9250-2BAB-4716-8BDC-1A68380F8FA4}" srcOrd="1" destOrd="0" presId="urn:microsoft.com/office/officeart/2009/3/layout/StepUpProcess"/>
    <dgm:cxn modelId="{56E17BD8-B587-47FF-8EF6-2C31A371357A}" type="presParOf" srcId="{09C2AF2F-0319-4774-A9B5-ECD2D202A38C}" destId="{41C92B1D-E86D-443F-963D-738E7B9C4618}" srcOrd="2" destOrd="0" presId="urn:microsoft.com/office/officeart/2009/3/layout/StepUpProcess"/>
    <dgm:cxn modelId="{72EF50DC-CA09-4D87-8908-AB5D16382F97}" type="presParOf" srcId="{3BE4F78A-A6F4-40D0-B3A4-2C467E1E546B}" destId="{6CC003E3-B9C4-4C72-9351-7895A101DE2F}" srcOrd="5" destOrd="0" presId="urn:microsoft.com/office/officeart/2009/3/layout/StepUpProcess"/>
    <dgm:cxn modelId="{A707BF8F-7742-4379-927F-3DA4D1DAA94B}" type="presParOf" srcId="{6CC003E3-B9C4-4C72-9351-7895A101DE2F}" destId="{AE410976-FE55-4486-BCAF-B959D38A6028}" srcOrd="0" destOrd="0" presId="urn:microsoft.com/office/officeart/2009/3/layout/StepUpProcess"/>
    <dgm:cxn modelId="{8DBEC3D8-D51B-4D36-A3DE-0DA86AC41F46}" type="presParOf" srcId="{3BE4F78A-A6F4-40D0-B3A4-2C467E1E546B}" destId="{8DE58BB0-5F69-4BE8-9EB0-85359BF1CEB8}" srcOrd="6" destOrd="0" presId="urn:microsoft.com/office/officeart/2009/3/layout/StepUpProcess"/>
    <dgm:cxn modelId="{EE1CE6E7-6C7D-4CA5-9D95-C04C4B8D6608}" type="presParOf" srcId="{8DE58BB0-5F69-4BE8-9EB0-85359BF1CEB8}" destId="{EE8214D6-C0FE-4297-83A0-D336CC9B6832}" srcOrd="0" destOrd="0" presId="urn:microsoft.com/office/officeart/2009/3/layout/StepUpProcess"/>
    <dgm:cxn modelId="{B1EBD75F-EF5A-4D48-AAB1-02609A720349}" type="presParOf" srcId="{8DE58BB0-5F69-4BE8-9EB0-85359BF1CEB8}" destId="{3CD6B2B8-5CE9-4114-8D39-7F16A9A80A13}" srcOrd="1" destOrd="0" presId="urn:microsoft.com/office/officeart/2009/3/layout/StepUpProcess"/>
    <dgm:cxn modelId="{DF92A1A8-5F43-4A18-8F4F-786FF000F7F2}" type="presParOf" srcId="{8DE58BB0-5F69-4BE8-9EB0-85359BF1CEB8}" destId="{92C98F25-B1C3-4887-B367-C7C54A3EA83E}" srcOrd="2" destOrd="0" presId="urn:microsoft.com/office/officeart/2009/3/layout/StepUpProcess"/>
    <dgm:cxn modelId="{1CF7172E-F2D7-410D-B366-91ED591D9151}" type="presParOf" srcId="{3BE4F78A-A6F4-40D0-B3A4-2C467E1E546B}" destId="{6EFA68CA-393D-4443-BBC7-E5DF342D7FB6}" srcOrd="7" destOrd="0" presId="urn:microsoft.com/office/officeart/2009/3/layout/StepUpProcess"/>
    <dgm:cxn modelId="{9A93E39F-80D5-432B-8417-1580EA927139}" type="presParOf" srcId="{6EFA68CA-393D-4443-BBC7-E5DF342D7FB6}" destId="{49A54665-84CB-4AFF-9E67-6BAA2D1C3D2E}" srcOrd="0" destOrd="0" presId="urn:microsoft.com/office/officeart/2009/3/layout/StepUpProcess"/>
    <dgm:cxn modelId="{C41D2978-6103-4FB2-9C51-8CEB745659D9}" type="presParOf" srcId="{3BE4F78A-A6F4-40D0-B3A4-2C467E1E546B}" destId="{12E790EA-4659-474C-BDB3-D05C061594EF}" srcOrd="8" destOrd="0" presId="urn:microsoft.com/office/officeart/2009/3/layout/StepUpProcess"/>
    <dgm:cxn modelId="{86EA24B1-B078-4CC1-A625-4D16D9FF53DD}" type="presParOf" srcId="{12E790EA-4659-474C-BDB3-D05C061594EF}" destId="{EB3B122B-066B-482E-8389-4403E365624C}" srcOrd="0" destOrd="0" presId="urn:microsoft.com/office/officeart/2009/3/layout/StepUpProcess"/>
    <dgm:cxn modelId="{51DE0312-9636-4151-8FA0-B425FB22B187}" type="presParOf" srcId="{12E790EA-4659-474C-BDB3-D05C061594EF}" destId="{6B2D0CFD-AA51-4D8C-A663-58CC47F6676D}" srcOrd="1" destOrd="0" presId="urn:microsoft.com/office/officeart/2009/3/layout/StepUpProcess"/>
    <dgm:cxn modelId="{0A7BBDA5-EE0F-4F8F-B0FB-D5A1BD693E69}" type="presParOf" srcId="{12E790EA-4659-474C-BDB3-D05C061594EF}" destId="{70A8F29D-3045-4E5E-9EA8-34264EA4F98C}" srcOrd="2" destOrd="0" presId="urn:microsoft.com/office/officeart/2009/3/layout/StepUpProcess"/>
    <dgm:cxn modelId="{DCE566CD-E14A-4A9D-817B-2F7C97964793}" type="presParOf" srcId="{3BE4F78A-A6F4-40D0-B3A4-2C467E1E546B}" destId="{1F2E4CB6-6AEA-4068-ACD5-A0723578B740}" srcOrd="9" destOrd="0" presId="urn:microsoft.com/office/officeart/2009/3/layout/StepUpProcess"/>
    <dgm:cxn modelId="{141897B4-0999-4ACA-849D-B247131E2C48}" type="presParOf" srcId="{1F2E4CB6-6AEA-4068-ACD5-A0723578B740}" destId="{D6515FE8-6931-4794-92F1-D793671DEB3F}" srcOrd="0" destOrd="0" presId="urn:microsoft.com/office/officeart/2009/3/layout/StepUpProcess"/>
    <dgm:cxn modelId="{78845EDD-79DF-444B-BCE4-BFF4C5783A4E}" type="presParOf" srcId="{3BE4F78A-A6F4-40D0-B3A4-2C467E1E546B}" destId="{37A10A1D-DA76-4A81-8A3C-5D2EF4607E6F}" srcOrd="10" destOrd="0" presId="urn:microsoft.com/office/officeart/2009/3/layout/StepUpProcess"/>
    <dgm:cxn modelId="{3484DA4F-64FD-493B-B900-BB8708C738B7}" type="presParOf" srcId="{37A10A1D-DA76-4A81-8A3C-5D2EF4607E6F}" destId="{6186D1A3-35D4-46DF-A431-F1FF81D32193}" srcOrd="0" destOrd="0" presId="urn:microsoft.com/office/officeart/2009/3/layout/StepUpProcess"/>
    <dgm:cxn modelId="{F0328ED5-B815-4A9C-B13C-FAAAF445F170}" type="presParOf" srcId="{37A10A1D-DA76-4A81-8A3C-5D2EF4607E6F}" destId="{9967F01C-1FF2-40C4-90B1-15A4F28E432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49A4ADB-A18F-479B-A1D0-C831DF713CF2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163BA7E-22A4-43DF-B5E6-1C84B28DC686}">
      <dgm:prSet phldrT="[Texto]"/>
      <dgm:spPr/>
      <dgm:t>
        <a:bodyPr/>
        <a:lstStyle/>
        <a:p>
          <a:r>
            <a:rPr lang="pt-BR" dirty="0"/>
            <a:t>Revolução Industrial</a:t>
          </a:r>
        </a:p>
      </dgm:t>
    </dgm:pt>
    <dgm:pt modelId="{8E80E441-E90F-4955-A30A-755E3799C039}" type="parTrans" cxnId="{F2A21B61-7881-48D9-9E8E-5353F401BDCC}">
      <dgm:prSet/>
      <dgm:spPr/>
      <dgm:t>
        <a:bodyPr/>
        <a:lstStyle/>
        <a:p>
          <a:endParaRPr lang="pt-BR"/>
        </a:p>
      </dgm:t>
    </dgm:pt>
    <dgm:pt modelId="{2441B248-0F4B-4DB8-A5D9-2247D2716EEE}" type="sibTrans" cxnId="{F2A21B61-7881-48D9-9E8E-5353F401BDCC}">
      <dgm:prSet/>
      <dgm:spPr/>
      <dgm:t>
        <a:bodyPr/>
        <a:lstStyle/>
        <a:p>
          <a:endParaRPr lang="pt-BR"/>
        </a:p>
      </dgm:t>
    </dgm:pt>
    <dgm:pt modelId="{911D19A4-F910-4D95-AD4F-60964AAEC79B}">
      <dgm:prSet phldrT="[Texto]"/>
      <dgm:spPr/>
      <dgm:t>
        <a:bodyPr/>
        <a:lstStyle/>
        <a:p>
          <a:r>
            <a:rPr lang="pt-BR" dirty="0"/>
            <a:t>Consolidação do capitalismo</a:t>
          </a:r>
        </a:p>
      </dgm:t>
    </dgm:pt>
    <dgm:pt modelId="{ADD99E85-A14B-4898-B218-F0ADCCD6C0AA}" type="parTrans" cxnId="{14DBD3BF-14E5-41BB-B783-A2EBE165A08F}">
      <dgm:prSet/>
      <dgm:spPr/>
      <dgm:t>
        <a:bodyPr/>
        <a:lstStyle/>
        <a:p>
          <a:endParaRPr lang="pt-BR"/>
        </a:p>
      </dgm:t>
    </dgm:pt>
    <dgm:pt modelId="{AE7AA938-B075-4CDA-B4D8-2B1C5874FEB6}" type="sibTrans" cxnId="{14DBD3BF-14E5-41BB-B783-A2EBE165A08F}">
      <dgm:prSet/>
      <dgm:spPr/>
      <dgm:t>
        <a:bodyPr/>
        <a:lstStyle/>
        <a:p>
          <a:endParaRPr lang="pt-BR"/>
        </a:p>
      </dgm:t>
    </dgm:pt>
    <dgm:pt modelId="{188AC9D4-328D-4763-B7A8-0DA7B6C7D2E3}">
      <dgm:prSet phldrT="[Texto]"/>
      <dgm:spPr/>
      <dgm:t>
        <a:bodyPr/>
        <a:lstStyle/>
        <a:p>
          <a:r>
            <a:rPr lang="pt-BR" dirty="0"/>
            <a:t>Duas novas camadas socias</a:t>
          </a:r>
        </a:p>
      </dgm:t>
    </dgm:pt>
    <dgm:pt modelId="{0DD82DEF-E725-4283-B231-7EE59E0EB490}" type="parTrans" cxnId="{1E6DC5B1-0F11-473A-A1D8-E6C08001EB7B}">
      <dgm:prSet/>
      <dgm:spPr/>
      <dgm:t>
        <a:bodyPr/>
        <a:lstStyle/>
        <a:p>
          <a:endParaRPr lang="pt-BR"/>
        </a:p>
      </dgm:t>
    </dgm:pt>
    <dgm:pt modelId="{BD320789-8421-42A2-BEA6-3D4DECFE2EA7}" type="sibTrans" cxnId="{1E6DC5B1-0F11-473A-A1D8-E6C08001EB7B}">
      <dgm:prSet/>
      <dgm:spPr/>
      <dgm:t>
        <a:bodyPr/>
        <a:lstStyle/>
        <a:p>
          <a:endParaRPr lang="pt-BR"/>
        </a:p>
      </dgm:t>
    </dgm:pt>
    <dgm:pt modelId="{849F90CA-ABEC-4DC4-A6C6-5635990C8AA5}" type="pres">
      <dgm:prSet presAssocID="{049A4ADB-A18F-479B-A1D0-C831DF713CF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F1FEAB7-B7C9-4337-B003-61A5D2D50660}" type="pres">
      <dgm:prSet presAssocID="{2163BA7E-22A4-43DF-B5E6-1C84B28DC686}" presName="Accent1" presStyleCnt="0"/>
      <dgm:spPr/>
    </dgm:pt>
    <dgm:pt modelId="{C3402EE3-3F56-47F8-848F-8AE44122ECD1}" type="pres">
      <dgm:prSet presAssocID="{2163BA7E-22A4-43DF-B5E6-1C84B28DC686}" presName="Accent" presStyleLbl="node1" presStyleIdx="0" presStyleCnt="3"/>
      <dgm:spPr/>
    </dgm:pt>
    <dgm:pt modelId="{25A7499C-FF21-4EEE-8D7D-65F7911E1F47}" type="pres">
      <dgm:prSet presAssocID="{2163BA7E-22A4-43DF-B5E6-1C84B28DC68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B274497-ABC0-44BC-9985-FC810D4633F6}" type="pres">
      <dgm:prSet presAssocID="{911D19A4-F910-4D95-AD4F-60964AAEC79B}" presName="Accent2" presStyleCnt="0"/>
      <dgm:spPr/>
    </dgm:pt>
    <dgm:pt modelId="{6146D5E9-8661-4532-8E1E-126219FFFEA2}" type="pres">
      <dgm:prSet presAssocID="{911D19A4-F910-4D95-AD4F-60964AAEC79B}" presName="Accent" presStyleLbl="node1" presStyleIdx="1" presStyleCnt="3"/>
      <dgm:spPr/>
    </dgm:pt>
    <dgm:pt modelId="{69D5621E-EE35-44A1-A6E8-DCBFE1FDA342}" type="pres">
      <dgm:prSet presAssocID="{911D19A4-F910-4D95-AD4F-60964AAEC79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A907F1B-0D5D-427B-A906-F1C31E71EB0C}" type="pres">
      <dgm:prSet presAssocID="{188AC9D4-328D-4763-B7A8-0DA7B6C7D2E3}" presName="Accent3" presStyleCnt="0"/>
      <dgm:spPr/>
    </dgm:pt>
    <dgm:pt modelId="{30241117-438F-46B5-BA40-92E9F90F96E7}" type="pres">
      <dgm:prSet presAssocID="{188AC9D4-328D-4763-B7A8-0DA7B6C7D2E3}" presName="Accent" presStyleLbl="node1" presStyleIdx="2" presStyleCnt="3"/>
      <dgm:spPr/>
    </dgm:pt>
    <dgm:pt modelId="{89F7BBC5-7C7C-4A8C-80E4-16CD6478216E}" type="pres">
      <dgm:prSet presAssocID="{188AC9D4-328D-4763-B7A8-0DA7B6C7D2E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F2A21B61-7881-48D9-9E8E-5353F401BDCC}" srcId="{049A4ADB-A18F-479B-A1D0-C831DF713CF2}" destId="{2163BA7E-22A4-43DF-B5E6-1C84B28DC686}" srcOrd="0" destOrd="0" parTransId="{8E80E441-E90F-4955-A30A-755E3799C039}" sibTransId="{2441B248-0F4B-4DB8-A5D9-2247D2716EEE}"/>
    <dgm:cxn modelId="{1E6DC5B1-0F11-473A-A1D8-E6C08001EB7B}" srcId="{049A4ADB-A18F-479B-A1D0-C831DF713CF2}" destId="{188AC9D4-328D-4763-B7A8-0DA7B6C7D2E3}" srcOrd="2" destOrd="0" parTransId="{0DD82DEF-E725-4283-B231-7EE59E0EB490}" sibTransId="{BD320789-8421-42A2-BEA6-3D4DECFE2EA7}"/>
    <dgm:cxn modelId="{14DBD3BF-14E5-41BB-B783-A2EBE165A08F}" srcId="{049A4ADB-A18F-479B-A1D0-C831DF713CF2}" destId="{911D19A4-F910-4D95-AD4F-60964AAEC79B}" srcOrd="1" destOrd="0" parTransId="{ADD99E85-A14B-4898-B218-F0ADCCD6C0AA}" sibTransId="{AE7AA938-B075-4CDA-B4D8-2B1C5874FEB6}"/>
    <dgm:cxn modelId="{00F54CD1-DF2F-44C1-B3A3-24D22133CA5B}" type="presOf" srcId="{911D19A4-F910-4D95-AD4F-60964AAEC79B}" destId="{69D5621E-EE35-44A1-A6E8-DCBFE1FDA342}" srcOrd="0" destOrd="0" presId="urn:microsoft.com/office/officeart/2009/layout/CircleArrowProcess"/>
    <dgm:cxn modelId="{42298BED-B71A-498B-ABB3-80EBDC9297BA}" type="presOf" srcId="{049A4ADB-A18F-479B-A1D0-C831DF713CF2}" destId="{849F90CA-ABEC-4DC4-A6C6-5635990C8AA5}" srcOrd="0" destOrd="0" presId="urn:microsoft.com/office/officeart/2009/layout/CircleArrowProcess"/>
    <dgm:cxn modelId="{7D82F3F0-2778-4743-BAA8-195185B454E7}" type="presOf" srcId="{2163BA7E-22A4-43DF-B5E6-1C84B28DC686}" destId="{25A7499C-FF21-4EEE-8D7D-65F7911E1F47}" srcOrd="0" destOrd="0" presId="urn:microsoft.com/office/officeart/2009/layout/CircleArrowProcess"/>
    <dgm:cxn modelId="{05AC6CF9-7076-4E5D-BBA2-594F96199A37}" type="presOf" srcId="{188AC9D4-328D-4763-B7A8-0DA7B6C7D2E3}" destId="{89F7BBC5-7C7C-4A8C-80E4-16CD6478216E}" srcOrd="0" destOrd="0" presId="urn:microsoft.com/office/officeart/2009/layout/CircleArrowProcess"/>
    <dgm:cxn modelId="{EC4F59D1-38DD-4445-A4DA-1322B8736C40}" type="presParOf" srcId="{849F90CA-ABEC-4DC4-A6C6-5635990C8AA5}" destId="{6F1FEAB7-B7C9-4337-B003-61A5D2D50660}" srcOrd="0" destOrd="0" presId="urn:microsoft.com/office/officeart/2009/layout/CircleArrowProcess"/>
    <dgm:cxn modelId="{35FB47A0-648F-4268-8BEF-871E1E25D8EE}" type="presParOf" srcId="{6F1FEAB7-B7C9-4337-B003-61A5D2D50660}" destId="{C3402EE3-3F56-47F8-848F-8AE44122ECD1}" srcOrd="0" destOrd="0" presId="urn:microsoft.com/office/officeart/2009/layout/CircleArrowProcess"/>
    <dgm:cxn modelId="{9900CD31-496C-44D1-9E39-ABC9ECC0C007}" type="presParOf" srcId="{849F90CA-ABEC-4DC4-A6C6-5635990C8AA5}" destId="{25A7499C-FF21-4EEE-8D7D-65F7911E1F47}" srcOrd="1" destOrd="0" presId="urn:microsoft.com/office/officeart/2009/layout/CircleArrowProcess"/>
    <dgm:cxn modelId="{DEFDAC3D-5E64-4A46-899F-4680CBAD7C95}" type="presParOf" srcId="{849F90CA-ABEC-4DC4-A6C6-5635990C8AA5}" destId="{9B274497-ABC0-44BC-9985-FC810D4633F6}" srcOrd="2" destOrd="0" presId="urn:microsoft.com/office/officeart/2009/layout/CircleArrowProcess"/>
    <dgm:cxn modelId="{2A06B54F-3534-49B3-9B17-867726E0D9F1}" type="presParOf" srcId="{9B274497-ABC0-44BC-9985-FC810D4633F6}" destId="{6146D5E9-8661-4532-8E1E-126219FFFEA2}" srcOrd="0" destOrd="0" presId="urn:microsoft.com/office/officeart/2009/layout/CircleArrowProcess"/>
    <dgm:cxn modelId="{71B90651-6ABB-40A1-9CDB-D0690137CD46}" type="presParOf" srcId="{849F90CA-ABEC-4DC4-A6C6-5635990C8AA5}" destId="{69D5621E-EE35-44A1-A6E8-DCBFE1FDA342}" srcOrd="3" destOrd="0" presId="urn:microsoft.com/office/officeart/2009/layout/CircleArrowProcess"/>
    <dgm:cxn modelId="{2B24D650-38E2-469A-AA3C-2DC254C068C9}" type="presParOf" srcId="{849F90CA-ABEC-4DC4-A6C6-5635990C8AA5}" destId="{7A907F1B-0D5D-427B-A906-F1C31E71EB0C}" srcOrd="4" destOrd="0" presId="urn:microsoft.com/office/officeart/2009/layout/CircleArrowProcess"/>
    <dgm:cxn modelId="{BA222504-9570-47B2-932E-7D14C2BBE675}" type="presParOf" srcId="{7A907F1B-0D5D-427B-A906-F1C31E71EB0C}" destId="{30241117-438F-46B5-BA40-92E9F90F96E7}" srcOrd="0" destOrd="0" presId="urn:microsoft.com/office/officeart/2009/layout/CircleArrowProcess"/>
    <dgm:cxn modelId="{652FAD21-9F9B-4549-95DC-CA1D5774768F}" type="presParOf" srcId="{849F90CA-ABEC-4DC4-A6C6-5635990C8AA5}" destId="{89F7BBC5-7C7C-4A8C-80E4-16CD6478216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0D36321-439F-49DC-857F-F6DCEB421A2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D506197-E606-4845-9058-7247FBDE873F}">
      <dgm:prSet phldrT="[Texto]" custT="1"/>
      <dgm:spPr/>
      <dgm:t>
        <a:bodyPr/>
        <a:lstStyle/>
        <a:p>
          <a:r>
            <a:rPr lang="pt-BR" sz="1400" b="1" dirty="0"/>
            <a:t>Burguesia industrial</a:t>
          </a:r>
          <a:r>
            <a:rPr lang="pt-BR" sz="1400" dirty="0"/>
            <a:t>: donos das matérias-primas, das fábricas e das máquinas</a:t>
          </a:r>
        </a:p>
      </dgm:t>
    </dgm:pt>
    <dgm:pt modelId="{0B035B13-4B9C-4997-B502-A965762C1F2E}" type="parTrans" cxnId="{05E90254-2D46-4C3C-BEDF-72F9C77A674A}">
      <dgm:prSet/>
      <dgm:spPr/>
      <dgm:t>
        <a:bodyPr/>
        <a:lstStyle/>
        <a:p>
          <a:endParaRPr lang="pt-BR"/>
        </a:p>
      </dgm:t>
    </dgm:pt>
    <dgm:pt modelId="{9BE60AFB-1E79-4BCE-B72E-90C6FB5674BF}" type="sibTrans" cxnId="{05E90254-2D46-4C3C-BEDF-72F9C77A674A}">
      <dgm:prSet/>
      <dgm:spPr/>
      <dgm:t>
        <a:bodyPr/>
        <a:lstStyle/>
        <a:p>
          <a:endParaRPr lang="pt-BR"/>
        </a:p>
      </dgm:t>
    </dgm:pt>
    <dgm:pt modelId="{E44A60E4-4620-44AB-951C-30DC4EE24ABF}">
      <dgm:prSet phldrT="[Texto]" custT="1"/>
      <dgm:spPr/>
      <dgm:t>
        <a:bodyPr/>
        <a:lstStyle/>
        <a:p>
          <a:r>
            <a:rPr lang="pt-BR" sz="1400" b="1" dirty="0"/>
            <a:t>Operariado</a:t>
          </a:r>
          <a:r>
            <a:rPr lang="pt-BR" sz="1400" dirty="0"/>
            <a:t>: pessoas que trocavam sua força de trabalho por um salário</a:t>
          </a:r>
        </a:p>
      </dgm:t>
    </dgm:pt>
    <dgm:pt modelId="{33ED9AA2-0C84-44D4-96FB-7C5EB265B888}" type="parTrans" cxnId="{198C986D-E75F-4E08-934F-B43D6C7BFE47}">
      <dgm:prSet/>
      <dgm:spPr/>
      <dgm:t>
        <a:bodyPr/>
        <a:lstStyle/>
        <a:p>
          <a:endParaRPr lang="pt-BR"/>
        </a:p>
      </dgm:t>
    </dgm:pt>
    <dgm:pt modelId="{B2CEB7A7-AA02-4B1C-AF4B-92C8567F507C}" type="sibTrans" cxnId="{198C986D-E75F-4E08-934F-B43D6C7BFE47}">
      <dgm:prSet/>
      <dgm:spPr/>
      <dgm:t>
        <a:bodyPr/>
        <a:lstStyle/>
        <a:p>
          <a:endParaRPr lang="pt-BR"/>
        </a:p>
      </dgm:t>
    </dgm:pt>
    <dgm:pt modelId="{29808C09-445E-4D14-83EE-AEF581043F02}" type="pres">
      <dgm:prSet presAssocID="{10D36321-439F-49DC-857F-F6DCEB421A29}" presName="compositeShape" presStyleCnt="0">
        <dgm:presLayoutVars>
          <dgm:dir/>
          <dgm:resizeHandles/>
        </dgm:presLayoutVars>
      </dgm:prSet>
      <dgm:spPr/>
    </dgm:pt>
    <dgm:pt modelId="{60D28FF9-5CF7-4CF5-8693-98399B8C427C}" type="pres">
      <dgm:prSet presAssocID="{10D36321-439F-49DC-857F-F6DCEB421A29}" presName="pyramid" presStyleLbl="node1" presStyleIdx="0" presStyleCnt="1"/>
      <dgm:spPr/>
    </dgm:pt>
    <dgm:pt modelId="{9329674B-C2F4-4609-8877-10BF1916187D}" type="pres">
      <dgm:prSet presAssocID="{10D36321-439F-49DC-857F-F6DCEB421A29}" presName="theList" presStyleCnt="0"/>
      <dgm:spPr/>
    </dgm:pt>
    <dgm:pt modelId="{ABAD9B0C-3F77-4DB7-9088-D520F588CBAB}" type="pres">
      <dgm:prSet presAssocID="{3D506197-E606-4845-9058-7247FBDE873F}" presName="aNode" presStyleLbl="fgAcc1" presStyleIdx="0" presStyleCnt="2" custScaleX="91828" custScaleY="37459">
        <dgm:presLayoutVars>
          <dgm:bulletEnabled val="1"/>
        </dgm:presLayoutVars>
      </dgm:prSet>
      <dgm:spPr/>
    </dgm:pt>
    <dgm:pt modelId="{EA31FF18-254C-403A-B46F-8DD325401A6A}" type="pres">
      <dgm:prSet presAssocID="{3D506197-E606-4845-9058-7247FBDE873F}" presName="aSpace" presStyleCnt="0"/>
      <dgm:spPr/>
    </dgm:pt>
    <dgm:pt modelId="{E804F305-592A-48F3-BAFA-C70F10505C0C}" type="pres">
      <dgm:prSet presAssocID="{E44A60E4-4620-44AB-951C-30DC4EE24ABF}" presName="aNode" presStyleLbl="fgAcc1" presStyleIdx="1" presStyleCnt="2" custScaleX="94698" custScaleY="41570">
        <dgm:presLayoutVars>
          <dgm:bulletEnabled val="1"/>
        </dgm:presLayoutVars>
      </dgm:prSet>
      <dgm:spPr/>
    </dgm:pt>
    <dgm:pt modelId="{5B6B5829-85E0-4670-82B3-ADBE5FB6B6D6}" type="pres">
      <dgm:prSet presAssocID="{E44A60E4-4620-44AB-951C-30DC4EE24ABF}" presName="aSpace" presStyleCnt="0"/>
      <dgm:spPr/>
    </dgm:pt>
  </dgm:ptLst>
  <dgm:cxnLst>
    <dgm:cxn modelId="{198C986D-E75F-4E08-934F-B43D6C7BFE47}" srcId="{10D36321-439F-49DC-857F-F6DCEB421A29}" destId="{E44A60E4-4620-44AB-951C-30DC4EE24ABF}" srcOrd="1" destOrd="0" parTransId="{33ED9AA2-0C84-44D4-96FB-7C5EB265B888}" sibTransId="{B2CEB7A7-AA02-4B1C-AF4B-92C8567F507C}"/>
    <dgm:cxn modelId="{05E90254-2D46-4C3C-BEDF-72F9C77A674A}" srcId="{10D36321-439F-49DC-857F-F6DCEB421A29}" destId="{3D506197-E606-4845-9058-7247FBDE873F}" srcOrd="0" destOrd="0" parTransId="{0B035B13-4B9C-4997-B502-A965762C1F2E}" sibTransId="{9BE60AFB-1E79-4BCE-B72E-90C6FB5674BF}"/>
    <dgm:cxn modelId="{0D4F16D4-0C6B-4877-B403-DFC0BFE0927F}" type="presOf" srcId="{E44A60E4-4620-44AB-951C-30DC4EE24ABF}" destId="{E804F305-592A-48F3-BAFA-C70F10505C0C}" srcOrd="0" destOrd="0" presId="urn:microsoft.com/office/officeart/2005/8/layout/pyramid2"/>
    <dgm:cxn modelId="{C0D4EED5-04CF-4705-945B-09B1C7E68639}" type="presOf" srcId="{3D506197-E606-4845-9058-7247FBDE873F}" destId="{ABAD9B0C-3F77-4DB7-9088-D520F588CBAB}" srcOrd="0" destOrd="0" presId="urn:microsoft.com/office/officeart/2005/8/layout/pyramid2"/>
    <dgm:cxn modelId="{0E24A6F4-5732-4356-AE48-72416F46C794}" type="presOf" srcId="{10D36321-439F-49DC-857F-F6DCEB421A29}" destId="{29808C09-445E-4D14-83EE-AEF581043F02}" srcOrd="0" destOrd="0" presId="urn:microsoft.com/office/officeart/2005/8/layout/pyramid2"/>
    <dgm:cxn modelId="{39A29B91-CA12-420A-8652-377F6521E819}" type="presParOf" srcId="{29808C09-445E-4D14-83EE-AEF581043F02}" destId="{60D28FF9-5CF7-4CF5-8693-98399B8C427C}" srcOrd="0" destOrd="0" presId="urn:microsoft.com/office/officeart/2005/8/layout/pyramid2"/>
    <dgm:cxn modelId="{1D0B4C43-C6BF-4D79-91E6-2856C5A14A04}" type="presParOf" srcId="{29808C09-445E-4D14-83EE-AEF581043F02}" destId="{9329674B-C2F4-4609-8877-10BF1916187D}" srcOrd="1" destOrd="0" presId="urn:microsoft.com/office/officeart/2005/8/layout/pyramid2"/>
    <dgm:cxn modelId="{E6D80AAC-6733-4703-99BD-D28569DCB3EF}" type="presParOf" srcId="{9329674B-C2F4-4609-8877-10BF1916187D}" destId="{ABAD9B0C-3F77-4DB7-9088-D520F588CBAB}" srcOrd="0" destOrd="0" presId="urn:microsoft.com/office/officeart/2005/8/layout/pyramid2"/>
    <dgm:cxn modelId="{A125DC31-EDB8-40EC-BF14-978D435ED308}" type="presParOf" srcId="{9329674B-C2F4-4609-8877-10BF1916187D}" destId="{EA31FF18-254C-403A-B46F-8DD325401A6A}" srcOrd="1" destOrd="0" presId="urn:microsoft.com/office/officeart/2005/8/layout/pyramid2"/>
    <dgm:cxn modelId="{D023F87B-44F4-40EA-B814-79EF2255F779}" type="presParOf" srcId="{9329674B-C2F4-4609-8877-10BF1916187D}" destId="{E804F305-592A-48F3-BAFA-C70F10505C0C}" srcOrd="2" destOrd="0" presId="urn:microsoft.com/office/officeart/2005/8/layout/pyramid2"/>
    <dgm:cxn modelId="{2125FD82-56C4-4769-8A76-510EDA7A05A9}" type="presParOf" srcId="{9329674B-C2F4-4609-8877-10BF1916187D}" destId="{5B6B5829-85E0-4670-82B3-ADBE5FB6B6D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49A4ADB-A18F-479B-A1D0-C831DF713CF2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11D19A4-F910-4D95-AD4F-60964AAEC79B}">
      <dgm:prSet phldrT="[Texto]"/>
      <dgm:spPr/>
      <dgm:t>
        <a:bodyPr/>
        <a:lstStyle/>
        <a:p>
          <a:r>
            <a:rPr lang="pt-BR" dirty="0"/>
            <a:t>Maior divisão do trabalho</a:t>
          </a:r>
        </a:p>
      </dgm:t>
    </dgm:pt>
    <dgm:pt modelId="{ADD99E85-A14B-4898-B218-F0ADCCD6C0AA}" type="parTrans" cxnId="{14DBD3BF-14E5-41BB-B783-A2EBE165A08F}">
      <dgm:prSet/>
      <dgm:spPr/>
      <dgm:t>
        <a:bodyPr/>
        <a:lstStyle/>
        <a:p>
          <a:endParaRPr lang="pt-BR"/>
        </a:p>
      </dgm:t>
    </dgm:pt>
    <dgm:pt modelId="{AE7AA938-B075-4CDA-B4D8-2B1C5874FEB6}" type="sibTrans" cxnId="{14DBD3BF-14E5-41BB-B783-A2EBE165A08F}">
      <dgm:prSet/>
      <dgm:spPr/>
      <dgm:t>
        <a:bodyPr/>
        <a:lstStyle/>
        <a:p>
          <a:endParaRPr lang="pt-BR"/>
        </a:p>
      </dgm:t>
    </dgm:pt>
    <dgm:pt modelId="{188AC9D4-328D-4763-B7A8-0DA7B6C7D2E3}">
      <dgm:prSet phldrT="[Texto]"/>
      <dgm:spPr/>
      <dgm:t>
        <a:bodyPr/>
        <a:lstStyle/>
        <a:p>
          <a:r>
            <a:rPr lang="pt-BR" dirty="0"/>
            <a:t>Maior produtividade</a:t>
          </a:r>
        </a:p>
        <a:p>
          <a:r>
            <a:rPr lang="pt-BR" dirty="0"/>
            <a:t> </a:t>
          </a:r>
        </a:p>
      </dgm:t>
    </dgm:pt>
    <dgm:pt modelId="{0DD82DEF-E725-4283-B231-7EE59E0EB490}" type="parTrans" cxnId="{1E6DC5B1-0F11-473A-A1D8-E6C08001EB7B}">
      <dgm:prSet/>
      <dgm:spPr/>
      <dgm:t>
        <a:bodyPr/>
        <a:lstStyle/>
        <a:p>
          <a:endParaRPr lang="pt-BR"/>
        </a:p>
      </dgm:t>
    </dgm:pt>
    <dgm:pt modelId="{BD320789-8421-42A2-BEA6-3D4DECFE2EA7}" type="sibTrans" cxnId="{1E6DC5B1-0F11-473A-A1D8-E6C08001EB7B}">
      <dgm:prSet/>
      <dgm:spPr/>
      <dgm:t>
        <a:bodyPr/>
        <a:lstStyle/>
        <a:p>
          <a:endParaRPr lang="pt-BR"/>
        </a:p>
      </dgm:t>
    </dgm:pt>
    <dgm:pt modelId="{7C12279D-99D8-422D-872B-25781668A5E1}">
      <dgm:prSet phldrT="[Texto]"/>
      <dgm:spPr/>
      <dgm:t>
        <a:bodyPr/>
        <a:lstStyle/>
        <a:p>
          <a:r>
            <a:rPr lang="pt-BR" dirty="0"/>
            <a:t>Perda do conhecimento do processo produtivo pelo trabalhador</a:t>
          </a:r>
        </a:p>
      </dgm:t>
    </dgm:pt>
    <dgm:pt modelId="{A8266309-7C2D-4729-B250-1619BC878BDC}" type="sibTrans" cxnId="{795F3948-5554-4F84-B8C1-5184AC8D7D36}">
      <dgm:prSet/>
      <dgm:spPr/>
      <dgm:t>
        <a:bodyPr/>
        <a:lstStyle/>
        <a:p>
          <a:endParaRPr lang="pt-BR"/>
        </a:p>
      </dgm:t>
    </dgm:pt>
    <dgm:pt modelId="{EE408074-030F-434D-BA9F-A08F09B29958}" type="parTrans" cxnId="{795F3948-5554-4F84-B8C1-5184AC8D7D36}">
      <dgm:prSet/>
      <dgm:spPr/>
      <dgm:t>
        <a:bodyPr/>
        <a:lstStyle/>
        <a:p>
          <a:endParaRPr lang="pt-BR"/>
        </a:p>
      </dgm:t>
    </dgm:pt>
    <dgm:pt modelId="{F52BEA24-68BE-4DA5-8219-3BE572999C97}" type="pres">
      <dgm:prSet presAssocID="{049A4ADB-A18F-479B-A1D0-C831DF713C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CF41B80-4310-48CF-B0B8-BB8EBBF2FFE0}" type="pres">
      <dgm:prSet presAssocID="{7C12279D-99D8-422D-872B-25781668A5E1}" presName="gear1" presStyleLbl="node1" presStyleIdx="0" presStyleCnt="3">
        <dgm:presLayoutVars>
          <dgm:chMax val="1"/>
          <dgm:bulletEnabled val="1"/>
        </dgm:presLayoutVars>
      </dgm:prSet>
      <dgm:spPr/>
    </dgm:pt>
    <dgm:pt modelId="{79A9C777-CDC3-49D4-A366-FB98C2BF295E}" type="pres">
      <dgm:prSet presAssocID="{7C12279D-99D8-422D-872B-25781668A5E1}" presName="gear1srcNode" presStyleLbl="node1" presStyleIdx="0" presStyleCnt="3"/>
      <dgm:spPr/>
    </dgm:pt>
    <dgm:pt modelId="{CF8F9508-8B88-4E6D-8A22-EBE78FF861FB}" type="pres">
      <dgm:prSet presAssocID="{7C12279D-99D8-422D-872B-25781668A5E1}" presName="gear1dstNode" presStyleLbl="node1" presStyleIdx="0" presStyleCnt="3"/>
      <dgm:spPr/>
    </dgm:pt>
    <dgm:pt modelId="{F466A95B-95C8-41A5-A822-043E065241D5}" type="pres">
      <dgm:prSet presAssocID="{188AC9D4-328D-4763-B7A8-0DA7B6C7D2E3}" presName="gear2" presStyleLbl="node1" presStyleIdx="1" presStyleCnt="3">
        <dgm:presLayoutVars>
          <dgm:chMax val="1"/>
          <dgm:bulletEnabled val="1"/>
        </dgm:presLayoutVars>
      </dgm:prSet>
      <dgm:spPr/>
    </dgm:pt>
    <dgm:pt modelId="{7A6EDC8C-D072-446A-965E-E278307A58D6}" type="pres">
      <dgm:prSet presAssocID="{188AC9D4-328D-4763-B7A8-0DA7B6C7D2E3}" presName="gear2srcNode" presStyleLbl="node1" presStyleIdx="1" presStyleCnt="3"/>
      <dgm:spPr/>
    </dgm:pt>
    <dgm:pt modelId="{ECEF3807-DCDC-41BA-A63B-FB4540C3F052}" type="pres">
      <dgm:prSet presAssocID="{188AC9D4-328D-4763-B7A8-0DA7B6C7D2E3}" presName="gear2dstNode" presStyleLbl="node1" presStyleIdx="1" presStyleCnt="3"/>
      <dgm:spPr/>
    </dgm:pt>
    <dgm:pt modelId="{26A573AD-2F29-4105-9EEB-3F06CB616783}" type="pres">
      <dgm:prSet presAssocID="{911D19A4-F910-4D95-AD4F-60964AAEC79B}" presName="gear3" presStyleLbl="node1" presStyleIdx="2" presStyleCnt="3"/>
      <dgm:spPr/>
    </dgm:pt>
    <dgm:pt modelId="{DDB3CB50-5601-488D-A545-A363DA3D2A93}" type="pres">
      <dgm:prSet presAssocID="{911D19A4-F910-4D95-AD4F-60964AAEC79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8A34E9D-A8F4-45FE-BFDA-2ADCD63E1F64}" type="pres">
      <dgm:prSet presAssocID="{911D19A4-F910-4D95-AD4F-60964AAEC79B}" presName="gear3srcNode" presStyleLbl="node1" presStyleIdx="2" presStyleCnt="3"/>
      <dgm:spPr/>
    </dgm:pt>
    <dgm:pt modelId="{403F48FA-5A45-42EF-9995-9D62989D1EA2}" type="pres">
      <dgm:prSet presAssocID="{911D19A4-F910-4D95-AD4F-60964AAEC79B}" presName="gear3dstNode" presStyleLbl="node1" presStyleIdx="2" presStyleCnt="3"/>
      <dgm:spPr/>
    </dgm:pt>
    <dgm:pt modelId="{B79445B1-6F5B-48B6-8EF4-D36A2A36EA97}" type="pres">
      <dgm:prSet presAssocID="{A8266309-7C2D-4729-B250-1619BC878BDC}" presName="connector1" presStyleLbl="sibTrans2D1" presStyleIdx="0" presStyleCnt="3"/>
      <dgm:spPr/>
    </dgm:pt>
    <dgm:pt modelId="{3550704C-2138-4966-A832-F2060CDC6A19}" type="pres">
      <dgm:prSet presAssocID="{BD320789-8421-42A2-BEA6-3D4DECFE2EA7}" presName="connector2" presStyleLbl="sibTrans2D1" presStyleIdx="1" presStyleCnt="3"/>
      <dgm:spPr/>
    </dgm:pt>
    <dgm:pt modelId="{28998342-0420-4F4F-B127-9C40D90FD07A}" type="pres">
      <dgm:prSet presAssocID="{AE7AA938-B075-4CDA-B4D8-2B1C5874FEB6}" presName="connector3" presStyleLbl="sibTrans2D1" presStyleIdx="2" presStyleCnt="3"/>
      <dgm:spPr/>
    </dgm:pt>
  </dgm:ptLst>
  <dgm:cxnLst>
    <dgm:cxn modelId="{DEEF3502-D069-4603-9021-84615BD93D8D}" type="presOf" srcId="{7C12279D-99D8-422D-872B-25781668A5E1}" destId="{79A9C777-CDC3-49D4-A366-FB98C2BF295E}" srcOrd="1" destOrd="0" presId="urn:microsoft.com/office/officeart/2005/8/layout/gear1"/>
    <dgm:cxn modelId="{53B07F1A-3867-4055-9E01-D306D8AE7168}" type="presOf" srcId="{188AC9D4-328D-4763-B7A8-0DA7B6C7D2E3}" destId="{7A6EDC8C-D072-446A-965E-E278307A58D6}" srcOrd="1" destOrd="0" presId="urn:microsoft.com/office/officeart/2005/8/layout/gear1"/>
    <dgm:cxn modelId="{45E53A21-A2F0-4FB7-ADA3-F5387D1ABADC}" type="presOf" srcId="{911D19A4-F910-4D95-AD4F-60964AAEC79B}" destId="{DDB3CB50-5601-488D-A545-A363DA3D2A93}" srcOrd="1" destOrd="0" presId="urn:microsoft.com/office/officeart/2005/8/layout/gear1"/>
    <dgm:cxn modelId="{30606C21-98ED-419E-B900-FB279459ADF2}" type="presOf" srcId="{AE7AA938-B075-4CDA-B4D8-2B1C5874FEB6}" destId="{28998342-0420-4F4F-B127-9C40D90FD07A}" srcOrd="0" destOrd="0" presId="urn:microsoft.com/office/officeart/2005/8/layout/gear1"/>
    <dgm:cxn modelId="{BBF3EF2D-55BF-4282-8FED-B80C5DC5EBD7}" type="presOf" srcId="{188AC9D4-328D-4763-B7A8-0DA7B6C7D2E3}" destId="{ECEF3807-DCDC-41BA-A63B-FB4540C3F052}" srcOrd="2" destOrd="0" presId="urn:microsoft.com/office/officeart/2005/8/layout/gear1"/>
    <dgm:cxn modelId="{A32EA133-EC83-4BAC-912B-368D01149E7A}" type="presOf" srcId="{911D19A4-F910-4D95-AD4F-60964AAEC79B}" destId="{48A34E9D-A8F4-45FE-BFDA-2ADCD63E1F64}" srcOrd="2" destOrd="0" presId="urn:microsoft.com/office/officeart/2005/8/layout/gear1"/>
    <dgm:cxn modelId="{795F3948-5554-4F84-B8C1-5184AC8D7D36}" srcId="{049A4ADB-A18F-479B-A1D0-C831DF713CF2}" destId="{7C12279D-99D8-422D-872B-25781668A5E1}" srcOrd="0" destOrd="0" parTransId="{EE408074-030F-434D-BA9F-A08F09B29958}" sibTransId="{A8266309-7C2D-4729-B250-1619BC878BDC}"/>
    <dgm:cxn modelId="{D21EB677-EB2B-42DE-9100-23389955F0F8}" type="presOf" srcId="{911D19A4-F910-4D95-AD4F-60964AAEC79B}" destId="{26A573AD-2F29-4105-9EEB-3F06CB616783}" srcOrd="0" destOrd="0" presId="urn:microsoft.com/office/officeart/2005/8/layout/gear1"/>
    <dgm:cxn modelId="{636E9D8C-ABC9-4042-B86D-018AC60A2402}" type="presOf" srcId="{7C12279D-99D8-422D-872B-25781668A5E1}" destId="{CF8F9508-8B88-4E6D-8A22-EBE78FF861FB}" srcOrd="2" destOrd="0" presId="urn:microsoft.com/office/officeart/2005/8/layout/gear1"/>
    <dgm:cxn modelId="{98C24498-07E6-40D8-9E8F-98BAFA59D133}" type="presOf" srcId="{188AC9D4-328D-4763-B7A8-0DA7B6C7D2E3}" destId="{F466A95B-95C8-41A5-A822-043E065241D5}" srcOrd="0" destOrd="0" presId="urn:microsoft.com/office/officeart/2005/8/layout/gear1"/>
    <dgm:cxn modelId="{A26BADA8-9006-4083-AEC4-B032FB4F3F9E}" type="presOf" srcId="{A8266309-7C2D-4729-B250-1619BC878BDC}" destId="{B79445B1-6F5B-48B6-8EF4-D36A2A36EA97}" srcOrd="0" destOrd="0" presId="urn:microsoft.com/office/officeart/2005/8/layout/gear1"/>
    <dgm:cxn modelId="{1E6DC5B1-0F11-473A-A1D8-E6C08001EB7B}" srcId="{049A4ADB-A18F-479B-A1D0-C831DF713CF2}" destId="{188AC9D4-328D-4763-B7A8-0DA7B6C7D2E3}" srcOrd="1" destOrd="0" parTransId="{0DD82DEF-E725-4283-B231-7EE59E0EB490}" sibTransId="{BD320789-8421-42A2-BEA6-3D4DECFE2EA7}"/>
    <dgm:cxn modelId="{14DBD3BF-14E5-41BB-B783-A2EBE165A08F}" srcId="{049A4ADB-A18F-479B-A1D0-C831DF713CF2}" destId="{911D19A4-F910-4D95-AD4F-60964AAEC79B}" srcOrd="2" destOrd="0" parTransId="{ADD99E85-A14B-4898-B218-F0ADCCD6C0AA}" sibTransId="{AE7AA938-B075-4CDA-B4D8-2B1C5874FEB6}"/>
    <dgm:cxn modelId="{3F84BEE9-0FC7-4B38-ADE4-05B725649B93}" type="presOf" srcId="{7C12279D-99D8-422D-872B-25781668A5E1}" destId="{9CF41B80-4310-48CF-B0B8-BB8EBBF2FFE0}" srcOrd="0" destOrd="0" presId="urn:microsoft.com/office/officeart/2005/8/layout/gear1"/>
    <dgm:cxn modelId="{E007DCED-6C8E-4E76-82FA-01EF34789AA3}" type="presOf" srcId="{911D19A4-F910-4D95-AD4F-60964AAEC79B}" destId="{403F48FA-5A45-42EF-9995-9D62989D1EA2}" srcOrd="3" destOrd="0" presId="urn:microsoft.com/office/officeart/2005/8/layout/gear1"/>
    <dgm:cxn modelId="{80A13DF8-D71F-4931-B26E-528F5458F84C}" type="presOf" srcId="{049A4ADB-A18F-479B-A1D0-C831DF713CF2}" destId="{F52BEA24-68BE-4DA5-8219-3BE572999C97}" srcOrd="0" destOrd="0" presId="urn:microsoft.com/office/officeart/2005/8/layout/gear1"/>
    <dgm:cxn modelId="{D99EF7F8-2D54-433E-BE14-B22C87B538BE}" type="presOf" srcId="{BD320789-8421-42A2-BEA6-3D4DECFE2EA7}" destId="{3550704C-2138-4966-A832-F2060CDC6A19}" srcOrd="0" destOrd="0" presId="urn:microsoft.com/office/officeart/2005/8/layout/gear1"/>
    <dgm:cxn modelId="{E8D75BFE-76F2-4123-9806-2AA79E98342F}" type="presParOf" srcId="{F52BEA24-68BE-4DA5-8219-3BE572999C97}" destId="{9CF41B80-4310-48CF-B0B8-BB8EBBF2FFE0}" srcOrd="0" destOrd="0" presId="urn:microsoft.com/office/officeart/2005/8/layout/gear1"/>
    <dgm:cxn modelId="{D2F9F99B-699C-4886-BD65-8CEFC942A979}" type="presParOf" srcId="{F52BEA24-68BE-4DA5-8219-3BE572999C97}" destId="{79A9C777-CDC3-49D4-A366-FB98C2BF295E}" srcOrd="1" destOrd="0" presId="urn:microsoft.com/office/officeart/2005/8/layout/gear1"/>
    <dgm:cxn modelId="{C7BFE486-C62D-450E-AD14-044FE81D4BC5}" type="presParOf" srcId="{F52BEA24-68BE-4DA5-8219-3BE572999C97}" destId="{CF8F9508-8B88-4E6D-8A22-EBE78FF861FB}" srcOrd="2" destOrd="0" presId="urn:microsoft.com/office/officeart/2005/8/layout/gear1"/>
    <dgm:cxn modelId="{C6CB7C1D-0E51-472C-B276-A758A250D4FB}" type="presParOf" srcId="{F52BEA24-68BE-4DA5-8219-3BE572999C97}" destId="{F466A95B-95C8-41A5-A822-043E065241D5}" srcOrd="3" destOrd="0" presId="urn:microsoft.com/office/officeart/2005/8/layout/gear1"/>
    <dgm:cxn modelId="{12EF2D2D-A0B6-4DCC-AFDF-B48412E586EE}" type="presParOf" srcId="{F52BEA24-68BE-4DA5-8219-3BE572999C97}" destId="{7A6EDC8C-D072-446A-965E-E278307A58D6}" srcOrd="4" destOrd="0" presId="urn:microsoft.com/office/officeart/2005/8/layout/gear1"/>
    <dgm:cxn modelId="{BF5C9EF7-378E-4930-B690-27F9B30B89DA}" type="presParOf" srcId="{F52BEA24-68BE-4DA5-8219-3BE572999C97}" destId="{ECEF3807-DCDC-41BA-A63B-FB4540C3F052}" srcOrd="5" destOrd="0" presId="urn:microsoft.com/office/officeart/2005/8/layout/gear1"/>
    <dgm:cxn modelId="{AB4090D1-22B7-461F-9A49-40BFEDF3EA1C}" type="presParOf" srcId="{F52BEA24-68BE-4DA5-8219-3BE572999C97}" destId="{26A573AD-2F29-4105-9EEB-3F06CB616783}" srcOrd="6" destOrd="0" presId="urn:microsoft.com/office/officeart/2005/8/layout/gear1"/>
    <dgm:cxn modelId="{5289263E-CFCD-46AE-A49E-3B7FD54976BC}" type="presParOf" srcId="{F52BEA24-68BE-4DA5-8219-3BE572999C97}" destId="{DDB3CB50-5601-488D-A545-A363DA3D2A93}" srcOrd="7" destOrd="0" presId="urn:microsoft.com/office/officeart/2005/8/layout/gear1"/>
    <dgm:cxn modelId="{C04322C6-255F-45AE-AD8C-FC469B4A5B83}" type="presParOf" srcId="{F52BEA24-68BE-4DA5-8219-3BE572999C97}" destId="{48A34E9D-A8F4-45FE-BFDA-2ADCD63E1F64}" srcOrd="8" destOrd="0" presId="urn:microsoft.com/office/officeart/2005/8/layout/gear1"/>
    <dgm:cxn modelId="{E24A80A3-2C34-48A8-907C-C00C594C3D88}" type="presParOf" srcId="{F52BEA24-68BE-4DA5-8219-3BE572999C97}" destId="{403F48FA-5A45-42EF-9995-9D62989D1EA2}" srcOrd="9" destOrd="0" presId="urn:microsoft.com/office/officeart/2005/8/layout/gear1"/>
    <dgm:cxn modelId="{A1B7FFB8-080F-4F67-A205-78BB256F5EAC}" type="presParOf" srcId="{F52BEA24-68BE-4DA5-8219-3BE572999C97}" destId="{B79445B1-6F5B-48B6-8EF4-D36A2A36EA97}" srcOrd="10" destOrd="0" presId="urn:microsoft.com/office/officeart/2005/8/layout/gear1"/>
    <dgm:cxn modelId="{A47C3085-592B-4AE2-B823-2391DFD3F267}" type="presParOf" srcId="{F52BEA24-68BE-4DA5-8219-3BE572999C97}" destId="{3550704C-2138-4966-A832-F2060CDC6A19}" srcOrd="11" destOrd="0" presId="urn:microsoft.com/office/officeart/2005/8/layout/gear1"/>
    <dgm:cxn modelId="{FD89BB1B-B47C-492B-9655-0448F1432FE3}" type="presParOf" srcId="{F52BEA24-68BE-4DA5-8219-3BE572999C97}" destId="{28998342-0420-4F4F-B127-9C40D90FD07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6028C00-89CF-42DF-9662-ACF9AB2BDACA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3960C887-BF88-49D0-9D94-EE98726219EE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Aumento da população mundial </a:t>
          </a:r>
        </a:p>
      </dgm:t>
    </dgm:pt>
    <dgm:pt modelId="{1CB1EDED-EC9F-426E-8BF9-E5263A90A4D3}" type="parTrans" cxnId="{E4EF5129-C743-4FC0-A404-4B6DF9D79F01}">
      <dgm:prSet/>
      <dgm:spPr/>
      <dgm:t>
        <a:bodyPr/>
        <a:lstStyle/>
        <a:p>
          <a:endParaRPr lang="pt-BR"/>
        </a:p>
      </dgm:t>
    </dgm:pt>
    <dgm:pt modelId="{CB2011AD-0BAD-4C54-8DD5-69A13D9A3883}" type="sibTrans" cxnId="{E4EF5129-C743-4FC0-A404-4B6DF9D79F01}">
      <dgm:prSet/>
      <dgm:spPr/>
      <dgm:t>
        <a:bodyPr/>
        <a:lstStyle/>
        <a:p>
          <a:endParaRPr lang="pt-BR"/>
        </a:p>
      </dgm:t>
    </dgm:pt>
    <dgm:pt modelId="{045E0AF8-454F-47F4-B17F-AAB29F268FED}">
      <dgm:prSet custT="1"/>
      <dgm:spPr/>
      <dgm:t>
        <a:bodyPr/>
        <a:lstStyle/>
        <a:p>
          <a:r>
            <a:rPr lang="pt-BR" sz="2400" b="0" dirty="0">
              <a:latin typeface="Roboto" panose="02000000000000000000" pitchFamily="2" charset="0"/>
              <a:ea typeface="Roboto" panose="02000000000000000000" pitchFamily="2" charset="0"/>
            </a:rPr>
            <a:t>Crescimento dos transportes terrestres</a:t>
          </a:r>
        </a:p>
      </dgm:t>
    </dgm:pt>
    <dgm:pt modelId="{4B61409E-65B5-4C06-86A3-A33FB48AB7DA}" type="parTrans" cxnId="{0CF8EB4E-0EF0-42FD-886D-303FB125F13E}">
      <dgm:prSet/>
      <dgm:spPr/>
      <dgm:t>
        <a:bodyPr/>
        <a:lstStyle/>
        <a:p>
          <a:endParaRPr lang="pt-BR"/>
        </a:p>
      </dgm:t>
    </dgm:pt>
    <dgm:pt modelId="{072B1336-C29E-4146-A623-DB780C339A0B}" type="sibTrans" cxnId="{0CF8EB4E-0EF0-42FD-886D-303FB125F13E}">
      <dgm:prSet/>
      <dgm:spPr/>
      <dgm:t>
        <a:bodyPr/>
        <a:lstStyle/>
        <a:p>
          <a:endParaRPr lang="pt-BR"/>
        </a:p>
      </dgm:t>
    </dgm:pt>
    <dgm:pt modelId="{4401DEC2-46B4-4522-970E-589CB47E0F8D}">
      <dgm:prSet custT="1"/>
      <dgm:spPr/>
      <dgm:t>
        <a:bodyPr/>
        <a:lstStyle/>
        <a:p>
          <a:r>
            <a:rPr lang="pt-BR" sz="2400" b="0" dirty="0">
              <a:latin typeface="Roboto" panose="02000000000000000000" pitchFamily="2" charset="0"/>
              <a:ea typeface="Roboto" panose="02000000000000000000" pitchFamily="2" charset="0"/>
            </a:rPr>
            <a:t>Desenvolvimentos dos transportes por rios e mares</a:t>
          </a:r>
          <a:endParaRPr lang="pt-BR" sz="24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AE8E48B-3263-4C04-9420-F7288515E8B1}" type="parTrans" cxnId="{8C3D6996-BE0A-4BD0-B0AC-4D44F18A4A96}">
      <dgm:prSet/>
      <dgm:spPr/>
      <dgm:t>
        <a:bodyPr/>
        <a:lstStyle/>
        <a:p>
          <a:endParaRPr lang="pt-BR"/>
        </a:p>
      </dgm:t>
    </dgm:pt>
    <dgm:pt modelId="{5ADF49FF-6FA2-4562-9276-A4AA8DECAEC9}" type="sibTrans" cxnId="{8C3D6996-BE0A-4BD0-B0AC-4D44F18A4A96}">
      <dgm:prSet/>
      <dgm:spPr/>
      <dgm:t>
        <a:bodyPr/>
        <a:lstStyle/>
        <a:p>
          <a:endParaRPr lang="pt-BR"/>
        </a:p>
      </dgm:t>
    </dgm:pt>
    <dgm:pt modelId="{77991310-5F01-49C3-B964-5C78E0D2A174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Aumento da migração entre os continentes</a:t>
          </a:r>
        </a:p>
      </dgm:t>
    </dgm:pt>
    <dgm:pt modelId="{569853F9-505E-4E74-995A-0A39917B72A3}" type="parTrans" cxnId="{6F5BF471-66F5-48A0-9F8D-013FAABEA2B0}">
      <dgm:prSet/>
      <dgm:spPr/>
      <dgm:t>
        <a:bodyPr/>
        <a:lstStyle/>
        <a:p>
          <a:endParaRPr lang="pt-BR"/>
        </a:p>
      </dgm:t>
    </dgm:pt>
    <dgm:pt modelId="{21DDB509-4E64-45EB-8C54-4DAD6B9F4A82}" type="sibTrans" cxnId="{6F5BF471-66F5-48A0-9F8D-013FAABEA2B0}">
      <dgm:prSet/>
      <dgm:spPr/>
      <dgm:t>
        <a:bodyPr/>
        <a:lstStyle/>
        <a:p>
          <a:endParaRPr lang="pt-BR"/>
        </a:p>
      </dgm:t>
    </dgm:pt>
    <dgm:pt modelId="{8CEEEEF6-2179-4AC7-BDCF-6FC487048D1B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Melhorias técnicas na agricultura e desenvolvimento da medicina</a:t>
          </a:r>
        </a:p>
      </dgm:t>
    </dgm:pt>
    <dgm:pt modelId="{8B107CF9-CCF7-4FBC-BA0B-4DA221F38D13}" type="parTrans" cxnId="{ABB43CEB-5336-4CB8-9679-1C26E54184AC}">
      <dgm:prSet/>
      <dgm:spPr/>
      <dgm:t>
        <a:bodyPr/>
        <a:lstStyle/>
        <a:p>
          <a:endParaRPr lang="pt-BR"/>
        </a:p>
      </dgm:t>
    </dgm:pt>
    <dgm:pt modelId="{9365366C-4819-4A7B-A0F7-63A29FEF2E9D}" type="sibTrans" cxnId="{ABB43CEB-5336-4CB8-9679-1C26E54184AC}">
      <dgm:prSet/>
      <dgm:spPr/>
      <dgm:t>
        <a:bodyPr/>
        <a:lstStyle/>
        <a:p>
          <a:endParaRPr lang="pt-BR"/>
        </a:p>
      </dgm:t>
    </dgm:pt>
    <dgm:pt modelId="{707AED10-2250-43A7-9EA6-EDE57455990B}">
      <dgm:prSet custT="1"/>
      <dgm:spPr/>
      <dgm:t>
        <a:bodyPr/>
        <a:lstStyle/>
        <a:p>
          <a:r>
            <a:rPr lang="pt-BR" sz="2400" b="0" dirty="0">
              <a:latin typeface="Roboto" panose="02000000000000000000" pitchFamily="2" charset="0"/>
              <a:ea typeface="Roboto" panose="02000000000000000000" pitchFamily="2" charset="0"/>
            </a:rPr>
            <a:t>Diminuição do tempo das viagens</a:t>
          </a:r>
        </a:p>
      </dgm:t>
    </dgm:pt>
    <dgm:pt modelId="{B2FF8C41-6636-43F9-9676-74513004FECF}" type="parTrans" cxnId="{197084A9-3510-49B9-8148-107C06957BD5}">
      <dgm:prSet/>
      <dgm:spPr/>
      <dgm:t>
        <a:bodyPr/>
        <a:lstStyle/>
        <a:p>
          <a:endParaRPr lang="pt-BR"/>
        </a:p>
      </dgm:t>
    </dgm:pt>
    <dgm:pt modelId="{7D53A82B-D4DA-4B44-8E0A-E9DCA48BE75F}" type="sibTrans" cxnId="{197084A9-3510-49B9-8148-107C06957BD5}">
      <dgm:prSet/>
      <dgm:spPr/>
      <dgm:t>
        <a:bodyPr/>
        <a:lstStyle/>
        <a:p>
          <a:endParaRPr lang="pt-BR"/>
        </a:p>
      </dgm:t>
    </dgm:pt>
    <dgm:pt modelId="{359945DE-5E39-4117-832E-C3CFA52AC489}">
      <dgm:prSet custT="1"/>
      <dgm:spPr/>
      <dgm:t>
        <a:bodyPr/>
        <a:lstStyle/>
        <a:p>
          <a:r>
            <a:rPr lang="pt-BR" sz="2400" b="0" dirty="0">
              <a:latin typeface="Roboto" panose="02000000000000000000" pitchFamily="2" charset="0"/>
              <a:ea typeface="Roboto" panose="02000000000000000000" pitchFamily="2" charset="0"/>
            </a:rPr>
            <a:t>Maior circulação de pessoas e mercadorias</a:t>
          </a:r>
        </a:p>
      </dgm:t>
    </dgm:pt>
    <dgm:pt modelId="{848DCA1A-95FF-4842-BCAF-89F93A225F64}" type="parTrans" cxnId="{3D056F28-6109-456F-942B-B457B2167A5E}">
      <dgm:prSet/>
      <dgm:spPr/>
      <dgm:t>
        <a:bodyPr/>
        <a:lstStyle/>
        <a:p>
          <a:endParaRPr lang="pt-BR"/>
        </a:p>
      </dgm:t>
    </dgm:pt>
    <dgm:pt modelId="{51DDECA5-1FB7-436C-8DA2-AE69C49896F7}" type="sibTrans" cxnId="{3D056F28-6109-456F-942B-B457B2167A5E}">
      <dgm:prSet/>
      <dgm:spPr/>
      <dgm:t>
        <a:bodyPr/>
        <a:lstStyle/>
        <a:p>
          <a:endParaRPr lang="pt-BR"/>
        </a:p>
      </dgm:t>
    </dgm:pt>
    <dgm:pt modelId="{52DB5D3D-7FA3-43DA-9E6F-20F72DC26548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Mudanças na forma de ver e viver o mundo</a:t>
          </a:r>
        </a:p>
      </dgm:t>
    </dgm:pt>
    <dgm:pt modelId="{C6A99B50-4CE8-44CF-84BE-3CBDBAA543DA}" type="parTrans" cxnId="{64EB472F-5795-4761-B7B3-3B31CD530FF3}">
      <dgm:prSet/>
      <dgm:spPr/>
      <dgm:t>
        <a:bodyPr/>
        <a:lstStyle/>
        <a:p>
          <a:endParaRPr lang="pt-BR"/>
        </a:p>
      </dgm:t>
    </dgm:pt>
    <dgm:pt modelId="{12BC9322-A19D-414D-954A-DBB2316016C0}" type="sibTrans" cxnId="{64EB472F-5795-4761-B7B3-3B31CD530FF3}">
      <dgm:prSet/>
      <dgm:spPr/>
      <dgm:t>
        <a:bodyPr/>
        <a:lstStyle/>
        <a:p>
          <a:endParaRPr lang="pt-BR"/>
        </a:p>
      </dgm:t>
    </dgm:pt>
    <dgm:pt modelId="{B2730530-C9B9-4FCC-8993-F70605E09C2C}" type="pres">
      <dgm:prSet presAssocID="{E6028C00-89CF-42DF-9662-ACF9AB2BDACA}" presName="Name0" presStyleCnt="0">
        <dgm:presLayoutVars>
          <dgm:chMax val="7"/>
          <dgm:chPref val="7"/>
          <dgm:dir/>
        </dgm:presLayoutVars>
      </dgm:prSet>
      <dgm:spPr/>
    </dgm:pt>
    <dgm:pt modelId="{D304FE40-47CB-4050-ABA7-07B31FD36423}" type="pres">
      <dgm:prSet presAssocID="{E6028C00-89CF-42DF-9662-ACF9AB2BDACA}" presName="Name1" presStyleCnt="0"/>
      <dgm:spPr/>
    </dgm:pt>
    <dgm:pt modelId="{C87BDED6-749D-4138-9BE6-2E13235A06B9}" type="pres">
      <dgm:prSet presAssocID="{E6028C00-89CF-42DF-9662-ACF9AB2BDACA}" presName="cycle" presStyleCnt="0"/>
      <dgm:spPr/>
    </dgm:pt>
    <dgm:pt modelId="{494D81C1-BDC7-4EB0-828E-289E649E3564}" type="pres">
      <dgm:prSet presAssocID="{E6028C00-89CF-42DF-9662-ACF9AB2BDACA}" presName="srcNode" presStyleLbl="node1" presStyleIdx="0" presStyleCnt="4"/>
      <dgm:spPr/>
    </dgm:pt>
    <dgm:pt modelId="{00250E17-B124-47AA-87A5-0812418520DE}" type="pres">
      <dgm:prSet presAssocID="{E6028C00-89CF-42DF-9662-ACF9AB2BDACA}" presName="conn" presStyleLbl="parChTrans1D2" presStyleIdx="0" presStyleCnt="1"/>
      <dgm:spPr/>
    </dgm:pt>
    <dgm:pt modelId="{5B386145-98D4-4EB8-A340-AF1F45FB5958}" type="pres">
      <dgm:prSet presAssocID="{E6028C00-89CF-42DF-9662-ACF9AB2BDACA}" presName="extraNode" presStyleLbl="node1" presStyleIdx="0" presStyleCnt="4"/>
      <dgm:spPr/>
    </dgm:pt>
    <dgm:pt modelId="{8929D5E1-6294-4396-833B-B95C5279099A}" type="pres">
      <dgm:prSet presAssocID="{E6028C00-89CF-42DF-9662-ACF9AB2BDACA}" presName="dstNode" presStyleLbl="node1" presStyleIdx="0" presStyleCnt="4"/>
      <dgm:spPr/>
    </dgm:pt>
    <dgm:pt modelId="{9FE6356A-FED4-4453-9446-1E2E2FE93FD0}" type="pres">
      <dgm:prSet presAssocID="{8CEEEEF6-2179-4AC7-BDCF-6FC487048D1B}" presName="text_1" presStyleLbl="node1" presStyleIdx="0" presStyleCnt="4" custScaleY="132215">
        <dgm:presLayoutVars>
          <dgm:bulletEnabled val="1"/>
        </dgm:presLayoutVars>
      </dgm:prSet>
      <dgm:spPr/>
    </dgm:pt>
    <dgm:pt modelId="{E7BDC9E6-426E-4B06-AC92-E9904A413415}" type="pres">
      <dgm:prSet presAssocID="{8CEEEEF6-2179-4AC7-BDCF-6FC487048D1B}" presName="accent_1" presStyleCnt="0"/>
      <dgm:spPr/>
    </dgm:pt>
    <dgm:pt modelId="{2C061E2A-24B1-43B6-9513-582A1A1682A9}" type="pres">
      <dgm:prSet presAssocID="{8CEEEEF6-2179-4AC7-BDCF-6FC487048D1B}" presName="accentRepeatNode" presStyleLbl="solidFgAcc1" presStyleIdx="0" presStyleCnt="4"/>
      <dgm:spPr/>
    </dgm:pt>
    <dgm:pt modelId="{76BEF216-3E8B-41C0-AEB5-429B23442925}" type="pres">
      <dgm:prSet presAssocID="{045E0AF8-454F-47F4-B17F-AAB29F268FED}" presName="text_2" presStyleLbl="node1" presStyleIdx="1" presStyleCnt="4" custScaleY="160697" custLinFactNeighborX="270" custLinFactNeighborY="15462">
        <dgm:presLayoutVars>
          <dgm:bulletEnabled val="1"/>
        </dgm:presLayoutVars>
      </dgm:prSet>
      <dgm:spPr/>
    </dgm:pt>
    <dgm:pt modelId="{3DF796A0-670B-4562-9EA1-76453D07EA74}" type="pres">
      <dgm:prSet presAssocID="{045E0AF8-454F-47F4-B17F-AAB29F268FED}" presName="accent_2" presStyleCnt="0"/>
      <dgm:spPr/>
    </dgm:pt>
    <dgm:pt modelId="{4206CC47-D215-49C0-8F78-BC30EB1F2977}" type="pres">
      <dgm:prSet presAssocID="{045E0AF8-454F-47F4-B17F-AAB29F268FED}" presName="accentRepeatNode" presStyleLbl="solidFgAcc1" presStyleIdx="1" presStyleCnt="4" custScaleX="108355" custScaleY="116516" custLinFactNeighborX="2402" custLinFactNeighborY="12370"/>
      <dgm:spPr/>
    </dgm:pt>
    <dgm:pt modelId="{FD380762-040E-4957-8858-1355442CC430}" type="pres">
      <dgm:prSet presAssocID="{4401DEC2-46B4-4522-970E-589CB47E0F8D}" presName="text_3" presStyleLbl="node1" presStyleIdx="2" presStyleCnt="4" custLinFactNeighborY="21810">
        <dgm:presLayoutVars>
          <dgm:bulletEnabled val="1"/>
        </dgm:presLayoutVars>
      </dgm:prSet>
      <dgm:spPr/>
    </dgm:pt>
    <dgm:pt modelId="{61DA3C4B-9259-4B15-82FA-CB7EFA0AA1EF}" type="pres">
      <dgm:prSet presAssocID="{4401DEC2-46B4-4522-970E-589CB47E0F8D}" presName="accent_3" presStyleCnt="0"/>
      <dgm:spPr/>
    </dgm:pt>
    <dgm:pt modelId="{6582977A-D34A-4800-B06F-15F7BBE4B7C6}" type="pres">
      <dgm:prSet presAssocID="{4401DEC2-46B4-4522-970E-589CB47E0F8D}" presName="accentRepeatNode" presStyleLbl="solidFgAcc1" presStyleIdx="2" presStyleCnt="4" custLinFactNeighborX="-8724" custLinFactNeighborY="14831"/>
      <dgm:spPr/>
    </dgm:pt>
    <dgm:pt modelId="{002E6C8D-4DAB-47FA-AA89-A9126D973B28}" type="pres">
      <dgm:prSet presAssocID="{52DB5D3D-7FA3-43DA-9E6F-20F72DC26548}" presName="text_4" presStyleLbl="node1" presStyleIdx="3" presStyleCnt="4">
        <dgm:presLayoutVars>
          <dgm:bulletEnabled val="1"/>
        </dgm:presLayoutVars>
      </dgm:prSet>
      <dgm:spPr/>
    </dgm:pt>
    <dgm:pt modelId="{22F097D7-F3E4-4C14-A32E-75D55BCAFEC4}" type="pres">
      <dgm:prSet presAssocID="{52DB5D3D-7FA3-43DA-9E6F-20F72DC26548}" presName="accent_4" presStyleCnt="0"/>
      <dgm:spPr/>
    </dgm:pt>
    <dgm:pt modelId="{4DE3F8B0-99D7-41B4-825C-FC7E4C3067CF}" type="pres">
      <dgm:prSet presAssocID="{52DB5D3D-7FA3-43DA-9E6F-20F72DC26548}" presName="accentRepeatNode" presStyleLbl="solidFgAcc1" presStyleIdx="3" presStyleCnt="4"/>
      <dgm:spPr/>
    </dgm:pt>
  </dgm:ptLst>
  <dgm:cxnLst>
    <dgm:cxn modelId="{E974121D-BC6D-4F6E-970F-16257E041B22}" type="presOf" srcId="{3960C887-BF88-49D0-9D94-EE98726219EE}" destId="{9FE6356A-FED4-4453-9446-1E2E2FE93FD0}" srcOrd="0" destOrd="1" presId="urn:microsoft.com/office/officeart/2008/layout/VerticalCurvedList"/>
    <dgm:cxn modelId="{3D056F28-6109-456F-942B-B457B2167A5E}" srcId="{045E0AF8-454F-47F4-B17F-AAB29F268FED}" destId="{359945DE-5E39-4117-832E-C3CFA52AC489}" srcOrd="1" destOrd="0" parTransId="{848DCA1A-95FF-4842-BCAF-89F93A225F64}" sibTransId="{51DDECA5-1FB7-436C-8DA2-AE69C49896F7}"/>
    <dgm:cxn modelId="{E4EF5129-C743-4FC0-A404-4B6DF9D79F01}" srcId="{8CEEEEF6-2179-4AC7-BDCF-6FC487048D1B}" destId="{3960C887-BF88-49D0-9D94-EE98726219EE}" srcOrd="0" destOrd="0" parTransId="{1CB1EDED-EC9F-426E-8BF9-E5263A90A4D3}" sibTransId="{CB2011AD-0BAD-4C54-8DD5-69A13D9A3883}"/>
    <dgm:cxn modelId="{64EB472F-5795-4761-B7B3-3B31CD530FF3}" srcId="{E6028C00-89CF-42DF-9662-ACF9AB2BDACA}" destId="{52DB5D3D-7FA3-43DA-9E6F-20F72DC26548}" srcOrd="3" destOrd="0" parTransId="{C6A99B50-4CE8-44CF-84BE-3CBDBAA543DA}" sibTransId="{12BC9322-A19D-414D-954A-DBB2316016C0}"/>
    <dgm:cxn modelId="{933AEC4D-394F-42FD-BC43-AD69761F40FE}" type="presOf" srcId="{52DB5D3D-7FA3-43DA-9E6F-20F72DC26548}" destId="{002E6C8D-4DAB-47FA-AA89-A9126D973B28}" srcOrd="0" destOrd="0" presId="urn:microsoft.com/office/officeart/2008/layout/VerticalCurvedList"/>
    <dgm:cxn modelId="{0CF8EB4E-0EF0-42FD-886D-303FB125F13E}" srcId="{E6028C00-89CF-42DF-9662-ACF9AB2BDACA}" destId="{045E0AF8-454F-47F4-B17F-AAB29F268FED}" srcOrd="1" destOrd="0" parTransId="{4B61409E-65B5-4C06-86A3-A33FB48AB7DA}" sibTransId="{072B1336-C29E-4146-A623-DB780C339A0B}"/>
    <dgm:cxn modelId="{EE192F4F-2127-44B6-A11E-9CB87E7DA471}" type="presOf" srcId="{CB2011AD-0BAD-4C54-8DD5-69A13D9A3883}" destId="{00250E17-B124-47AA-87A5-0812418520DE}" srcOrd="0" destOrd="0" presId="urn:microsoft.com/office/officeart/2008/layout/VerticalCurvedList"/>
    <dgm:cxn modelId="{6F5BF471-66F5-48A0-9F8D-013FAABEA2B0}" srcId="{4401DEC2-46B4-4522-970E-589CB47E0F8D}" destId="{77991310-5F01-49C3-B964-5C78E0D2A174}" srcOrd="0" destOrd="0" parTransId="{569853F9-505E-4E74-995A-0A39917B72A3}" sibTransId="{21DDB509-4E64-45EB-8C54-4DAD6B9F4A82}"/>
    <dgm:cxn modelId="{8C3D6996-BE0A-4BD0-B0AC-4D44F18A4A96}" srcId="{E6028C00-89CF-42DF-9662-ACF9AB2BDACA}" destId="{4401DEC2-46B4-4522-970E-589CB47E0F8D}" srcOrd="2" destOrd="0" parTransId="{EAE8E48B-3263-4C04-9420-F7288515E8B1}" sibTransId="{5ADF49FF-6FA2-4562-9276-A4AA8DECAEC9}"/>
    <dgm:cxn modelId="{EEDE64A2-FD85-45EC-B686-71C63C5DBF1E}" type="presOf" srcId="{359945DE-5E39-4117-832E-C3CFA52AC489}" destId="{76BEF216-3E8B-41C0-AEB5-429B23442925}" srcOrd="0" destOrd="2" presId="urn:microsoft.com/office/officeart/2008/layout/VerticalCurvedList"/>
    <dgm:cxn modelId="{197084A9-3510-49B9-8148-107C06957BD5}" srcId="{045E0AF8-454F-47F4-B17F-AAB29F268FED}" destId="{707AED10-2250-43A7-9EA6-EDE57455990B}" srcOrd="0" destOrd="0" parTransId="{B2FF8C41-6636-43F9-9676-74513004FECF}" sibTransId="{7D53A82B-D4DA-4B44-8E0A-E9DCA48BE75F}"/>
    <dgm:cxn modelId="{F3A2AFB0-411C-4F7F-97BE-D1B7CC2FAA7D}" type="presOf" srcId="{045E0AF8-454F-47F4-B17F-AAB29F268FED}" destId="{76BEF216-3E8B-41C0-AEB5-429B23442925}" srcOrd="0" destOrd="0" presId="urn:microsoft.com/office/officeart/2008/layout/VerticalCurvedList"/>
    <dgm:cxn modelId="{21B667B9-CB7D-40BB-9D29-D3EB9AC02E33}" type="presOf" srcId="{4401DEC2-46B4-4522-970E-589CB47E0F8D}" destId="{FD380762-040E-4957-8858-1355442CC430}" srcOrd="0" destOrd="0" presId="urn:microsoft.com/office/officeart/2008/layout/VerticalCurvedList"/>
    <dgm:cxn modelId="{26EED6C2-0B1D-4912-803B-71C523B25B60}" type="presOf" srcId="{E6028C00-89CF-42DF-9662-ACF9AB2BDACA}" destId="{B2730530-C9B9-4FCC-8993-F70605E09C2C}" srcOrd="0" destOrd="0" presId="urn:microsoft.com/office/officeart/2008/layout/VerticalCurvedList"/>
    <dgm:cxn modelId="{E6BB77CC-B32F-4921-95E5-DB42A475A59C}" type="presOf" srcId="{8CEEEEF6-2179-4AC7-BDCF-6FC487048D1B}" destId="{9FE6356A-FED4-4453-9446-1E2E2FE93FD0}" srcOrd="0" destOrd="0" presId="urn:microsoft.com/office/officeart/2008/layout/VerticalCurvedList"/>
    <dgm:cxn modelId="{ABB43CEB-5336-4CB8-9679-1C26E54184AC}" srcId="{E6028C00-89CF-42DF-9662-ACF9AB2BDACA}" destId="{8CEEEEF6-2179-4AC7-BDCF-6FC487048D1B}" srcOrd="0" destOrd="0" parTransId="{8B107CF9-CCF7-4FBC-BA0B-4DA221F38D13}" sibTransId="{9365366C-4819-4A7B-A0F7-63A29FEF2E9D}"/>
    <dgm:cxn modelId="{C0874EEF-3EE8-4986-A5EA-21D9E0C8FBFE}" type="presOf" srcId="{707AED10-2250-43A7-9EA6-EDE57455990B}" destId="{76BEF216-3E8B-41C0-AEB5-429B23442925}" srcOrd="0" destOrd="1" presId="urn:microsoft.com/office/officeart/2008/layout/VerticalCurvedList"/>
    <dgm:cxn modelId="{B92788FE-2401-4E0E-B113-EF5B21F7EA45}" type="presOf" srcId="{77991310-5F01-49C3-B964-5C78E0D2A174}" destId="{FD380762-040E-4957-8858-1355442CC430}" srcOrd="0" destOrd="1" presId="urn:microsoft.com/office/officeart/2008/layout/VerticalCurvedList"/>
    <dgm:cxn modelId="{B467C708-6774-4FFB-8A34-FA0A417E134B}" type="presParOf" srcId="{B2730530-C9B9-4FCC-8993-F70605E09C2C}" destId="{D304FE40-47CB-4050-ABA7-07B31FD36423}" srcOrd="0" destOrd="0" presId="urn:microsoft.com/office/officeart/2008/layout/VerticalCurvedList"/>
    <dgm:cxn modelId="{BC8BC677-3537-4F20-A2AD-D0333D3DE4CC}" type="presParOf" srcId="{D304FE40-47CB-4050-ABA7-07B31FD36423}" destId="{C87BDED6-749D-4138-9BE6-2E13235A06B9}" srcOrd="0" destOrd="0" presId="urn:microsoft.com/office/officeart/2008/layout/VerticalCurvedList"/>
    <dgm:cxn modelId="{1945F371-FAD2-4378-A249-8B5FCD3AADBE}" type="presParOf" srcId="{C87BDED6-749D-4138-9BE6-2E13235A06B9}" destId="{494D81C1-BDC7-4EB0-828E-289E649E3564}" srcOrd="0" destOrd="0" presId="urn:microsoft.com/office/officeart/2008/layout/VerticalCurvedList"/>
    <dgm:cxn modelId="{D35D7A9F-2E01-424A-9D21-21BB3E35AD59}" type="presParOf" srcId="{C87BDED6-749D-4138-9BE6-2E13235A06B9}" destId="{00250E17-B124-47AA-87A5-0812418520DE}" srcOrd="1" destOrd="0" presId="urn:microsoft.com/office/officeart/2008/layout/VerticalCurvedList"/>
    <dgm:cxn modelId="{A0F7613C-95CE-401C-AB1F-19DF49D6BC05}" type="presParOf" srcId="{C87BDED6-749D-4138-9BE6-2E13235A06B9}" destId="{5B386145-98D4-4EB8-A340-AF1F45FB5958}" srcOrd="2" destOrd="0" presId="urn:microsoft.com/office/officeart/2008/layout/VerticalCurvedList"/>
    <dgm:cxn modelId="{C569AD30-36A1-4068-9A66-C8E77C786154}" type="presParOf" srcId="{C87BDED6-749D-4138-9BE6-2E13235A06B9}" destId="{8929D5E1-6294-4396-833B-B95C5279099A}" srcOrd="3" destOrd="0" presId="urn:microsoft.com/office/officeart/2008/layout/VerticalCurvedList"/>
    <dgm:cxn modelId="{BF78F00C-9285-489D-BF01-52BCA1CEE85D}" type="presParOf" srcId="{D304FE40-47CB-4050-ABA7-07B31FD36423}" destId="{9FE6356A-FED4-4453-9446-1E2E2FE93FD0}" srcOrd="1" destOrd="0" presId="urn:microsoft.com/office/officeart/2008/layout/VerticalCurvedList"/>
    <dgm:cxn modelId="{38365794-6867-4E80-8C2A-635CE7D34427}" type="presParOf" srcId="{D304FE40-47CB-4050-ABA7-07B31FD36423}" destId="{E7BDC9E6-426E-4B06-AC92-E9904A413415}" srcOrd="2" destOrd="0" presId="urn:microsoft.com/office/officeart/2008/layout/VerticalCurvedList"/>
    <dgm:cxn modelId="{88FDDF93-9356-4D40-AB97-13DE39BD5DFD}" type="presParOf" srcId="{E7BDC9E6-426E-4B06-AC92-E9904A413415}" destId="{2C061E2A-24B1-43B6-9513-582A1A1682A9}" srcOrd="0" destOrd="0" presId="urn:microsoft.com/office/officeart/2008/layout/VerticalCurvedList"/>
    <dgm:cxn modelId="{04DB77E2-62C0-49CF-9E6F-05CA86AC5467}" type="presParOf" srcId="{D304FE40-47CB-4050-ABA7-07B31FD36423}" destId="{76BEF216-3E8B-41C0-AEB5-429B23442925}" srcOrd="3" destOrd="0" presId="urn:microsoft.com/office/officeart/2008/layout/VerticalCurvedList"/>
    <dgm:cxn modelId="{1A1382FE-401F-4E27-B4AE-5795FCD1A603}" type="presParOf" srcId="{D304FE40-47CB-4050-ABA7-07B31FD36423}" destId="{3DF796A0-670B-4562-9EA1-76453D07EA74}" srcOrd="4" destOrd="0" presId="urn:microsoft.com/office/officeart/2008/layout/VerticalCurvedList"/>
    <dgm:cxn modelId="{B938F7CB-CAF9-4ED5-8780-6792D94B6ECA}" type="presParOf" srcId="{3DF796A0-670B-4562-9EA1-76453D07EA74}" destId="{4206CC47-D215-49C0-8F78-BC30EB1F2977}" srcOrd="0" destOrd="0" presId="urn:microsoft.com/office/officeart/2008/layout/VerticalCurvedList"/>
    <dgm:cxn modelId="{3148BDC8-27D5-4A55-95C7-1C7463B8E897}" type="presParOf" srcId="{D304FE40-47CB-4050-ABA7-07B31FD36423}" destId="{FD380762-040E-4957-8858-1355442CC430}" srcOrd="5" destOrd="0" presId="urn:microsoft.com/office/officeart/2008/layout/VerticalCurvedList"/>
    <dgm:cxn modelId="{47AD02CC-7ACD-4887-9B06-EFE18367DD29}" type="presParOf" srcId="{D304FE40-47CB-4050-ABA7-07B31FD36423}" destId="{61DA3C4B-9259-4B15-82FA-CB7EFA0AA1EF}" srcOrd="6" destOrd="0" presId="urn:microsoft.com/office/officeart/2008/layout/VerticalCurvedList"/>
    <dgm:cxn modelId="{D2949846-F0BC-4BA2-8914-AB92FCA3BD69}" type="presParOf" srcId="{61DA3C4B-9259-4B15-82FA-CB7EFA0AA1EF}" destId="{6582977A-D34A-4800-B06F-15F7BBE4B7C6}" srcOrd="0" destOrd="0" presId="urn:microsoft.com/office/officeart/2008/layout/VerticalCurvedList"/>
    <dgm:cxn modelId="{BF449C0B-A052-40F9-9C9C-14ABBBF910AB}" type="presParOf" srcId="{D304FE40-47CB-4050-ABA7-07B31FD36423}" destId="{002E6C8D-4DAB-47FA-AA89-A9126D973B28}" srcOrd="7" destOrd="0" presId="urn:microsoft.com/office/officeart/2008/layout/VerticalCurvedList"/>
    <dgm:cxn modelId="{5DB11D8B-B154-4CE9-999E-B1B9A48DA27B}" type="presParOf" srcId="{D304FE40-47CB-4050-ABA7-07B31FD36423}" destId="{22F097D7-F3E4-4C14-A32E-75D55BCAFEC4}" srcOrd="8" destOrd="0" presId="urn:microsoft.com/office/officeart/2008/layout/VerticalCurvedList"/>
    <dgm:cxn modelId="{3A2AF810-2931-41D4-99FF-55752CD2441E}" type="presParOf" srcId="{22F097D7-F3E4-4C14-A32E-75D55BCAFEC4}" destId="{4DE3F8B0-99D7-41B4-825C-FC7E4C3067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4BD0082-8712-4789-B31B-A6473A297AE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67099A7-F9DF-4345-A5F2-3C98F8CAA731}">
      <dgm:prSet phldrT="[Texto]" custT="1"/>
      <dgm:spPr/>
      <dgm:t>
        <a:bodyPr/>
        <a:lstStyle/>
        <a:p>
          <a:r>
            <a:rPr lang="pt-BR" sz="1000" dirty="0"/>
            <a:t>Baixa produtividade agrícola</a:t>
          </a:r>
        </a:p>
      </dgm:t>
    </dgm:pt>
    <dgm:pt modelId="{7A48C012-D83D-40DB-9104-65095E4E9C98}" type="parTrans" cxnId="{62D9DF31-24C6-4C6C-BE2A-DF91D37746CA}">
      <dgm:prSet/>
      <dgm:spPr/>
      <dgm:t>
        <a:bodyPr/>
        <a:lstStyle/>
        <a:p>
          <a:endParaRPr lang="pt-BR"/>
        </a:p>
      </dgm:t>
    </dgm:pt>
    <dgm:pt modelId="{3493299E-2D18-43E5-87D5-85E74169A8D7}" type="sibTrans" cxnId="{62D9DF31-24C6-4C6C-BE2A-DF91D37746CA}">
      <dgm:prSet/>
      <dgm:spPr/>
      <dgm:t>
        <a:bodyPr/>
        <a:lstStyle/>
        <a:p>
          <a:endParaRPr lang="pt-BR"/>
        </a:p>
      </dgm:t>
    </dgm:pt>
    <dgm:pt modelId="{2ACEA1C4-20BC-4A4C-B46B-FEFA94ADF2BB}">
      <dgm:prSet phldrT="[Texto]" custT="1"/>
      <dgm:spPr/>
      <dgm:t>
        <a:bodyPr/>
        <a:lstStyle/>
        <a:p>
          <a:r>
            <a:rPr lang="pt-BR" sz="1000" dirty="0"/>
            <a:t>Baixa oferta de alimentos e preços altos</a:t>
          </a:r>
        </a:p>
      </dgm:t>
    </dgm:pt>
    <dgm:pt modelId="{6686FEC9-DB59-4267-8022-55D0A20A3ADF}" type="parTrans" cxnId="{2A745227-F692-4E45-896E-C0282371FBC8}">
      <dgm:prSet/>
      <dgm:spPr/>
      <dgm:t>
        <a:bodyPr/>
        <a:lstStyle/>
        <a:p>
          <a:endParaRPr lang="pt-BR"/>
        </a:p>
      </dgm:t>
    </dgm:pt>
    <dgm:pt modelId="{35005F73-FDD9-40C8-B0B0-983CBBD96993}" type="sibTrans" cxnId="{2A745227-F692-4E45-896E-C0282371FBC8}">
      <dgm:prSet/>
      <dgm:spPr/>
      <dgm:t>
        <a:bodyPr/>
        <a:lstStyle/>
        <a:p>
          <a:endParaRPr lang="pt-BR"/>
        </a:p>
      </dgm:t>
    </dgm:pt>
    <dgm:pt modelId="{E88AAECA-B0E2-4167-887C-FC428D251F7F}">
      <dgm:prSet phldrT="[Texto]" custT="1"/>
      <dgm:spPr/>
      <dgm:t>
        <a:bodyPr/>
        <a:lstStyle/>
        <a:p>
          <a:r>
            <a:rPr lang="pt-BR" sz="1000" dirty="0"/>
            <a:t>Inundações e secas na década de 1780</a:t>
          </a:r>
        </a:p>
      </dgm:t>
    </dgm:pt>
    <dgm:pt modelId="{047EB1EA-ECAD-4F8F-A478-31C4462EB24E}" type="parTrans" cxnId="{8083A661-DDE9-4E81-BA03-67B7A3CB97AD}">
      <dgm:prSet/>
      <dgm:spPr/>
      <dgm:t>
        <a:bodyPr/>
        <a:lstStyle/>
        <a:p>
          <a:endParaRPr lang="pt-BR"/>
        </a:p>
      </dgm:t>
    </dgm:pt>
    <dgm:pt modelId="{F9A70C4B-B86B-414E-A8D7-D582FFD4BC84}" type="sibTrans" cxnId="{8083A661-DDE9-4E81-BA03-67B7A3CB97AD}">
      <dgm:prSet/>
      <dgm:spPr/>
      <dgm:t>
        <a:bodyPr/>
        <a:lstStyle/>
        <a:p>
          <a:endParaRPr lang="pt-BR"/>
        </a:p>
      </dgm:t>
    </dgm:pt>
    <dgm:pt modelId="{EFB94281-1DC7-4486-89B0-ACB29A90B560}">
      <dgm:prSet phldrT="[Texto]" custT="1"/>
      <dgm:spPr/>
      <dgm:t>
        <a:bodyPr/>
        <a:lstStyle/>
        <a:p>
          <a:r>
            <a:rPr lang="pt-BR" sz="1000" dirty="0"/>
            <a:t>Aumento brusco do preço dos alimentos, resultando em fome para os mais pobres</a:t>
          </a:r>
        </a:p>
      </dgm:t>
    </dgm:pt>
    <dgm:pt modelId="{F2A8B00A-86A7-4E59-87F6-4837AB69A40E}" type="parTrans" cxnId="{4A2A63C4-6A0A-47D5-842C-B54901C0F57D}">
      <dgm:prSet/>
      <dgm:spPr/>
      <dgm:t>
        <a:bodyPr/>
        <a:lstStyle/>
        <a:p>
          <a:endParaRPr lang="pt-BR"/>
        </a:p>
      </dgm:t>
    </dgm:pt>
    <dgm:pt modelId="{01AF9B49-26CF-41DA-86AB-95EE6C11C299}" type="sibTrans" cxnId="{4A2A63C4-6A0A-47D5-842C-B54901C0F57D}">
      <dgm:prSet/>
      <dgm:spPr/>
      <dgm:t>
        <a:bodyPr/>
        <a:lstStyle/>
        <a:p>
          <a:endParaRPr lang="pt-BR"/>
        </a:p>
      </dgm:t>
    </dgm:pt>
    <dgm:pt modelId="{D7AADCCB-17B6-46F6-B438-AA46BB3EB927}" type="pres">
      <dgm:prSet presAssocID="{A4BD0082-8712-4789-B31B-A6473A297AED}" presName="rootnode" presStyleCnt="0">
        <dgm:presLayoutVars>
          <dgm:chMax/>
          <dgm:chPref/>
          <dgm:dir/>
          <dgm:animLvl val="lvl"/>
        </dgm:presLayoutVars>
      </dgm:prSet>
      <dgm:spPr/>
    </dgm:pt>
    <dgm:pt modelId="{6E6B9008-7574-4B57-8607-A05994B1589F}" type="pres">
      <dgm:prSet presAssocID="{C67099A7-F9DF-4345-A5F2-3C98F8CAA731}" presName="composite" presStyleCnt="0"/>
      <dgm:spPr/>
    </dgm:pt>
    <dgm:pt modelId="{45F289CC-F326-4CA5-9878-01F901538A76}" type="pres">
      <dgm:prSet presAssocID="{C67099A7-F9DF-4345-A5F2-3C98F8CAA731}" presName="bentUpArrow1" presStyleLbl="alignImgPlace1" presStyleIdx="0" presStyleCnt="3"/>
      <dgm:spPr/>
    </dgm:pt>
    <dgm:pt modelId="{C6DECE2A-766E-4524-BB20-0185C94EA22B}" type="pres">
      <dgm:prSet presAssocID="{C67099A7-F9DF-4345-A5F2-3C98F8CAA73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932F911-7F8A-4D69-A20D-63601894F6A1}" type="pres">
      <dgm:prSet presAssocID="{C67099A7-F9DF-4345-A5F2-3C98F8CAA731}" presName="ChildText" presStyleLbl="revTx" presStyleIdx="0" presStyleCnt="3" custLinFactNeighborX="-1033" custLinFactNeighborY="-3986">
        <dgm:presLayoutVars>
          <dgm:chMax val="0"/>
          <dgm:chPref val="0"/>
          <dgm:bulletEnabled val="1"/>
        </dgm:presLayoutVars>
      </dgm:prSet>
      <dgm:spPr/>
    </dgm:pt>
    <dgm:pt modelId="{5CF6E9F3-F5B3-49B7-A138-2B7C1C265533}" type="pres">
      <dgm:prSet presAssocID="{3493299E-2D18-43E5-87D5-85E74169A8D7}" presName="sibTrans" presStyleCnt="0"/>
      <dgm:spPr/>
    </dgm:pt>
    <dgm:pt modelId="{191E61E9-5203-4E24-9A1E-37C243900FE5}" type="pres">
      <dgm:prSet presAssocID="{2ACEA1C4-20BC-4A4C-B46B-FEFA94ADF2BB}" presName="composite" presStyleCnt="0"/>
      <dgm:spPr/>
    </dgm:pt>
    <dgm:pt modelId="{161D0D56-1F89-40D1-A02F-C0984ADF0DCC}" type="pres">
      <dgm:prSet presAssocID="{2ACEA1C4-20BC-4A4C-B46B-FEFA94ADF2BB}" presName="bentUpArrow1" presStyleLbl="alignImgPlace1" presStyleIdx="1" presStyleCnt="3"/>
      <dgm:spPr/>
    </dgm:pt>
    <dgm:pt modelId="{78CA0E2E-62BB-4E60-B226-C7F8E46931CE}" type="pres">
      <dgm:prSet presAssocID="{2ACEA1C4-20BC-4A4C-B46B-FEFA94ADF2B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899CC5B8-B839-40F2-84F1-D7C9188AA27E}" type="pres">
      <dgm:prSet presAssocID="{2ACEA1C4-20BC-4A4C-B46B-FEFA94ADF2B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FCDEB0D-EDE0-4ABB-B4EF-30B9E1D66D67}" type="pres">
      <dgm:prSet presAssocID="{35005F73-FDD9-40C8-B0B0-983CBBD96993}" presName="sibTrans" presStyleCnt="0"/>
      <dgm:spPr/>
    </dgm:pt>
    <dgm:pt modelId="{B930A3F7-8B63-43BE-98D8-83860D9316DA}" type="pres">
      <dgm:prSet presAssocID="{E88AAECA-B0E2-4167-887C-FC428D251F7F}" presName="composite" presStyleCnt="0"/>
      <dgm:spPr/>
    </dgm:pt>
    <dgm:pt modelId="{31629B0D-BAD5-45E3-90BF-87870FE1CF59}" type="pres">
      <dgm:prSet presAssocID="{E88AAECA-B0E2-4167-887C-FC428D251F7F}" presName="bentUpArrow1" presStyleLbl="alignImgPlace1" presStyleIdx="2" presStyleCnt="3"/>
      <dgm:spPr/>
    </dgm:pt>
    <dgm:pt modelId="{3ED576C8-92B6-443A-AA32-B78758918B4A}" type="pres">
      <dgm:prSet presAssocID="{E88AAECA-B0E2-4167-887C-FC428D251F7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9788CA67-09A2-4FAA-820D-B8E427DD66C3}" type="pres">
      <dgm:prSet presAssocID="{E88AAECA-B0E2-4167-887C-FC428D251F7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7B8345F-4588-42A0-96FC-ECBC28E931DA}" type="pres">
      <dgm:prSet presAssocID="{F9A70C4B-B86B-414E-A8D7-D582FFD4BC84}" presName="sibTrans" presStyleCnt="0"/>
      <dgm:spPr/>
    </dgm:pt>
    <dgm:pt modelId="{76FB064F-378F-4757-A35B-48D853E3E4D0}" type="pres">
      <dgm:prSet presAssocID="{EFB94281-1DC7-4486-89B0-ACB29A90B560}" presName="composite" presStyleCnt="0"/>
      <dgm:spPr/>
    </dgm:pt>
    <dgm:pt modelId="{67017ADB-E1A9-4FC3-B50D-43443E66736F}" type="pres">
      <dgm:prSet presAssocID="{EFB94281-1DC7-4486-89B0-ACB29A90B56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6C0DA513-287A-4A9E-94ED-1ED1E2F6CA3D}" type="presOf" srcId="{E88AAECA-B0E2-4167-887C-FC428D251F7F}" destId="{3ED576C8-92B6-443A-AA32-B78758918B4A}" srcOrd="0" destOrd="0" presId="urn:microsoft.com/office/officeart/2005/8/layout/StepDownProcess"/>
    <dgm:cxn modelId="{EF689B1D-B721-485C-904E-8E6456D4C1B3}" type="presOf" srcId="{2ACEA1C4-20BC-4A4C-B46B-FEFA94ADF2BB}" destId="{78CA0E2E-62BB-4E60-B226-C7F8E46931CE}" srcOrd="0" destOrd="0" presId="urn:microsoft.com/office/officeart/2005/8/layout/StepDownProcess"/>
    <dgm:cxn modelId="{2A745227-F692-4E45-896E-C0282371FBC8}" srcId="{A4BD0082-8712-4789-B31B-A6473A297AED}" destId="{2ACEA1C4-20BC-4A4C-B46B-FEFA94ADF2BB}" srcOrd="1" destOrd="0" parTransId="{6686FEC9-DB59-4267-8022-55D0A20A3ADF}" sibTransId="{35005F73-FDD9-40C8-B0B0-983CBBD96993}"/>
    <dgm:cxn modelId="{62D9DF31-24C6-4C6C-BE2A-DF91D37746CA}" srcId="{A4BD0082-8712-4789-B31B-A6473A297AED}" destId="{C67099A7-F9DF-4345-A5F2-3C98F8CAA731}" srcOrd="0" destOrd="0" parTransId="{7A48C012-D83D-40DB-9104-65095E4E9C98}" sibTransId="{3493299E-2D18-43E5-87D5-85E74169A8D7}"/>
    <dgm:cxn modelId="{8083A661-DDE9-4E81-BA03-67B7A3CB97AD}" srcId="{A4BD0082-8712-4789-B31B-A6473A297AED}" destId="{E88AAECA-B0E2-4167-887C-FC428D251F7F}" srcOrd="2" destOrd="0" parTransId="{047EB1EA-ECAD-4F8F-A478-31C4462EB24E}" sibTransId="{F9A70C4B-B86B-414E-A8D7-D582FFD4BC84}"/>
    <dgm:cxn modelId="{931339A9-7CEC-46DF-9802-6944E44EA95F}" type="presOf" srcId="{EFB94281-1DC7-4486-89B0-ACB29A90B560}" destId="{67017ADB-E1A9-4FC3-B50D-43443E66736F}" srcOrd="0" destOrd="0" presId="urn:microsoft.com/office/officeart/2005/8/layout/StepDownProcess"/>
    <dgm:cxn modelId="{26BAE3B4-FA1B-4C53-81EF-C197A85C640D}" type="presOf" srcId="{A4BD0082-8712-4789-B31B-A6473A297AED}" destId="{D7AADCCB-17B6-46F6-B438-AA46BB3EB927}" srcOrd="0" destOrd="0" presId="urn:microsoft.com/office/officeart/2005/8/layout/StepDownProcess"/>
    <dgm:cxn modelId="{4A2A63C4-6A0A-47D5-842C-B54901C0F57D}" srcId="{A4BD0082-8712-4789-B31B-A6473A297AED}" destId="{EFB94281-1DC7-4486-89B0-ACB29A90B560}" srcOrd="3" destOrd="0" parTransId="{F2A8B00A-86A7-4E59-87F6-4837AB69A40E}" sibTransId="{01AF9B49-26CF-41DA-86AB-95EE6C11C299}"/>
    <dgm:cxn modelId="{020422D6-88EC-4B1E-8A8D-FF5241F5F66A}" type="presOf" srcId="{C67099A7-F9DF-4345-A5F2-3C98F8CAA731}" destId="{C6DECE2A-766E-4524-BB20-0185C94EA22B}" srcOrd="0" destOrd="0" presId="urn:microsoft.com/office/officeart/2005/8/layout/StepDownProcess"/>
    <dgm:cxn modelId="{C108A67A-C18A-473E-9903-7AAD19777707}" type="presParOf" srcId="{D7AADCCB-17B6-46F6-B438-AA46BB3EB927}" destId="{6E6B9008-7574-4B57-8607-A05994B1589F}" srcOrd="0" destOrd="0" presId="urn:microsoft.com/office/officeart/2005/8/layout/StepDownProcess"/>
    <dgm:cxn modelId="{E8F7CFC2-161F-43DA-93F7-0812F4B180BF}" type="presParOf" srcId="{6E6B9008-7574-4B57-8607-A05994B1589F}" destId="{45F289CC-F326-4CA5-9878-01F901538A76}" srcOrd="0" destOrd="0" presId="urn:microsoft.com/office/officeart/2005/8/layout/StepDownProcess"/>
    <dgm:cxn modelId="{5E254754-4612-43DC-B117-B39DFA104C0B}" type="presParOf" srcId="{6E6B9008-7574-4B57-8607-A05994B1589F}" destId="{C6DECE2A-766E-4524-BB20-0185C94EA22B}" srcOrd="1" destOrd="0" presId="urn:microsoft.com/office/officeart/2005/8/layout/StepDownProcess"/>
    <dgm:cxn modelId="{EE70D329-1656-4E81-8604-FF28DD32354B}" type="presParOf" srcId="{6E6B9008-7574-4B57-8607-A05994B1589F}" destId="{7932F911-7F8A-4D69-A20D-63601894F6A1}" srcOrd="2" destOrd="0" presId="urn:microsoft.com/office/officeart/2005/8/layout/StepDownProcess"/>
    <dgm:cxn modelId="{8E4BB186-E7CA-4B04-A336-D8BB7C912AAE}" type="presParOf" srcId="{D7AADCCB-17B6-46F6-B438-AA46BB3EB927}" destId="{5CF6E9F3-F5B3-49B7-A138-2B7C1C265533}" srcOrd="1" destOrd="0" presId="urn:microsoft.com/office/officeart/2005/8/layout/StepDownProcess"/>
    <dgm:cxn modelId="{ACE93FE8-2E3B-4C81-9E90-619851E0D248}" type="presParOf" srcId="{D7AADCCB-17B6-46F6-B438-AA46BB3EB927}" destId="{191E61E9-5203-4E24-9A1E-37C243900FE5}" srcOrd="2" destOrd="0" presId="urn:microsoft.com/office/officeart/2005/8/layout/StepDownProcess"/>
    <dgm:cxn modelId="{5728F1A2-716A-4EC3-B72B-BE8A05742653}" type="presParOf" srcId="{191E61E9-5203-4E24-9A1E-37C243900FE5}" destId="{161D0D56-1F89-40D1-A02F-C0984ADF0DCC}" srcOrd="0" destOrd="0" presId="urn:microsoft.com/office/officeart/2005/8/layout/StepDownProcess"/>
    <dgm:cxn modelId="{5167E66D-C3C1-4AD5-B97C-82D6615A4AE0}" type="presParOf" srcId="{191E61E9-5203-4E24-9A1E-37C243900FE5}" destId="{78CA0E2E-62BB-4E60-B226-C7F8E46931CE}" srcOrd="1" destOrd="0" presId="urn:microsoft.com/office/officeart/2005/8/layout/StepDownProcess"/>
    <dgm:cxn modelId="{F41E72D4-FD6B-44E2-92EF-071407653488}" type="presParOf" srcId="{191E61E9-5203-4E24-9A1E-37C243900FE5}" destId="{899CC5B8-B839-40F2-84F1-D7C9188AA27E}" srcOrd="2" destOrd="0" presId="urn:microsoft.com/office/officeart/2005/8/layout/StepDownProcess"/>
    <dgm:cxn modelId="{FA2169C4-3444-4DB7-A5CC-01366B0B339E}" type="presParOf" srcId="{D7AADCCB-17B6-46F6-B438-AA46BB3EB927}" destId="{4FCDEB0D-EDE0-4ABB-B4EF-30B9E1D66D67}" srcOrd="3" destOrd="0" presId="urn:microsoft.com/office/officeart/2005/8/layout/StepDownProcess"/>
    <dgm:cxn modelId="{E6D681F4-3C7C-497F-BF84-C3644A7E8192}" type="presParOf" srcId="{D7AADCCB-17B6-46F6-B438-AA46BB3EB927}" destId="{B930A3F7-8B63-43BE-98D8-83860D9316DA}" srcOrd="4" destOrd="0" presId="urn:microsoft.com/office/officeart/2005/8/layout/StepDownProcess"/>
    <dgm:cxn modelId="{F35D1FBE-BB4A-4879-85A7-7889C1F03DF3}" type="presParOf" srcId="{B930A3F7-8B63-43BE-98D8-83860D9316DA}" destId="{31629B0D-BAD5-45E3-90BF-87870FE1CF59}" srcOrd="0" destOrd="0" presId="urn:microsoft.com/office/officeart/2005/8/layout/StepDownProcess"/>
    <dgm:cxn modelId="{B4039BD1-80EB-47CF-A4C6-774615759788}" type="presParOf" srcId="{B930A3F7-8B63-43BE-98D8-83860D9316DA}" destId="{3ED576C8-92B6-443A-AA32-B78758918B4A}" srcOrd="1" destOrd="0" presId="urn:microsoft.com/office/officeart/2005/8/layout/StepDownProcess"/>
    <dgm:cxn modelId="{039C287E-75C1-4C04-9DB9-F8FE5E739FA9}" type="presParOf" srcId="{B930A3F7-8B63-43BE-98D8-83860D9316DA}" destId="{9788CA67-09A2-4FAA-820D-B8E427DD66C3}" srcOrd="2" destOrd="0" presId="urn:microsoft.com/office/officeart/2005/8/layout/StepDownProcess"/>
    <dgm:cxn modelId="{2C5A0F07-8F9D-4623-A9B1-C3B8B21CCB1F}" type="presParOf" srcId="{D7AADCCB-17B6-46F6-B438-AA46BB3EB927}" destId="{47B8345F-4588-42A0-96FC-ECBC28E931DA}" srcOrd="5" destOrd="0" presId="urn:microsoft.com/office/officeart/2005/8/layout/StepDownProcess"/>
    <dgm:cxn modelId="{A326E2B4-51B5-401D-87FB-23EC5119E7E6}" type="presParOf" srcId="{D7AADCCB-17B6-46F6-B438-AA46BB3EB927}" destId="{76FB064F-378F-4757-A35B-48D853E3E4D0}" srcOrd="6" destOrd="0" presId="urn:microsoft.com/office/officeart/2005/8/layout/StepDownProcess"/>
    <dgm:cxn modelId="{DDC2F006-79D0-4A60-B352-FF498364C456}" type="presParOf" srcId="{76FB064F-378F-4757-A35B-48D853E3E4D0}" destId="{67017ADB-E1A9-4FC3-B50D-43443E66736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4BD0082-8712-4789-B31B-A6473A297AE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67099A7-F9DF-4345-A5F2-3C98F8CAA731}">
      <dgm:prSet phldrT="[Texto]" custT="1"/>
      <dgm:spPr/>
      <dgm:t>
        <a:bodyPr/>
        <a:lstStyle/>
        <a:p>
          <a:r>
            <a:rPr lang="pt-BR" sz="1000" dirty="0"/>
            <a:t>Falência de empresas e desemprego</a:t>
          </a:r>
        </a:p>
      </dgm:t>
    </dgm:pt>
    <dgm:pt modelId="{7A48C012-D83D-40DB-9104-65095E4E9C98}" type="parTrans" cxnId="{62D9DF31-24C6-4C6C-BE2A-DF91D37746CA}">
      <dgm:prSet/>
      <dgm:spPr/>
      <dgm:t>
        <a:bodyPr/>
        <a:lstStyle/>
        <a:p>
          <a:endParaRPr lang="pt-BR"/>
        </a:p>
      </dgm:t>
    </dgm:pt>
    <dgm:pt modelId="{3493299E-2D18-43E5-87D5-85E74169A8D7}" type="sibTrans" cxnId="{62D9DF31-24C6-4C6C-BE2A-DF91D37746CA}">
      <dgm:prSet/>
      <dgm:spPr/>
      <dgm:t>
        <a:bodyPr/>
        <a:lstStyle/>
        <a:p>
          <a:endParaRPr lang="pt-BR"/>
        </a:p>
      </dgm:t>
    </dgm:pt>
    <dgm:pt modelId="{2ACEA1C4-20BC-4A4C-B46B-FEFA94ADF2BB}">
      <dgm:prSet phldrT="[Texto]" custT="1"/>
      <dgm:spPr/>
      <dgm:t>
        <a:bodyPr/>
        <a:lstStyle/>
        <a:p>
          <a:r>
            <a:rPr lang="pt-BR" sz="1050" dirty="0"/>
            <a:t>Redução do poder de compra da população</a:t>
          </a:r>
        </a:p>
      </dgm:t>
    </dgm:pt>
    <dgm:pt modelId="{6686FEC9-DB59-4267-8022-55D0A20A3ADF}" type="parTrans" cxnId="{2A745227-F692-4E45-896E-C0282371FBC8}">
      <dgm:prSet/>
      <dgm:spPr/>
      <dgm:t>
        <a:bodyPr/>
        <a:lstStyle/>
        <a:p>
          <a:endParaRPr lang="pt-BR"/>
        </a:p>
      </dgm:t>
    </dgm:pt>
    <dgm:pt modelId="{35005F73-FDD9-40C8-B0B0-983CBBD96993}" type="sibTrans" cxnId="{2A745227-F692-4E45-896E-C0282371FBC8}">
      <dgm:prSet/>
      <dgm:spPr/>
      <dgm:t>
        <a:bodyPr/>
        <a:lstStyle/>
        <a:p>
          <a:endParaRPr lang="pt-BR"/>
        </a:p>
      </dgm:t>
    </dgm:pt>
    <dgm:pt modelId="{E88AAECA-B0E2-4167-887C-FC428D251F7F}">
      <dgm:prSet phldrT="[Texto]" custT="1"/>
      <dgm:spPr/>
      <dgm:t>
        <a:bodyPr/>
        <a:lstStyle/>
        <a:p>
          <a:r>
            <a:rPr lang="pt-BR" sz="1050" dirty="0"/>
            <a:t>Encarecimento dos preços das mercadorias</a:t>
          </a:r>
        </a:p>
      </dgm:t>
    </dgm:pt>
    <dgm:pt modelId="{047EB1EA-ECAD-4F8F-A478-31C4462EB24E}" type="parTrans" cxnId="{8083A661-DDE9-4E81-BA03-67B7A3CB97AD}">
      <dgm:prSet/>
      <dgm:spPr/>
      <dgm:t>
        <a:bodyPr/>
        <a:lstStyle/>
        <a:p>
          <a:endParaRPr lang="pt-BR"/>
        </a:p>
      </dgm:t>
    </dgm:pt>
    <dgm:pt modelId="{F9A70C4B-B86B-414E-A8D7-D582FFD4BC84}" type="sibTrans" cxnId="{8083A661-DDE9-4E81-BA03-67B7A3CB97AD}">
      <dgm:prSet/>
      <dgm:spPr/>
      <dgm:t>
        <a:bodyPr/>
        <a:lstStyle/>
        <a:p>
          <a:endParaRPr lang="pt-BR"/>
        </a:p>
      </dgm:t>
    </dgm:pt>
    <dgm:pt modelId="{EFB94281-1DC7-4486-89B0-ACB29A90B560}">
      <dgm:prSet phldrT="[Texto]" custT="1"/>
      <dgm:spPr/>
      <dgm:t>
        <a:bodyPr/>
        <a:lstStyle/>
        <a:p>
          <a:r>
            <a:rPr lang="pt-BR" sz="1000" dirty="0"/>
            <a:t>Aumento dos impostos por parte da monarquia absolutista</a:t>
          </a:r>
        </a:p>
      </dgm:t>
    </dgm:pt>
    <dgm:pt modelId="{F2A8B00A-86A7-4E59-87F6-4837AB69A40E}" type="parTrans" cxnId="{4A2A63C4-6A0A-47D5-842C-B54901C0F57D}">
      <dgm:prSet/>
      <dgm:spPr/>
      <dgm:t>
        <a:bodyPr/>
        <a:lstStyle/>
        <a:p>
          <a:endParaRPr lang="pt-BR"/>
        </a:p>
      </dgm:t>
    </dgm:pt>
    <dgm:pt modelId="{01AF9B49-26CF-41DA-86AB-95EE6C11C299}" type="sibTrans" cxnId="{4A2A63C4-6A0A-47D5-842C-B54901C0F57D}">
      <dgm:prSet/>
      <dgm:spPr/>
      <dgm:t>
        <a:bodyPr/>
        <a:lstStyle/>
        <a:p>
          <a:endParaRPr lang="pt-BR"/>
        </a:p>
      </dgm:t>
    </dgm:pt>
    <dgm:pt modelId="{D7AADCCB-17B6-46F6-B438-AA46BB3EB927}" type="pres">
      <dgm:prSet presAssocID="{A4BD0082-8712-4789-B31B-A6473A297AED}" presName="rootnode" presStyleCnt="0">
        <dgm:presLayoutVars>
          <dgm:chMax/>
          <dgm:chPref/>
          <dgm:dir val="rev"/>
          <dgm:animLvl val="lvl"/>
        </dgm:presLayoutVars>
      </dgm:prSet>
      <dgm:spPr/>
    </dgm:pt>
    <dgm:pt modelId="{6E6B9008-7574-4B57-8607-A05994B1589F}" type="pres">
      <dgm:prSet presAssocID="{C67099A7-F9DF-4345-A5F2-3C98F8CAA731}" presName="composite" presStyleCnt="0"/>
      <dgm:spPr/>
    </dgm:pt>
    <dgm:pt modelId="{45F289CC-F326-4CA5-9878-01F901538A76}" type="pres">
      <dgm:prSet presAssocID="{C67099A7-F9DF-4345-A5F2-3C98F8CAA731}" presName="bentUpArrow1" presStyleLbl="alignImgPlace1" presStyleIdx="0" presStyleCnt="3"/>
      <dgm:spPr/>
    </dgm:pt>
    <dgm:pt modelId="{C6DECE2A-766E-4524-BB20-0185C94EA22B}" type="pres">
      <dgm:prSet presAssocID="{C67099A7-F9DF-4345-A5F2-3C98F8CAA73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932F911-7F8A-4D69-A20D-63601894F6A1}" type="pres">
      <dgm:prSet presAssocID="{C67099A7-F9DF-4345-A5F2-3C98F8CAA731}" presName="ChildText" presStyleLbl="revTx" presStyleIdx="0" presStyleCnt="3" custLinFactNeighborX="-1033" custLinFactNeighborY="-3986">
        <dgm:presLayoutVars>
          <dgm:chMax val="0"/>
          <dgm:chPref val="0"/>
          <dgm:bulletEnabled val="1"/>
        </dgm:presLayoutVars>
      </dgm:prSet>
      <dgm:spPr/>
    </dgm:pt>
    <dgm:pt modelId="{5CF6E9F3-F5B3-49B7-A138-2B7C1C265533}" type="pres">
      <dgm:prSet presAssocID="{3493299E-2D18-43E5-87D5-85E74169A8D7}" presName="sibTrans" presStyleCnt="0"/>
      <dgm:spPr/>
    </dgm:pt>
    <dgm:pt modelId="{191E61E9-5203-4E24-9A1E-37C243900FE5}" type="pres">
      <dgm:prSet presAssocID="{2ACEA1C4-20BC-4A4C-B46B-FEFA94ADF2BB}" presName="composite" presStyleCnt="0"/>
      <dgm:spPr/>
    </dgm:pt>
    <dgm:pt modelId="{161D0D56-1F89-40D1-A02F-C0984ADF0DCC}" type="pres">
      <dgm:prSet presAssocID="{2ACEA1C4-20BC-4A4C-B46B-FEFA94ADF2BB}" presName="bentUpArrow1" presStyleLbl="alignImgPlace1" presStyleIdx="1" presStyleCnt="3"/>
      <dgm:spPr/>
    </dgm:pt>
    <dgm:pt modelId="{78CA0E2E-62BB-4E60-B226-C7F8E46931CE}" type="pres">
      <dgm:prSet presAssocID="{2ACEA1C4-20BC-4A4C-B46B-FEFA94ADF2B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899CC5B8-B839-40F2-84F1-D7C9188AA27E}" type="pres">
      <dgm:prSet presAssocID="{2ACEA1C4-20BC-4A4C-B46B-FEFA94ADF2B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FCDEB0D-EDE0-4ABB-B4EF-30B9E1D66D67}" type="pres">
      <dgm:prSet presAssocID="{35005F73-FDD9-40C8-B0B0-983CBBD96993}" presName="sibTrans" presStyleCnt="0"/>
      <dgm:spPr/>
    </dgm:pt>
    <dgm:pt modelId="{B930A3F7-8B63-43BE-98D8-83860D9316DA}" type="pres">
      <dgm:prSet presAssocID="{E88AAECA-B0E2-4167-887C-FC428D251F7F}" presName="composite" presStyleCnt="0"/>
      <dgm:spPr/>
    </dgm:pt>
    <dgm:pt modelId="{31629B0D-BAD5-45E3-90BF-87870FE1CF59}" type="pres">
      <dgm:prSet presAssocID="{E88AAECA-B0E2-4167-887C-FC428D251F7F}" presName="bentUpArrow1" presStyleLbl="alignImgPlace1" presStyleIdx="2" presStyleCnt="3"/>
      <dgm:spPr/>
    </dgm:pt>
    <dgm:pt modelId="{3ED576C8-92B6-443A-AA32-B78758918B4A}" type="pres">
      <dgm:prSet presAssocID="{E88AAECA-B0E2-4167-887C-FC428D251F7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9788CA67-09A2-4FAA-820D-B8E427DD66C3}" type="pres">
      <dgm:prSet presAssocID="{E88AAECA-B0E2-4167-887C-FC428D251F7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7B8345F-4588-42A0-96FC-ECBC28E931DA}" type="pres">
      <dgm:prSet presAssocID="{F9A70C4B-B86B-414E-A8D7-D582FFD4BC84}" presName="sibTrans" presStyleCnt="0"/>
      <dgm:spPr/>
    </dgm:pt>
    <dgm:pt modelId="{76FB064F-378F-4757-A35B-48D853E3E4D0}" type="pres">
      <dgm:prSet presAssocID="{EFB94281-1DC7-4486-89B0-ACB29A90B560}" presName="composite" presStyleCnt="0"/>
      <dgm:spPr/>
    </dgm:pt>
    <dgm:pt modelId="{67017ADB-E1A9-4FC3-B50D-43443E66736F}" type="pres">
      <dgm:prSet presAssocID="{EFB94281-1DC7-4486-89B0-ACB29A90B56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6C0DA513-287A-4A9E-94ED-1ED1E2F6CA3D}" type="presOf" srcId="{E88AAECA-B0E2-4167-887C-FC428D251F7F}" destId="{3ED576C8-92B6-443A-AA32-B78758918B4A}" srcOrd="0" destOrd="0" presId="urn:microsoft.com/office/officeart/2005/8/layout/StepDownProcess"/>
    <dgm:cxn modelId="{EF689B1D-B721-485C-904E-8E6456D4C1B3}" type="presOf" srcId="{2ACEA1C4-20BC-4A4C-B46B-FEFA94ADF2BB}" destId="{78CA0E2E-62BB-4E60-B226-C7F8E46931CE}" srcOrd="0" destOrd="0" presId="urn:microsoft.com/office/officeart/2005/8/layout/StepDownProcess"/>
    <dgm:cxn modelId="{2A745227-F692-4E45-896E-C0282371FBC8}" srcId="{A4BD0082-8712-4789-B31B-A6473A297AED}" destId="{2ACEA1C4-20BC-4A4C-B46B-FEFA94ADF2BB}" srcOrd="1" destOrd="0" parTransId="{6686FEC9-DB59-4267-8022-55D0A20A3ADF}" sibTransId="{35005F73-FDD9-40C8-B0B0-983CBBD96993}"/>
    <dgm:cxn modelId="{62D9DF31-24C6-4C6C-BE2A-DF91D37746CA}" srcId="{A4BD0082-8712-4789-B31B-A6473A297AED}" destId="{C67099A7-F9DF-4345-A5F2-3C98F8CAA731}" srcOrd="0" destOrd="0" parTransId="{7A48C012-D83D-40DB-9104-65095E4E9C98}" sibTransId="{3493299E-2D18-43E5-87D5-85E74169A8D7}"/>
    <dgm:cxn modelId="{8083A661-DDE9-4E81-BA03-67B7A3CB97AD}" srcId="{A4BD0082-8712-4789-B31B-A6473A297AED}" destId="{E88AAECA-B0E2-4167-887C-FC428D251F7F}" srcOrd="2" destOrd="0" parTransId="{047EB1EA-ECAD-4F8F-A478-31C4462EB24E}" sibTransId="{F9A70C4B-B86B-414E-A8D7-D582FFD4BC84}"/>
    <dgm:cxn modelId="{931339A9-7CEC-46DF-9802-6944E44EA95F}" type="presOf" srcId="{EFB94281-1DC7-4486-89B0-ACB29A90B560}" destId="{67017ADB-E1A9-4FC3-B50D-43443E66736F}" srcOrd="0" destOrd="0" presId="urn:microsoft.com/office/officeart/2005/8/layout/StepDownProcess"/>
    <dgm:cxn modelId="{26BAE3B4-FA1B-4C53-81EF-C197A85C640D}" type="presOf" srcId="{A4BD0082-8712-4789-B31B-A6473A297AED}" destId="{D7AADCCB-17B6-46F6-B438-AA46BB3EB927}" srcOrd="0" destOrd="0" presId="urn:microsoft.com/office/officeart/2005/8/layout/StepDownProcess"/>
    <dgm:cxn modelId="{4A2A63C4-6A0A-47D5-842C-B54901C0F57D}" srcId="{A4BD0082-8712-4789-B31B-A6473A297AED}" destId="{EFB94281-1DC7-4486-89B0-ACB29A90B560}" srcOrd="3" destOrd="0" parTransId="{F2A8B00A-86A7-4E59-87F6-4837AB69A40E}" sibTransId="{01AF9B49-26CF-41DA-86AB-95EE6C11C299}"/>
    <dgm:cxn modelId="{020422D6-88EC-4B1E-8A8D-FF5241F5F66A}" type="presOf" srcId="{C67099A7-F9DF-4345-A5F2-3C98F8CAA731}" destId="{C6DECE2A-766E-4524-BB20-0185C94EA22B}" srcOrd="0" destOrd="0" presId="urn:microsoft.com/office/officeart/2005/8/layout/StepDownProcess"/>
    <dgm:cxn modelId="{C108A67A-C18A-473E-9903-7AAD19777707}" type="presParOf" srcId="{D7AADCCB-17B6-46F6-B438-AA46BB3EB927}" destId="{6E6B9008-7574-4B57-8607-A05994B1589F}" srcOrd="0" destOrd="0" presId="urn:microsoft.com/office/officeart/2005/8/layout/StepDownProcess"/>
    <dgm:cxn modelId="{E8F7CFC2-161F-43DA-93F7-0812F4B180BF}" type="presParOf" srcId="{6E6B9008-7574-4B57-8607-A05994B1589F}" destId="{45F289CC-F326-4CA5-9878-01F901538A76}" srcOrd="0" destOrd="0" presId="urn:microsoft.com/office/officeart/2005/8/layout/StepDownProcess"/>
    <dgm:cxn modelId="{5E254754-4612-43DC-B117-B39DFA104C0B}" type="presParOf" srcId="{6E6B9008-7574-4B57-8607-A05994B1589F}" destId="{C6DECE2A-766E-4524-BB20-0185C94EA22B}" srcOrd="1" destOrd="0" presId="urn:microsoft.com/office/officeart/2005/8/layout/StepDownProcess"/>
    <dgm:cxn modelId="{EE70D329-1656-4E81-8604-FF28DD32354B}" type="presParOf" srcId="{6E6B9008-7574-4B57-8607-A05994B1589F}" destId="{7932F911-7F8A-4D69-A20D-63601894F6A1}" srcOrd="2" destOrd="0" presId="urn:microsoft.com/office/officeart/2005/8/layout/StepDownProcess"/>
    <dgm:cxn modelId="{8E4BB186-E7CA-4B04-A336-D8BB7C912AAE}" type="presParOf" srcId="{D7AADCCB-17B6-46F6-B438-AA46BB3EB927}" destId="{5CF6E9F3-F5B3-49B7-A138-2B7C1C265533}" srcOrd="1" destOrd="0" presId="urn:microsoft.com/office/officeart/2005/8/layout/StepDownProcess"/>
    <dgm:cxn modelId="{ACE93FE8-2E3B-4C81-9E90-619851E0D248}" type="presParOf" srcId="{D7AADCCB-17B6-46F6-B438-AA46BB3EB927}" destId="{191E61E9-5203-4E24-9A1E-37C243900FE5}" srcOrd="2" destOrd="0" presId="urn:microsoft.com/office/officeart/2005/8/layout/StepDownProcess"/>
    <dgm:cxn modelId="{5728F1A2-716A-4EC3-B72B-BE8A05742653}" type="presParOf" srcId="{191E61E9-5203-4E24-9A1E-37C243900FE5}" destId="{161D0D56-1F89-40D1-A02F-C0984ADF0DCC}" srcOrd="0" destOrd="0" presId="urn:microsoft.com/office/officeart/2005/8/layout/StepDownProcess"/>
    <dgm:cxn modelId="{5167E66D-C3C1-4AD5-B97C-82D6615A4AE0}" type="presParOf" srcId="{191E61E9-5203-4E24-9A1E-37C243900FE5}" destId="{78CA0E2E-62BB-4E60-B226-C7F8E46931CE}" srcOrd="1" destOrd="0" presId="urn:microsoft.com/office/officeart/2005/8/layout/StepDownProcess"/>
    <dgm:cxn modelId="{F41E72D4-FD6B-44E2-92EF-071407653488}" type="presParOf" srcId="{191E61E9-5203-4E24-9A1E-37C243900FE5}" destId="{899CC5B8-B839-40F2-84F1-D7C9188AA27E}" srcOrd="2" destOrd="0" presId="urn:microsoft.com/office/officeart/2005/8/layout/StepDownProcess"/>
    <dgm:cxn modelId="{FA2169C4-3444-4DB7-A5CC-01366B0B339E}" type="presParOf" srcId="{D7AADCCB-17B6-46F6-B438-AA46BB3EB927}" destId="{4FCDEB0D-EDE0-4ABB-B4EF-30B9E1D66D67}" srcOrd="3" destOrd="0" presId="urn:microsoft.com/office/officeart/2005/8/layout/StepDownProcess"/>
    <dgm:cxn modelId="{E6D681F4-3C7C-497F-BF84-C3644A7E8192}" type="presParOf" srcId="{D7AADCCB-17B6-46F6-B438-AA46BB3EB927}" destId="{B930A3F7-8B63-43BE-98D8-83860D9316DA}" srcOrd="4" destOrd="0" presId="urn:microsoft.com/office/officeart/2005/8/layout/StepDownProcess"/>
    <dgm:cxn modelId="{F35D1FBE-BB4A-4879-85A7-7889C1F03DF3}" type="presParOf" srcId="{B930A3F7-8B63-43BE-98D8-83860D9316DA}" destId="{31629B0D-BAD5-45E3-90BF-87870FE1CF59}" srcOrd="0" destOrd="0" presId="urn:microsoft.com/office/officeart/2005/8/layout/StepDownProcess"/>
    <dgm:cxn modelId="{B4039BD1-80EB-47CF-A4C6-774615759788}" type="presParOf" srcId="{B930A3F7-8B63-43BE-98D8-83860D9316DA}" destId="{3ED576C8-92B6-443A-AA32-B78758918B4A}" srcOrd="1" destOrd="0" presId="urn:microsoft.com/office/officeart/2005/8/layout/StepDownProcess"/>
    <dgm:cxn modelId="{039C287E-75C1-4C04-9DB9-F8FE5E739FA9}" type="presParOf" srcId="{B930A3F7-8B63-43BE-98D8-83860D9316DA}" destId="{9788CA67-09A2-4FAA-820D-B8E427DD66C3}" srcOrd="2" destOrd="0" presId="urn:microsoft.com/office/officeart/2005/8/layout/StepDownProcess"/>
    <dgm:cxn modelId="{2C5A0F07-8F9D-4623-A9B1-C3B8B21CCB1F}" type="presParOf" srcId="{D7AADCCB-17B6-46F6-B438-AA46BB3EB927}" destId="{47B8345F-4588-42A0-96FC-ECBC28E931DA}" srcOrd="5" destOrd="0" presId="urn:microsoft.com/office/officeart/2005/8/layout/StepDownProcess"/>
    <dgm:cxn modelId="{A326E2B4-51B5-401D-87FB-23EC5119E7E6}" type="presParOf" srcId="{D7AADCCB-17B6-46F6-B438-AA46BB3EB927}" destId="{76FB064F-378F-4757-A35B-48D853E3E4D0}" srcOrd="6" destOrd="0" presId="urn:microsoft.com/office/officeart/2005/8/layout/StepDownProcess"/>
    <dgm:cxn modelId="{DDC2F006-79D0-4A60-B352-FF498364C456}" type="presParOf" srcId="{76FB064F-378F-4757-A35B-48D853E3E4D0}" destId="{67017ADB-E1A9-4FC3-B50D-43443E66736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B0CF541-0732-43AC-9F9D-6D79D399774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18929C4-3393-4486-8A8A-DAF2E7350EF3}">
      <dgm:prSet phldrT="[Texto]"/>
      <dgm:spPr/>
      <dgm:t>
        <a:bodyPr/>
        <a:lstStyle/>
        <a:p>
          <a:r>
            <a:rPr lang="pt-BR" dirty="0"/>
            <a:t>Necessidade de recursos para equilibrar as contas e insatisfação da população</a:t>
          </a:r>
        </a:p>
      </dgm:t>
    </dgm:pt>
    <dgm:pt modelId="{FCED7683-01A9-44A1-A355-16BE7F905990}" type="parTrans" cxnId="{36FB7AED-A428-4880-97E4-E928F1CAA871}">
      <dgm:prSet/>
      <dgm:spPr/>
      <dgm:t>
        <a:bodyPr/>
        <a:lstStyle/>
        <a:p>
          <a:endParaRPr lang="pt-BR"/>
        </a:p>
      </dgm:t>
    </dgm:pt>
    <dgm:pt modelId="{11B2FFA0-492F-42DD-8ABD-8E6A16F3199C}" type="sibTrans" cxnId="{36FB7AED-A428-4880-97E4-E928F1CAA871}">
      <dgm:prSet/>
      <dgm:spPr/>
      <dgm:t>
        <a:bodyPr/>
        <a:lstStyle/>
        <a:p>
          <a:endParaRPr lang="pt-BR"/>
        </a:p>
      </dgm:t>
    </dgm:pt>
    <dgm:pt modelId="{A6DDF43F-6753-4E85-A16C-2343361055B9}">
      <dgm:prSet phldrT="[Texto]"/>
      <dgm:spPr/>
      <dgm:t>
        <a:bodyPr/>
        <a:lstStyle/>
        <a:p>
          <a:r>
            <a:rPr lang="pt-BR" dirty="0"/>
            <a:t>Governo de Luís XVI convoca os Estados Gerais</a:t>
          </a:r>
        </a:p>
      </dgm:t>
    </dgm:pt>
    <dgm:pt modelId="{B9CB1DE3-CD89-4B05-9A12-EABA5A4E4958}" type="parTrans" cxnId="{807474EA-9D58-4999-A15A-72A9163DCF42}">
      <dgm:prSet/>
      <dgm:spPr/>
      <dgm:t>
        <a:bodyPr/>
        <a:lstStyle/>
        <a:p>
          <a:endParaRPr lang="pt-BR"/>
        </a:p>
      </dgm:t>
    </dgm:pt>
    <dgm:pt modelId="{71C37DA3-5933-4D7E-8D58-37184B508058}" type="sibTrans" cxnId="{807474EA-9D58-4999-A15A-72A9163DCF42}">
      <dgm:prSet/>
      <dgm:spPr/>
      <dgm:t>
        <a:bodyPr/>
        <a:lstStyle/>
        <a:p>
          <a:endParaRPr lang="pt-BR"/>
        </a:p>
      </dgm:t>
    </dgm:pt>
    <dgm:pt modelId="{054C8B40-FE31-432D-879E-0794DA74A5F6}">
      <dgm:prSet phldrT="[Texto]"/>
      <dgm:spPr/>
      <dgm:t>
        <a:bodyPr/>
        <a:lstStyle/>
        <a:p>
          <a:r>
            <a:rPr lang="pt-BR" dirty="0"/>
            <a:t>Participação dos três Estados = um voto para cada</a:t>
          </a:r>
        </a:p>
      </dgm:t>
    </dgm:pt>
    <dgm:pt modelId="{A9D9270B-0E77-430B-91A6-1559D3AC709E}" type="parTrans" cxnId="{FF780EE6-C68C-4A8B-B266-198391205591}">
      <dgm:prSet/>
      <dgm:spPr/>
      <dgm:t>
        <a:bodyPr/>
        <a:lstStyle/>
        <a:p>
          <a:endParaRPr lang="pt-BR"/>
        </a:p>
      </dgm:t>
    </dgm:pt>
    <dgm:pt modelId="{8103C12D-FA17-4207-BF0A-9C14CC0DC975}" type="sibTrans" cxnId="{FF780EE6-C68C-4A8B-B266-198391205591}">
      <dgm:prSet/>
      <dgm:spPr/>
      <dgm:t>
        <a:bodyPr/>
        <a:lstStyle/>
        <a:p>
          <a:endParaRPr lang="pt-BR"/>
        </a:p>
      </dgm:t>
    </dgm:pt>
    <dgm:pt modelId="{B994DE57-FAD1-42FE-BC39-1479860BD054}">
      <dgm:prSet phldrT="[Texto]"/>
      <dgm:spPr/>
      <dgm:t>
        <a:bodyPr/>
        <a:lstStyle/>
        <a:p>
          <a:r>
            <a:rPr lang="pt-BR" dirty="0"/>
            <a:t>Terceiro Estado exige um voto por cabeça</a:t>
          </a:r>
        </a:p>
      </dgm:t>
    </dgm:pt>
    <dgm:pt modelId="{8255A18F-EE1E-4B58-8A34-DBE01DD6A771}" type="parTrans" cxnId="{C1404AD1-3698-4455-A29B-E85A72BB9785}">
      <dgm:prSet/>
      <dgm:spPr/>
      <dgm:t>
        <a:bodyPr/>
        <a:lstStyle/>
        <a:p>
          <a:endParaRPr lang="pt-BR"/>
        </a:p>
      </dgm:t>
    </dgm:pt>
    <dgm:pt modelId="{E04A2289-82C1-40D4-8D03-D8646E80EE53}" type="sibTrans" cxnId="{C1404AD1-3698-4455-A29B-E85A72BB9785}">
      <dgm:prSet/>
      <dgm:spPr/>
      <dgm:t>
        <a:bodyPr/>
        <a:lstStyle/>
        <a:p>
          <a:endParaRPr lang="pt-BR"/>
        </a:p>
      </dgm:t>
    </dgm:pt>
    <dgm:pt modelId="{A44C3413-6A50-4443-9EED-8ADDFCEE0BC5}">
      <dgm:prSet phldrT="[Texto]"/>
      <dgm:spPr/>
      <dgm:t>
        <a:bodyPr/>
        <a:lstStyle/>
        <a:p>
          <a:r>
            <a:rPr lang="pt-BR" dirty="0"/>
            <a:t>Luís XVI e nobreza recusam</a:t>
          </a:r>
          <a:endParaRPr lang="pt-BR" dirty="0">
            <a:latin typeface="+mn-lt"/>
          </a:endParaRPr>
        </a:p>
      </dgm:t>
    </dgm:pt>
    <dgm:pt modelId="{1EBC87EB-DDF1-4E85-A69D-1348703FDA89}" type="parTrans" cxnId="{532C9C2F-9715-43A1-BB6C-551FEF5F84B2}">
      <dgm:prSet/>
      <dgm:spPr/>
      <dgm:t>
        <a:bodyPr/>
        <a:lstStyle/>
        <a:p>
          <a:endParaRPr lang="pt-BR"/>
        </a:p>
      </dgm:t>
    </dgm:pt>
    <dgm:pt modelId="{3D1392E9-9B75-4552-880D-5B78EFBFD88B}" type="sibTrans" cxnId="{532C9C2F-9715-43A1-BB6C-551FEF5F84B2}">
      <dgm:prSet/>
      <dgm:spPr/>
      <dgm:t>
        <a:bodyPr/>
        <a:lstStyle/>
        <a:p>
          <a:endParaRPr lang="pt-BR"/>
        </a:p>
      </dgm:t>
    </dgm:pt>
    <dgm:pt modelId="{DE0FEFD9-1D5E-4F6B-BCA0-81B445EBE806}">
      <dgm:prSet phldrT="[Texto]"/>
      <dgm:spPr/>
      <dgm:t>
        <a:bodyPr/>
        <a:lstStyle/>
        <a:p>
          <a:r>
            <a:rPr lang="pt-BR" dirty="0">
              <a:latin typeface="+mn-lt"/>
            </a:rPr>
            <a:t>Terceiro Estado se declara Assembleia Nacional</a:t>
          </a:r>
        </a:p>
      </dgm:t>
    </dgm:pt>
    <dgm:pt modelId="{AC120AED-9403-4888-B702-625313948D33}" type="parTrans" cxnId="{36067F8A-A1EA-422E-B7E1-BE2370CA115D}">
      <dgm:prSet/>
      <dgm:spPr/>
      <dgm:t>
        <a:bodyPr/>
        <a:lstStyle/>
        <a:p>
          <a:endParaRPr lang="pt-BR"/>
        </a:p>
      </dgm:t>
    </dgm:pt>
    <dgm:pt modelId="{0AE3FFEC-552B-48D1-90BE-6430377CC72D}" type="sibTrans" cxnId="{36067F8A-A1EA-422E-B7E1-BE2370CA115D}">
      <dgm:prSet/>
      <dgm:spPr/>
      <dgm:t>
        <a:bodyPr/>
        <a:lstStyle/>
        <a:p>
          <a:endParaRPr lang="pt-BR"/>
        </a:p>
      </dgm:t>
    </dgm:pt>
    <dgm:pt modelId="{689296D6-72C3-41D6-BDBC-096ABD559776}">
      <dgm:prSet phldrT="[Texto]"/>
      <dgm:spPr/>
      <dgm:t>
        <a:bodyPr/>
        <a:lstStyle/>
        <a:p>
          <a:r>
            <a:rPr lang="pt-BR" dirty="0">
              <a:latin typeface="+mn-lt"/>
            </a:rPr>
            <a:t>Ameaças de repressão 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→ </a:t>
          </a:r>
          <a:r>
            <a:rPr lang="pt-BR" dirty="0">
              <a:latin typeface="+mn-lt"/>
            </a:rPr>
            <a:t>Queda da Bastilha</a:t>
          </a:r>
        </a:p>
      </dgm:t>
    </dgm:pt>
    <dgm:pt modelId="{52B33AE3-6E5B-490D-BE30-37C469AACAE1}" type="parTrans" cxnId="{11C43DC8-A38B-4C4A-8EBA-B0B627347D6A}">
      <dgm:prSet/>
      <dgm:spPr/>
      <dgm:t>
        <a:bodyPr/>
        <a:lstStyle/>
        <a:p>
          <a:endParaRPr lang="pt-BR"/>
        </a:p>
      </dgm:t>
    </dgm:pt>
    <dgm:pt modelId="{3B883685-6BA1-4197-873B-86632C0B9F63}" type="sibTrans" cxnId="{11C43DC8-A38B-4C4A-8EBA-B0B627347D6A}">
      <dgm:prSet/>
      <dgm:spPr/>
      <dgm:t>
        <a:bodyPr/>
        <a:lstStyle/>
        <a:p>
          <a:endParaRPr lang="pt-BR"/>
        </a:p>
      </dgm:t>
    </dgm:pt>
    <dgm:pt modelId="{2FF1654F-FCEC-4452-9619-18D7BEC1285F}">
      <dgm:prSet phldrT="[Texto]"/>
      <dgm:spPr/>
      <dgm:t>
        <a:bodyPr/>
        <a:lstStyle/>
        <a:p>
          <a:r>
            <a:rPr lang="pt-BR" dirty="0">
              <a:latin typeface="+mn-lt"/>
            </a:rPr>
            <a:t>Revolta dos camponeses</a:t>
          </a:r>
        </a:p>
      </dgm:t>
    </dgm:pt>
    <dgm:pt modelId="{1E1EC2CF-8F7D-4B3C-BE50-AEC5DA472E97}" type="parTrans" cxnId="{38CF582E-9A61-4318-96F0-0618EB183470}">
      <dgm:prSet/>
      <dgm:spPr/>
      <dgm:t>
        <a:bodyPr/>
        <a:lstStyle/>
        <a:p>
          <a:endParaRPr lang="pt-BR"/>
        </a:p>
      </dgm:t>
    </dgm:pt>
    <dgm:pt modelId="{563BFE1B-A275-4860-A0A2-12E91909D67C}" type="sibTrans" cxnId="{38CF582E-9A61-4318-96F0-0618EB183470}">
      <dgm:prSet/>
      <dgm:spPr/>
      <dgm:t>
        <a:bodyPr/>
        <a:lstStyle/>
        <a:p>
          <a:endParaRPr lang="pt-BR"/>
        </a:p>
      </dgm:t>
    </dgm:pt>
    <dgm:pt modelId="{8E0C23FB-A455-427E-B033-23F65B8C6B48}">
      <dgm:prSet phldrT="[Texto]"/>
      <dgm:spPr/>
      <dgm:t>
        <a:bodyPr/>
        <a:lstStyle/>
        <a:p>
          <a:r>
            <a:rPr lang="pt-BR" dirty="0">
              <a:latin typeface="+mn-lt"/>
            </a:rPr>
            <a:t>Assembleia Nacional abole a servidão, os dízimos e os privilégios do clero e da nobreza </a:t>
          </a:r>
        </a:p>
      </dgm:t>
    </dgm:pt>
    <dgm:pt modelId="{AE1202AC-7D73-4C63-8EA0-BF921167CA47}" type="parTrans" cxnId="{08DC3FC0-7510-49E9-9B25-27D05D9EF119}">
      <dgm:prSet/>
      <dgm:spPr/>
      <dgm:t>
        <a:bodyPr/>
        <a:lstStyle/>
        <a:p>
          <a:endParaRPr lang="pt-BR"/>
        </a:p>
      </dgm:t>
    </dgm:pt>
    <dgm:pt modelId="{524E2232-33CA-4002-B56A-7EFB35D0A9AA}" type="sibTrans" cxnId="{08DC3FC0-7510-49E9-9B25-27D05D9EF119}">
      <dgm:prSet/>
      <dgm:spPr/>
      <dgm:t>
        <a:bodyPr/>
        <a:lstStyle/>
        <a:p>
          <a:endParaRPr lang="pt-BR"/>
        </a:p>
      </dgm:t>
    </dgm:pt>
    <dgm:pt modelId="{2D1E55A6-D031-49EE-A2D7-4C10D73A4514}">
      <dgm:prSet phldrT="[Texto]"/>
      <dgm:spPr/>
      <dgm:t>
        <a:bodyPr/>
        <a:lstStyle/>
        <a:p>
          <a:r>
            <a:rPr lang="pt-BR" dirty="0">
              <a:latin typeface="+mn-lt"/>
            </a:rPr>
            <a:t>Declaração dos Direitos do Homem e do Cidadão</a:t>
          </a:r>
        </a:p>
      </dgm:t>
    </dgm:pt>
    <dgm:pt modelId="{B3457EE9-240E-40F9-80A9-48072D9F29C6}" type="parTrans" cxnId="{64264EEB-5CD3-4F5B-8380-C8C4DA13836D}">
      <dgm:prSet/>
      <dgm:spPr/>
      <dgm:t>
        <a:bodyPr/>
        <a:lstStyle/>
        <a:p>
          <a:endParaRPr lang="pt-BR"/>
        </a:p>
      </dgm:t>
    </dgm:pt>
    <dgm:pt modelId="{1D877834-747B-4217-AE3A-A03720259059}" type="sibTrans" cxnId="{64264EEB-5CD3-4F5B-8380-C8C4DA13836D}">
      <dgm:prSet/>
      <dgm:spPr/>
      <dgm:t>
        <a:bodyPr/>
        <a:lstStyle/>
        <a:p>
          <a:endParaRPr lang="pt-BR"/>
        </a:p>
      </dgm:t>
    </dgm:pt>
    <dgm:pt modelId="{48D7F41D-E149-43DE-A90E-826D2968506E}">
      <dgm:prSet phldrT="[Texto]"/>
      <dgm:spPr/>
      <dgm:t>
        <a:bodyPr/>
        <a:lstStyle/>
        <a:p>
          <a:r>
            <a:rPr lang="pt-BR" dirty="0">
              <a:latin typeface="+mn-lt"/>
            </a:rPr>
            <a:t>Confisco de bens da Igreja</a:t>
          </a:r>
        </a:p>
      </dgm:t>
    </dgm:pt>
    <dgm:pt modelId="{68970A7E-50E1-47CA-9103-9BB055F0C291}" type="parTrans" cxnId="{8516FCCA-E912-4389-89DF-4688D80BDDD7}">
      <dgm:prSet/>
      <dgm:spPr/>
      <dgm:t>
        <a:bodyPr/>
        <a:lstStyle/>
        <a:p>
          <a:endParaRPr lang="pt-BR"/>
        </a:p>
      </dgm:t>
    </dgm:pt>
    <dgm:pt modelId="{D4521310-35AA-4791-9CEA-D7BB7BA114DD}" type="sibTrans" cxnId="{8516FCCA-E912-4389-89DF-4688D80BDDD7}">
      <dgm:prSet/>
      <dgm:spPr/>
      <dgm:t>
        <a:bodyPr/>
        <a:lstStyle/>
        <a:p>
          <a:endParaRPr lang="pt-BR"/>
        </a:p>
      </dgm:t>
    </dgm:pt>
    <dgm:pt modelId="{778E37BF-BBE9-4A8D-B59C-967E5E4F1BE4}">
      <dgm:prSet phldrT="[Texto]"/>
      <dgm:spPr/>
      <dgm:t>
        <a:bodyPr/>
        <a:lstStyle/>
        <a:p>
          <a:r>
            <a:rPr lang="pt-BR" dirty="0">
              <a:latin typeface="+mn-lt"/>
            </a:rPr>
            <a:t>Fuga de parte dos nobres e do clero e organização de um exército no exterior para combater os revolucionários</a:t>
          </a:r>
        </a:p>
        <a:p>
          <a:endParaRPr lang="pt-BR" dirty="0">
            <a:latin typeface="+mn-lt"/>
          </a:endParaRPr>
        </a:p>
      </dgm:t>
    </dgm:pt>
    <dgm:pt modelId="{3F9B77DB-A498-4C21-9FBE-9744B7C06889}" type="parTrans" cxnId="{9CADADFC-3FB9-4909-8390-26B761654AD8}">
      <dgm:prSet/>
      <dgm:spPr/>
      <dgm:t>
        <a:bodyPr/>
        <a:lstStyle/>
        <a:p>
          <a:endParaRPr lang="pt-BR"/>
        </a:p>
      </dgm:t>
    </dgm:pt>
    <dgm:pt modelId="{C1471450-3769-4075-9943-F4DC7E600F88}" type="sibTrans" cxnId="{9CADADFC-3FB9-4909-8390-26B761654AD8}">
      <dgm:prSet/>
      <dgm:spPr/>
      <dgm:t>
        <a:bodyPr/>
        <a:lstStyle/>
        <a:p>
          <a:endParaRPr lang="pt-BR"/>
        </a:p>
      </dgm:t>
    </dgm:pt>
    <dgm:pt modelId="{7C6E5337-D2D7-4970-929C-8BBD87E0CEE9}" type="pres">
      <dgm:prSet presAssocID="{7B0CF541-0732-43AC-9F9D-6D79D399774A}" presName="vert0" presStyleCnt="0">
        <dgm:presLayoutVars>
          <dgm:dir/>
          <dgm:animOne val="branch"/>
          <dgm:animLvl val="lvl"/>
        </dgm:presLayoutVars>
      </dgm:prSet>
      <dgm:spPr/>
    </dgm:pt>
    <dgm:pt modelId="{2084A9C0-B01F-4C2A-BBB3-0E2041CBE368}" type="pres">
      <dgm:prSet presAssocID="{E18929C4-3393-4486-8A8A-DAF2E7350EF3}" presName="thickLine" presStyleLbl="alignNode1" presStyleIdx="0" presStyleCnt="12"/>
      <dgm:spPr/>
    </dgm:pt>
    <dgm:pt modelId="{5F46042F-26C6-4FB7-9771-DFD94591FF50}" type="pres">
      <dgm:prSet presAssocID="{E18929C4-3393-4486-8A8A-DAF2E7350EF3}" presName="horz1" presStyleCnt="0"/>
      <dgm:spPr/>
    </dgm:pt>
    <dgm:pt modelId="{58DA9D18-6AA7-4234-A37A-48A09A8C52BB}" type="pres">
      <dgm:prSet presAssocID="{E18929C4-3393-4486-8A8A-DAF2E7350EF3}" presName="tx1" presStyleLbl="revTx" presStyleIdx="0" presStyleCnt="12"/>
      <dgm:spPr/>
    </dgm:pt>
    <dgm:pt modelId="{0577101E-5394-4740-B69E-E644B931D0ED}" type="pres">
      <dgm:prSet presAssocID="{E18929C4-3393-4486-8A8A-DAF2E7350EF3}" presName="vert1" presStyleCnt="0"/>
      <dgm:spPr/>
    </dgm:pt>
    <dgm:pt modelId="{915CDEFA-6BCD-4BCA-BA70-036193C75B8D}" type="pres">
      <dgm:prSet presAssocID="{A6DDF43F-6753-4E85-A16C-2343361055B9}" presName="thickLine" presStyleLbl="alignNode1" presStyleIdx="1" presStyleCnt="12"/>
      <dgm:spPr/>
    </dgm:pt>
    <dgm:pt modelId="{38840EE3-A9E3-420F-A86C-745A41F53CA5}" type="pres">
      <dgm:prSet presAssocID="{A6DDF43F-6753-4E85-A16C-2343361055B9}" presName="horz1" presStyleCnt="0"/>
      <dgm:spPr/>
    </dgm:pt>
    <dgm:pt modelId="{A63E9E06-2C9A-4235-BA28-E7F6FDA961B8}" type="pres">
      <dgm:prSet presAssocID="{A6DDF43F-6753-4E85-A16C-2343361055B9}" presName="tx1" presStyleLbl="revTx" presStyleIdx="1" presStyleCnt="12"/>
      <dgm:spPr/>
    </dgm:pt>
    <dgm:pt modelId="{BD4C2571-39E8-4526-99E6-7EF8E1F332F3}" type="pres">
      <dgm:prSet presAssocID="{A6DDF43F-6753-4E85-A16C-2343361055B9}" presName="vert1" presStyleCnt="0"/>
      <dgm:spPr/>
    </dgm:pt>
    <dgm:pt modelId="{BFAD2D99-B0DA-441D-A168-BEE353E55C84}" type="pres">
      <dgm:prSet presAssocID="{054C8B40-FE31-432D-879E-0794DA74A5F6}" presName="thickLine" presStyleLbl="alignNode1" presStyleIdx="2" presStyleCnt="12"/>
      <dgm:spPr/>
    </dgm:pt>
    <dgm:pt modelId="{EAE9184F-383B-403E-9C2C-6D432E547DFA}" type="pres">
      <dgm:prSet presAssocID="{054C8B40-FE31-432D-879E-0794DA74A5F6}" presName="horz1" presStyleCnt="0"/>
      <dgm:spPr/>
    </dgm:pt>
    <dgm:pt modelId="{E1037302-12BF-4B1A-9DD7-493CA9993553}" type="pres">
      <dgm:prSet presAssocID="{054C8B40-FE31-432D-879E-0794DA74A5F6}" presName="tx1" presStyleLbl="revTx" presStyleIdx="2" presStyleCnt="12"/>
      <dgm:spPr/>
    </dgm:pt>
    <dgm:pt modelId="{2E13032D-5635-46D5-B66C-4DE84226005F}" type="pres">
      <dgm:prSet presAssocID="{054C8B40-FE31-432D-879E-0794DA74A5F6}" presName="vert1" presStyleCnt="0"/>
      <dgm:spPr/>
    </dgm:pt>
    <dgm:pt modelId="{712E4769-DA05-4BA3-BE82-04D1B8B236D5}" type="pres">
      <dgm:prSet presAssocID="{B994DE57-FAD1-42FE-BC39-1479860BD054}" presName="thickLine" presStyleLbl="alignNode1" presStyleIdx="3" presStyleCnt="12"/>
      <dgm:spPr/>
    </dgm:pt>
    <dgm:pt modelId="{FB240A6C-655B-4ECB-822C-378347B8AE7A}" type="pres">
      <dgm:prSet presAssocID="{B994DE57-FAD1-42FE-BC39-1479860BD054}" presName="horz1" presStyleCnt="0"/>
      <dgm:spPr/>
    </dgm:pt>
    <dgm:pt modelId="{EE4A03FE-8ED0-41CC-BF09-AFDF91A914B3}" type="pres">
      <dgm:prSet presAssocID="{B994DE57-FAD1-42FE-BC39-1479860BD054}" presName="tx1" presStyleLbl="revTx" presStyleIdx="3" presStyleCnt="12"/>
      <dgm:spPr/>
    </dgm:pt>
    <dgm:pt modelId="{04501A40-B8E8-450B-9DF6-EA6993BEB3F9}" type="pres">
      <dgm:prSet presAssocID="{B994DE57-FAD1-42FE-BC39-1479860BD054}" presName="vert1" presStyleCnt="0"/>
      <dgm:spPr/>
    </dgm:pt>
    <dgm:pt modelId="{C874651C-1B4C-4F38-847F-25EAD5516239}" type="pres">
      <dgm:prSet presAssocID="{A44C3413-6A50-4443-9EED-8ADDFCEE0BC5}" presName="thickLine" presStyleLbl="alignNode1" presStyleIdx="4" presStyleCnt="12"/>
      <dgm:spPr/>
    </dgm:pt>
    <dgm:pt modelId="{66DCBA40-C475-4926-8BBA-AE290995C8F8}" type="pres">
      <dgm:prSet presAssocID="{A44C3413-6A50-4443-9EED-8ADDFCEE0BC5}" presName="horz1" presStyleCnt="0"/>
      <dgm:spPr/>
    </dgm:pt>
    <dgm:pt modelId="{F28ED646-AFE1-4BB1-AE5F-592549F7DA1A}" type="pres">
      <dgm:prSet presAssocID="{A44C3413-6A50-4443-9EED-8ADDFCEE0BC5}" presName="tx1" presStyleLbl="revTx" presStyleIdx="4" presStyleCnt="12"/>
      <dgm:spPr/>
    </dgm:pt>
    <dgm:pt modelId="{83C9E410-2E32-4AAD-ACFC-0B0754FD4221}" type="pres">
      <dgm:prSet presAssocID="{A44C3413-6A50-4443-9EED-8ADDFCEE0BC5}" presName="vert1" presStyleCnt="0"/>
      <dgm:spPr/>
    </dgm:pt>
    <dgm:pt modelId="{4D510C2F-7EBE-4C42-B7DE-948EE21C16A9}" type="pres">
      <dgm:prSet presAssocID="{DE0FEFD9-1D5E-4F6B-BCA0-81B445EBE806}" presName="thickLine" presStyleLbl="alignNode1" presStyleIdx="5" presStyleCnt="12"/>
      <dgm:spPr/>
    </dgm:pt>
    <dgm:pt modelId="{67EF2904-0491-43FD-8006-1A1055FF6D33}" type="pres">
      <dgm:prSet presAssocID="{DE0FEFD9-1D5E-4F6B-BCA0-81B445EBE806}" presName="horz1" presStyleCnt="0"/>
      <dgm:spPr/>
    </dgm:pt>
    <dgm:pt modelId="{F183A06A-126E-41C2-998A-5671003DC43F}" type="pres">
      <dgm:prSet presAssocID="{DE0FEFD9-1D5E-4F6B-BCA0-81B445EBE806}" presName="tx1" presStyleLbl="revTx" presStyleIdx="5" presStyleCnt="12"/>
      <dgm:spPr/>
    </dgm:pt>
    <dgm:pt modelId="{2A39087A-3F62-4584-9744-9DAB1274CAC9}" type="pres">
      <dgm:prSet presAssocID="{DE0FEFD9-1D5E-4F6B-BCA0-81B445EBE806}" presName="vert1" presStyleCnt="0"/>
      <dgm:spPr/>
    </dgm:pt>
    <dgm:pt modelId="{A5DDEF11-C4CC-483F-8BF2-5FA4315880CE}" type="pres">
      <dgm:prSet presAssocID="{689296D6-72C3-41D6-BDBC-096ABD559776}" presName="thickLine" presStyleLbl="alignNode1" presStyleIdx="6" presStyleCnt="12"/>
      <dgm:spPr/>
    </dgm:pt>
    <dgm:pt modelId="{6740FDD7-D1CF-4A34-A736-EBE6B1BF328A}" type="pres">
      <dgm:prSet presAssocID="{689296D6-72C3-41D6-BDBC-096ABD559776}" presName="horz1" presStyleCnt="0"/>
      <dgm:spPr/>
    </dgm:pt>
    <dgm:pt modelId="{156C1A9F-1F3C-44E2-859C-47EA1C08A78A}" type="pres">
      <dgm:prSet presAssocID="{689296D6-72C3-41D6-BDBC-096ABD559776}" presName="tx1" presStyleLbl="revTx" presStyleIdx="6" presStyleCnt="12"/>
      <dgm:spPr/>
    </dgm:pt>
    <dgm:pt modelId="{444E0472-0D0A-4DAE-993B-B5521E734D51}" type="pres">
      <dgm:prSet presAssocID="{689296D6-72C3-41D6-BDBC-096ABD559776}" presName="vert1" presStyleCnt="0"/>
      <dgm:spPr/>
    </dgm:pt>
    <dgm:pt modelId="{46255F8B-C36C-4276-888A-BFB2652411F6}" type="pres">
      <dgm:prSet presAssocID="{2FF1654F-FCEC-4452-9619-18D7BEC1285F}" presName="thickLine" presStyleLbl="alignNode1" presStyleIdx="7" presStyleCnt="12"/>
      <dgm:spPr/>
    </dgm:pt>
    <dgm:pt modelId="{67A51C21-44A7-4048-A980-6D03D6C3EA21}" type="pres">
      <dgm:prSet presAssocID="{2FF1654F-FCEC-4452-9619-18D7BEC1285F}" presName="horz1" presStyleCnt="0"/>
      <dgm:spPr/>
    </dgm:pt>
    <dgm:pt modelId="{B3C8140D-49AC-4BCC-97BB-5CB76AD1AD7B}" type="pres">
      <dgm:prSet presAssocID="{2FF1654F-FCEC-4452-9619-18D7BEC1285F}" presName="tx1" presStyleLbl="revTx" presStyleIdx="7" presStyleCnt="12"/>
      <dgm:spPr/>
    </dgm:pt>
    <dgm:pt modelId="{D7C8A5B9-0E64-4C82-A497-C357D281B2FA}" type="pres">
      <dgm:prSet presAssocID="{2FF1654F-FCEC-4452-9619-18D7BEC1285F}" presName="vert1" presStyleCnt="0"/>
      <dgm:spPr/>
    </dgm:pt>
    <dgm:pt modelId="{002B8501-15DF-4DB1-9467-67CEDB6CAE8F}" type="pres">
      <dgm:prSet presAssocID="{8E0C23FB-A455-427E-B033-23F65B8C6B48}" presName="thickLine" presStyleLbl="alignNode1" presStyleIdx="8" presStyleCnt="12"/>
      <dgm:spPr/>
    </dgm:pt>
    <dgm:pt modelId="{EBE912CC-7897-4915-9F39-DF2F742E6765}" type="pres">
      <dgm:prSet presAssocID="{8E0C23FB-A455-427E-B033-23F65B8C6B48}" presName="horz1" presStyleCnt="0"/>
      <dgm:spPr/>
    </dgm:pt>
    <dgm:pt modelId="{C6B9A0FB-A825-448E-A50C-560273465E33}" type="pres">
      <dgm:prSet presAssocID="{8E0C23FB-A455-427E-B033-23F65B8C6B48}" presName="tx1" presStyleLbl="revTx" presStyleIdx="8" presStyleCnt="12"/>
      <dgm:spPr/>
    </dgm:pt>
    <dgm:pt modelId="{09147C0B-0908-4FB2-8370-1836F1F72AD6}" type="pres">
      <dgm:prSet presAssocID="{8E0C23FB-A455-427E-B033-23F65B8C6B48}" presName="vert1" presStyleCnt="0"/>
      <dgm:spPr/>
    </dgm:pt>
    <dgm:pt modelId="{C98CF6D8-4330-4CED-8D6D-0DF4CCC487CD}" type="pres">
      <dgm:prSet presAssocID="{2D1E55A6-D031-49EE-A2D7-4C10D73A4514}" presName="thickLine" presStyleLbl="alignNode1" presStyleIdx="9" presStyleCnt="12"/>
      <dgm:spPr/>
    </dgm:pt>
    <dgm:pt modelId="{558E6C6C-64D7-4F36-965A-0917FBE62D77}" type="pres">
      <dgm:prSet presAssocID="{2D1E55A6-D031-49EE-A2D7-4C10D73A4514}" presName="horz1" presStyleCnt="0"/>
      <dgm:spPr/>
    </dgm:pt>
    <dgm:pt modelId="{8651BF3A-DBBD-4311-AFE6-2F660D6C39B1}" type="pres">
      <dgm:prSet presAssocID="{2D1E55A6-D031-49EE-A2D7-4C10D73A4514}" presName="tx1" presStyleLbl="revTx" presStyleIdx="9" presStyleCnt="12"/>
      <dgm:spPr/>
    </dgm:pt>
    <dgm:pt modelId="{773E9F1E-6876-4574-A3AA-781C8E321499}" type="pres">
      <dgm:prSet presAssocID="{2D1E55A6-D031-49EE-A2D7-4C10D73A4514}" presName="vert1" presStyleCnt="0"/>
      <dgm:spPr/>
    </dgm:pt>
    <dgm:pt modelId="{11BBE9C9-8188-4F82-AD9C-E4725EC796D3}" type="pres">
      <dgm:prSet presAssocID="{48D7F41D-E149-43DE-A90E-826D2968506E}" presName="thickLine" presStyleLbl="alignNode1" presStyleIdx="10" presStyleCnt="12"/>
      <dgm:spPr/>
    </dgm:pt>
    <dgm:pt modelId="{B3C71F87-9F7C-4E6D-9249-9DE449CA7E8E}" type="pres">
      <dgm:prSet presAssocID="{48D7F41D-E149-43DE-A90E-826D2968506E}" presName="horz1" presStyleCnt="0"/>
      <dgm:spPr/>
    </dgm:pt>
    <dgm:pt modelId="{74882F69-3EE4-4F00-948F-FC3428AF2A49}" type="pres">
      <dgm:prSet presAssocID="{48D7F41D-E149-43DE-A90E-826D2968506E}" presName="tx1" presStyleLbl="revTx" presStyleIdx="10" presStyleCnt="12"/>
      <dgm:spPr/>
    </dgm:pt>
    <dgm:pt modelId="{19AF071A-D1E3-4C8E-B3B2-32A8523CED5C}" type="pres">
      <dgm:prSet presAssocID="{48D7F41D-E149-43DE-A90E-826D2968506E}" presName="vert1" presStyleCnt="0"/>
      <dgm:spPr/>
    </dgm:pt>
    <dgm:pt modelId="{13AA1502-AF59-405F-947F-F3322A4A04E2}" type="pres">
      <dgm:prSet presAssocID="{778E37BF-BBE9-4A8D-B59C-967E5E4F1BE4}" presName="thickLine" presStyleLbl="alignNode1" presStyleIdx="11" presStyleCnt="12"/>
      <dgm:spPr/>
    </dgm:pt>
    <dgm:pt modelId="{9E17D736-D540-4C5D-8AF1-C30FEDD66C7F}" type="pres">
      <dgm:prSet presAssocID="{778E37BF-BBE9-4A8D-B59C-967E5E4F1BE4}" presName="horz1" presStyleCnt="0"/>
      <dgm:spPr/>
    </dgm:pt>
    <dgm:pt modelId="{D10EA05E-BA06-4C7B-95F1-83FFBF65B767}" type="pres">
      <dgm:prSet presAssocID="{778E37BF-BBE9-4A8D-B59C-967E5E4F1BE4}" presName="tx1" presStyleLbl="revTx" presStyleIdx="11" presStyleCnt="12"/>
      <dgm:spPr/>
    </dgm:pt>
    <dgm:pt modelId="{C01C2149-72FE-49CD-A899-2D1223C9E0DB}" type="pres">
      <dgm:prSet presAssocID="{778E37BF-BBE9-4A8D-B59C-967E5E4F1BE4}" presName="vert1" presStyleCnt="0"/>
      <dgm:spPr/>
    </dgm:pt>
  </dgm:ptLst>
  <dgm:cxnLst>
    <dgm:cxn modelId="{3637A909-BFA9-48D7-91CD-1C5250862954}" type="presOf" srcId="{A44C3413-6A50-4443-9EED-8ADDFCEE0BC5}" destId="{F28ED646-AFE1-4BB1-AE5F-592549F7DA1A}" srcOrd="0" destOrd="0" presId="urn:microsoft.com/office/officeart/2008/layout/LinedList"/>
    <dgm:cxn modelId="{38CF582E-9A61-4318-96F0-0618EB183470}" srcId="{7B0CF541-0732-43AC-9F9D-6D79D399774A}" destId="{2FF1654F-FCEC-4452-9619-18D7BEC1285F}" srcOrd="7" destOrd="0" parTransId="{1E1EC2CF-8F7D-4B3C-BE50-AEC5DA472E97}" sibTransId="{563BFE1B-A275-4860-A0A2-12E91909D67C}"/>
    <dgm:cxn modelId="{532C9C2F-9715-43A1-BB6C-551FEF5F84B2}" srcId="{7B0CF541-0732-43AC-9F9D-6D79D399774A}" destId="{A44C3413-6A50-4443-9EED-8ADDFCEE0BC5}" srcOrd="4" destOrd="0" parTransId="{1EBC87EB-DDF1-4E85-A69D-1348703FDA89}" sibTransId="{3D1392E9-9B75-4552-880D-5B78EFBFD88B}"/>
    <dgm:cxn modelId="{CC634235-229F-407D-B761-1EAB2F262F94}" type="presOf" srcId="{A6DDF43F-6753-4E85-A16C-2343361055B9}" destId="{A63E9E06-2C9A-4235-BA28-E7F6FDA961B8}" srcOrd="0" destOrd="0" presId="urn:microsoft.com/office/officeart/2008/layout/LinedList"/>
    <dgm:cxn modelId="{2F57D45C-0E02-4530-BF51-6A16D03D241E}" type="presOf" srcId="{2D1E55A6-D031-49EE-A2D7-4C10D73A4514}" destId="{8651BF3A-DBBD-4311-AFE6-2F660D6C39B1}" srcOrd="0" destOrd="0" presId="urn:microsoft.com/office/officeart/2008/layout/LinedList"/>
    <dgm:cxn modelId="{8506525F-5A58-4B07-B4A4-F2F66E8A330B}" type="presOf" srcId="{48D7F41D-E149-43DE-A90E-826D2968506E}" destId="{74882F69-3EE4-4F00-948F-FC3428AF2A49}" srcOrd="0" destOrd="0" presId="urn:microsoft.com/office/officeart/2008/layout/LinedList"/>
    <dgm:cxn modelId="{8EAC2151-9CA2-4EC8-9729-456FB17C03C3}" type="presOf" srcId="{778E37BF-BBE9-4A8D-B59C-967E5E4F1BE4}" destId="{D10EA05E-BA06-4C7B-95F1-83FFBF65B767}" srcOrd="0" destOrd="0" presId="urn:microsoft.com/office/officeart/2008/layout/LinedList"/>
    <dgm:cxn modelId="{7A90E972-63BB-4860-AE65-B34E72F0D92E}" type="presOf" srcId="{8E0C23FB-A455-427E-B033-23F65B8C6B48}" destId="{C6B9A0FB-A825-448E-A50C-560273465E33}" srcOrd="0" destOrd="0" presId="urn:microsoft.com/office/officeart/2008/layout/LinedList"/>
    <dgm:cxn modelId="{95B86657-EE36-4E79-845E-853ED613C9A3}" type="presOf" srcId="{7B0CF541-0732-43AC-9F9D-6D79D399774A}" destId="{7C6E5337-D2D7-4970-929C-8BBD87E0CEE9}" srcOrd="0" destOrd="0" presId="urn:microsoft.com/office/officeart/2008/layout/LinedList"/>
    <dgm:cxn modelId="{148C0259-2F19-4AD4-B4DA-DA87FC00F64A}" type="presOf" srcId="{E18929C4-3393-4486-8A8A-DAF2E7350EF3}" destId="{58DA9D18-6AA7-4234-A37A-48A09A8C52BB}" srcOrd="0" destOrd="0" presId="urn:microsoft.com/office/officeart/2008/layout/LinedList"/>
    <dgm:cxn modelId="{C33B1B5A-951E-4B95-A060-A95487D8478C}" type="presOf" srcId="{DE0FEFD9-1D5E-4F6B-BCA0-81B445EBE806}" destId="{F183A06A-126E-41C2-998A-5671003DC43F}" srcOrd="0" destOrd="0" presId="urn:microsoft.com/office/officeart/2008/layout/LinedList"/>
    <dgm:cxn modelId="{36067F8A-A1EA-422E-B7E1-BE2370CA115D}" srcId="{7B0CF541-0732-43AC-9F9D-6D79D399774A}" destId="{DE0FEFD9-1D5E-4F6B-BCA0-81B445EBE806}" srcOrd="5" destOrd="0" parTransId="{AC120AED-9403-4888-B702-625313948D33}" sibTransId="{0AE3FFEC-552B-48D1-90BE-6430377CC72D}"/>
    <dgm:cxn modelId="{5BCADB92-B45B-4F92-B38B-8C6153172241}" type="presOf" srcId="{B994DE57-FAD1-42FE-BC39-1479860BD054}" destId="{EE4A03FE-8ED0-41CC-BF09-AFDF91A914B3}" srcOrd="0" destOrd="0" presId="urn:microsoft.com/office/officeart/2008/layout/LinedList"/>
    <dgm:cxn modelId="{A9F444B0-700F-4665-8E67-E46E35E0A953}" type="presOf" srcId="{2FF1654F-FCEC-4452-9619-18D7BEC1285F}" destId="{B3C8140D-49AC-4BCC-97BB-5CB76AD1AD7B}" srcOrd="0" destOrd="0" presId="urn:microsoft.com/office/officeart/2008/layout/LinedList"/>
    <dgm:cxn modelId="{17FBF8BA-E249-45AE-8357-CD15918E0963}" type="presOf" srcId="{054C8B40-FE31-432D-879E-0794DA74A5F6}" destId="{E1037302-12BF-4B1A-9DD7-493CA9993553}" srcOrd="0" destOrd="0" presId="urn:microsoft.com/office/officeart/2008/layout/LinedList"/>
    <dgm:cxn modelId="{08DC3FC0-7510-49E9-9B25-27D05D9EF119}" srcId="{7B0CF541-0732-43AC-9F9D-6D79D399774A}" destId="{8E0C23FB-A455-427E-B033-23F65B8C6B48}" srcOrd="8" destOrd="0" parTransId="{AE1202AC-7D73-4C63-8EA0-BF921167CA47}" sibTransId="{524E2232-33CA-4002-B56A-7EFB35D0A9AA}"/>
    <dgm:cxn modelId="{11C43DC8-A38B-4C4A-8EBA-B0B627347D6A}" srcId="{7B0CF541-0732-43AC-9F9D-6D79D399774A}" destId="{689296D6-72C3-41D6-BDBC-096ABD559776}" srcOrd="6" destOrd="0" parTransId="{52B33AE3-6E5B-490D-BE30-37C469AACAE1}" sibTransId="{3B883685-6BA1-4197-873B-86632C0B9F63}"/>
    <dgm:cxn modelId="{8516FCCA-E912-4389-89DF-4688D80BDDD7}" srcId="{7B0CF541-0732-43AC-9F9D-6D79D399774A}" destId="{48D7F41D-E149-43DE-A90E-826D2968506E}" srcOrd="10" destOrd="0" parTransId="{68970A7E-50E1-47CA-9103-9BB055F0C291}" sibTransId="{D4521310-35AA-4791-9CEA-D7BB7BA114DD}"/>
    <dgm:cxn modelId="{C1404AD1-3698-4455-A29B-E85A72BB9785}" srcId="{7B0CF541-0732-43AC-9F9D-6D79D399774A}" destId="{B994DE57-FAD1-42FE-BC39-1479860BD054}" srcOrd="3" destOrd="0" parTransId="{8255A18F-EE1E-4B58-8A34-DBE01DD6A771}" sibTransId="{E04A2289-82C1-40D4-8D03-D8646E80EE53}"/>
    <dgm:cxn modelId="{89E9CCD6-ECD1-465E-85D3-620A75304E94}" type="presOf" srcId="{689296D6-72C3-41D6-BDBC-096ABD559776}" destId="{156C1A9F-1F3C-44E2-859C-47EA1C08A78A}" srcOrd="0" destOrd="0" presId="urn:microsoft.com/office/officeart/2008/layout/LinedList"/>
    <dgm:cxn modelId="{FF780EE6-C68C-4A8B-B266-198391205591}" srcId="{7B0CF541-0732-43AC-9F9D-6D79D399774A}" destId="{054C8B40-FE31-432D-879E-0794DA74A5F6}" srcOrd="2" destOrd="0" parTransId="{A9D9270B-0E77-430B-91A6-1559D3AC709E}" sibTransId="{8103C12D-FA17-4207-BF0A-9C14CC0DC975}"/>
    <dgm:cxn modelId="{807474EA-9D58-4999-A15A-72A9163DCF42}" srcId="{7B0CF541-0732-43AC-9F9D-6D79D399774A}" destId="{A6DDF43F-6753-4E85-A16C-2343361055B9}" srcOrd="1" destOrd="0" parTransId="{B9CB1DE3-CD89-4B05-9A12-EABA5A4E4958}" sibTransId="{71C37DA3-5933-4D7E-8D58-37184B508058}"/>
    <dgm:cxn modelId="{64264EEB-5CD3-4F5B-8380-C8C4DA13836D}" srcId="{7B0CF541-0732-43AC-9F9D-6D79D399774A}" destId="{2D1E55A6-D031-49EE-A2D7-4C10D73A4514}" srcOrd="9" destOrd="0" parTransId="{B3457EE9-240E-40F9-80A9-48072D9F29C6}" sibTransId="{1D877834-747B-4217-AE3A-A03720259059}"/>
    <dgm:cxn modelId="{36FB7AED-A428-4880-97E4-E928F1CAA871}" srcId="{7B0CF541-0732-43AC-9F9D-6D79D399774A}" destId="{E18929C4-3393-4486-8A8A-DAF2E7350EF3}" srcOrd="0" destOrd="0" parTransId="{FCED7683-01A9-44A1-A355-16BE7F905990}" sibTransId="{11B2FFA0-492F-42DD-8ABD-8E6A16F3199C}"/>
    <dgm:cxn modelId="{9CADADFC-3FB9-4909-8390-26B761654AD8}" srcId="{7B0CF541-0732-43AC-9F9D-6D79D399774A}" destId="{778E37BF-BBE9-4A8D-B59C-967E5E4F1BE4}" srcOrd="11" destOrd="0" parTransId="{3F9B77DB-A498-4C21-9FBE-9744B7C06889}" sibTransId="{C1471450-3769-4075-9943-F4DC7E600F88}"/>
    <dgm:cxn modelId="{9D7208CB-1807-426F-9CF7-60994589EB47}" type="presParOf" srcId="{7C6E5337-D2D7-4970-929C-8BBD87E0CEE9}" destId="{2084A9C0-B01F-4C2A-BBB3-0E2041CBE368}" srcOrd="0" destOrd="0" presId="urn:microsoft.com/office/officeart/2008/layout/LinedList"/>
    <dgm:cxn modelId="{56E37B01-7497-4A13-9028-0BA87AE3A514}" type="presParOf" srcId="{7C6E5337-D2D7-4970-929C-8BBD87E0CEE9}" destId="{5F46042F-26C6-4FB7-9771-DFD94591FF50}" srcOrd="1" destOrd="0" presId="urn:microsoft.com/office/officeart/2008/layout/LinedList"/>
    <dgm:cxn modelId="{0246EE14-B894-4C4E-9681-2623F5FA9805}" type="presParOf" srcId="{5F46042F-26C6-4FB7-9771-DFD94591FF50}" destId="{58DA9D18-6AA7-4234-A37A-48A09A8C52BB}" srcOrd="0" destOrd="0" presId="urn:microsoft.com/office/officeart/2008/layout/LinedList"/>
    <dgm:cxn modelId="{6875C552-C9CA-426F-A631-6E2707C2EB27}" type="presParOf" srcId="{5F46042F-26C6-4FB7-9771-DFD94591FF50}" destId="{0577101E-5394-4740-B69E-E644B931D0ED}" srcOrd="1" destOrd="0" presId="urn:microsoft.com/office/officeart/2008/layout/LinedList"/>
    <dgm:cxn modelId="{FD2720D2-1CD7-4718-AF6C-D601ED5659D0}" type="presParOf" srcId="{7C6E5337-D2D7-4970-929C-8BBD87E0CEE9}" destId="{915CDEFA-6BCD-4BCA-BA70-036193C75B8D}" srcOrd="2" destOrd="0" presId="urn:microsoft.com/office/officeart/2008/layout/LinedList"/>
    <dgm:cxn modelId="{633DCB7B-CEEE-4C4A-B508-029F37753661}" type="presParOf" srcId="{7C6E5337-D2D7-4970-929C-8BBD87E0CEE9}" destId="{38840EE3-A9E3-420F-A86C-745A41F53CA5}" srcOrd="3" destOrd="0" presId="urn:microsoft.com/office/officeart/2008/layout/LinedList"/>
    <dgm:cxn modelId="{235CC974-6C1D-453F-910C-D78A84E16448}" type="presParOf" srcId="{38840EE3-A9E3-420F-A86C-745A41F53CA5}" destId="{A63E9E06-2C9A-4235-BA28-E7F6FDA961B8}" srcOrd="0" destOrd="0" presId="urn:microsoft.com/office/officeart/2008/layout/LinedList"/>
    <dgm:cxn modelId="{31C3C297-5B52-4CBB-8F67-94CADAB2D1EA}" type="presParOf" srcId="{38840EE3-A9E3-420F-A86C-745A41F53CA5}" destId="{BD4C2571-39E8-4526-99E6-7EF8E1F332F3}" srcOrd="1" destOrd="0" presId="urn:microsoft.com/office/officeart/2008/layout/LinedList"/>
    <dgm:cxn modelId="{7D70716D-0235-45BA-9173-9F596428D977}" type="presParOf" srcId="{7C6E5337-D2D7-4970-929C-8BBD87E0CEE9}" destId="{BFAD2D99-B0DA-441D-A168-BEE353E55C84}" srcOrd="4" destOrd="0" presId="urn:microsoft.com/office/officeart/2008/layout/LinedList"/>
    <dgm:cxn modelId="{D21DA68D-7DEE-4FAB-8CB9-43B53F700968}" type="presParOf" srcId="{7C6E5337-D2D7-4970-929C-8BBD87E0CEE9}" destId="{EAE9184F-383B-403E-9C2C-6D432E547DFA}" srcOrd="5" destOrd="0" presId="urn:microsoft.com/office/officeart/2008/layout/LinedList"/>
    <dgm:cxn modelId="{084CD442-4968-4CA5-9F45-2AFB8C412437}" type="presParOf" srcId="{EAE9184F-383B-403E-9C2C-6D432E547DFA}" destId="{E1037302-12BF-4B1A-9DD7-493CA9993553}" srcOrd="0" destOrd="0" presId="urn:microsoft.com/office/officeart/2008/layout/LinedList"/>
    <dgm:cxn modelId="{A59FC2E3-0933-4F8D-BF02-F2D83546D9FC}" type="presParOf" srcId="{EAE9184F-383B-403E-9C2C-6D432E547DFA}" destId="{2E13032D-5635-46D5-B66C-4DE84226005F}" srcOrd="1" destOrd="0" presId="urn:microsoft.com/office/officeart/2008/layout/LinedList"/>
    <dgm:cxn modelId="{893CC6A1-3208-47E4-94AA-58A871098CAF}" type="presParOf" srcId="{7C6E5337-D2D7-4970-929C-8BBD87E0CEE9}" destId="{712E4769-DA05-4BA3-BE82-04D1B8B236D5}" srcOrd="6" destOrd="0" presId="urn:microsoft.com/office/officeart/2008/layout/LinedList"/>
    <dgm:cxn modelId="{E2369903-9801-47DE-BA0C-25FD76FFF080}" type="presParOf" srcId="{7C6E5337-D2D7-4970-929C-8BBD87E0CEE9}" destId="{FB240A6C-655B-4ECB-822C-378347B8AE7A}" srcOrd="7" destOrd="0" presId="urn:microsoft.com/office/officeart/2008/layout/LinedList"/>
    <dgm:cxn modelId="{6CCCE14E-2E96-40EF-A743-DC608C98D20A}" type="presParOf" srcId="{FB240A6C-655B-4ECB-822C-378347B8AE7A}" destId="{EE4A03FE-8ED0-41CC-BF09-AFDF91A914B3}" srcOrd="0" destOrd="0" presId="urn:microsoft.com/office/officeart/2008/layout/LinedList"/>
    <dgm:cxn modelId="{8D9788E2-90AF-44EB-87E4-680B53A18FD6}" type="presParOf" srcId="{FB240A6C-655B-4ECB-822C-378347B8AE7A}" destId="{04501A40-B8E8-450B-9DF6-EA6993BEB3F9}" srcOrd="1" destOrd="0" presId="urn:microsoft.com/office/officeart/2008/layout/LinedList"/>
    <dgm:cxn modelId="{9B92EE41-10AF-4529-8728-F7B85699B581}" type="presParOf" srcId="{7C6E5337-D2D7-4970-929C-8BBD87E0CEE9}" destId="{C874651C-1B4C-4F38-847F-25EAD5516239}" srcOrd="8" destOrd="0" presId="urn:microsoft.com/office/officeart/2008/layout/LinedList"/>
    <dgm:cxn modelId="{C0E81BB7-C63C-4929-989B-D7EB11B482E2}" type="presParOf" srcId="{7C6E5337-D2D7-4970-929C-8BBD87E0CEE9}" destId="{66DCBA40-C475-4926-8BBA-AE290995C8F8}" srcOrd="9" destOrd="0" presId="urn:microsoft.com/office/officeart/2008/layout/LinedList"/>
    <dgm:cxn modelId="{C92A6F09-0281-4562-9612-9F43494021D1}" type="presParOf" srcId="{66DCBA40-C475-4926-8BBA-AE290995C8F8}" destId="{F28ED646-AFE1-4BB1-AE5F-592549F7DA1A}" srcOrd="0" destOrd="0" presId="urn:microsoft.com/office/officeart/2008/layout/LinedList"/>
    <dgm:cxn modelId="{FD515747-1695-4813-98B5-3987D8B028FC}" type="presParOf" srcId="{66DCBA40-C475-4926-8BBA-AE290995C8F8}" destId="{83C9E410-2E32-4AAD-ACFC-0B0754FD4221}" srcOrd="1" destOrd="0" presId="urn:microsoft.com/office/officeart/2008/layout/LinedList"/>
    <dgm:cxn modelId="{8DA02790-68EB-4AB9-B863-B30779941FFE}" type="presParOf" srcId="{7C6E5337-D2D7-4970-929C-8BBD87E0CEE9}" destId="{4D510C2F-7EBE-4C42-B7DE-948EE21C16A9}" srcOrd="10" destOrd="0" presId="urn:microsoft.com/office/officeart/2008/layout/LinedList"/>
    <dgm:cxn modelId="{067CA16C-2DF9-471A-A1CF-B95B6EB4517A}" type="presParOf" srcId="{7C6E5337-D2D7-4970-929C-8BBD87E0CEE9}" destId="{67EF2904-0491-43FD-8006-1A1055FF6D33}" srcOrd="11" destOrd="0" presId="urn:microsoft.com/office/officeart/2008/layout/LinedList"/>
    <dgm:cxn modelId="{BAC24B74-A0F2-4E1C-8229-B85D1ABA3ACA}" type="presParOf" srcId="{67EF2904-0491-43FD-8006-1A1055FF6D33}" destId="{F183A06A-126E-41C2-998A-5671003DC43F}" srcOrd="0" destOrd="0" presId="urn:microsoft.com/office/officeart/2008/layout/LinedList"/>
    <dgm:cxn modelId="{07189B0F-44E2-480A-B3D8-1B6C9E12910C}" type="presParOf" srcId="{67EF2904-0491-43FD-8006-1A1055FF6D33}" destId="{2A39087A-3F62-4584-9744-9DAB1274CAC9}" srcOrd="1" destOrd="0" presId="urn:microsoft.com/office/officeart/2008/layout/LinedList"/>
    <dgm:cxn modelId="{7FC998EC-5D51-4AFD-AC61-4E7D8E6DA90C}" type="presParOf" srcId="{7C6E5337-D2D7-4970-929C-8BBD87E0CEE9}" destId="{A5DDEF11-C4CC-483F-8BF2-5FA4315880CE}" srcOrd="12" destOrd="0" presId="urn:microsoft.com/office/officeart/2008/layout/LinedList"/>
    <dgm:cxn modelId="{3F90E3E4-216D-4BC5-BF52-C9FFDBF9488E}" type="presParOf" srcId="{7C6E5337-D2D7-4970-929C-8BBD87E0CEE9}" destId="{6740FDD7-D1CF-4A34-A736-EBE6B1BF328A}" srcOrd="13" destOrd="0" presId="urn:microsoft.com/office/officeart/2008/layout/LinedList"/>
    <dgm:cxn modelId="{334A2949-C7A6-4886-9C9B-86A7D460DF74}" type="presParOf" srcId="{6740FDD7-D1CF-4A34-A736-EBE6B1BF328A}" destId="{156C1A9F-1F3C-44E2-859C-47EA1C08A78A}" srcOrd="0" destOrd="0" presId="urn:microsoft.com/office/officeart/2008/layout/LinedList"/>
    <dgm:cxn modelId="{51348379-63B7-487C-AC85-672AEFA8A2EA}" type="presParOf" srcId="{6740FDD7-D1CF-4A34-A736-EBE6B1BF328A}" destId="{444E0472-0D0A-4DAE-993B-B5521E734D51}" srcOrd="1" destOrd="0" presId="urn:microsoft.com/office/officeart/2008/layout/LinedList"/>
    <dgm:cxn modelId="{B5E63212-2342-438E-962C-66A783471AB1}" type="presParOf" srcId="{7C6E5337-D2D7-4970-929C-8BBD87E0CEE9}" destId="{46255F8B-C36C-4276-888A-BFB2652411F6}" srcOrd="14" destOrd="0" presId="urn:microsoft.com/office/officeart/2008/layout/LinedList"/>
    <dgm:cxn modelId="{494C15AB-6119-4926-A282-E1C2BCDF41E4}" type="presParOf" srcId="{7C6E5337-D2D7-4970-929C-8BBD87E0CEE9}" destId="{67A51C21-44A7-4048-A980-6D03D6C3EA21}" srcOrd="15" destOrd="0" presId="urn:microsoft.com/office/officeart/2008/layout/LinedList"/>
    <dgm:cxn modelId="{C150BFAC-1487-4E9B-8DD7-A0206E1B7385}" type="presParOf" srcId="{67A51C21-44A7-4048-A980-6D03D6C3EA21}" destId="{B3C8140D-49AC-4BCC-97BB-5CB76AD1AD7B}" srcOrd="0" destOrd="0" presId="urn:microsoft.com/office/officeart/2008/layout/LinedList"/>
    <dgm:cxn modelId="{1B590181-0E3D-4B92-8F54-B97E17A9AB3A}" type="presParOf" srcId="{67A51C21-44A7-4048-A980-6D03D6C3EA21}" destId="{D7C8A5B9-0E64-4C82-A497-C357D281B2FA}" srcOrd="1" destOrd="0" presId="urn:microsoft.com/office/officeart/2008/layout/LinedList"/>
    <dgm:cxn modelId="{454B2977-E17B-4376-B379-E77B525FBCCF}" type="presParOf" srcId="{7C6E5337-D2D7-4970-929C-8BBD87E0CEE9}" destId="{002B8501-15DF-4DB1-9467-67CEDB6CAE8F}" srcOrd="16" destOrd="0" presId="urn:microsoft.com/office/officeart/2008/layout/LinedList"/>
    <dgm:cxn modelId="{155CFCEA-72A4-4A42-B25E-4072AE2542E1}" type="presParOf" srcId="{7C6E5337-D2D7-4970-929C-8BBD87E0CEE9}" destId="{EBE912CC-7897-4915-9F39-DF2F742E6765}" srcOrd="17" destOrd="0" presId="urn:microsoft.com/office/officeart/2008/layout/LinedList"/>
    <dgm:cxn modelId="{9ACD2C1D-C230-4142-AAEF-254C7DE50F9F}" type="presParOf" srcId="{EBE912CC-7897-4915-9F39-DF2F742E6765}" destId="{C6B9A0FB-A825-448E-A50C-560273465E33}" srcOrd="0" destOrd="0" presId="urn:microsoft.com/office/officeart/2008/layout/LinedList"/>
    <dgm:cxn modelId="{6FCB530E-30B4-4A60-8B89-54FDE01617EA}" type="presParOf" srcId="{EBE912CC-7897-4915-9F39-DF2F742E6765}" destId="{09147C0B-0908-4FB2-8370-1836F1F72AD6}" srcOrd="1" destOrd="0" presId="urn:microsoft.com/office/officeart/2008/layout/LinedList"/>
    <dgm:cxn modelId="{85D12379-E8E7-4D88-928F-038AD94DF160}" type="presParOf" srcId="{7C6E5337-D2D7-4970-929C-8BBD87E0CEE9}" destId="{C98CF6D8-4330-4CED-8D6D-0DF4CCC487CD}" srcOrd="18" destOrd="0" presId="urn:microsoft.com/office/officeart/2008/layout/LinedList"/>
    <dgm:cxn modelId="{E2BB544C-6050-43CE-9EF8-F0C9E430DAD7}" type="presParOf" srcId="{7C6E5337-D2D7-4970-929C-8BBD87E0CEE9}" destId="{558E6C6C-64D7-4F36-965A-0917FBE62D77}" srcOrd="19" destOrd="0" presId="urn:microsoft.com/office/officeart/2008/layout/LinedList"/>
    <dgm:cxn modelId="{A28AD83D-5F25-4E80-B683-9F7E1B59DA22}" type="presParOf" srcId="{558E6C6C-64D7-4F36-965A-0917FBE62D77}" destId="{8651BF3A-DBBD-4311-AFE6-2F660D6C39B1}" srcOrd="0" destOrd="0" presId="urn:microsoft.com/office/officeart/2008/layout/LinedList"/>
    <dgm:cxn modelId="{04BCC821-4DD7-4F8A-B955-851E878ACD1D}" type="presParOf" srcId="{558E6C6C-64D7-4F36-965A-0917FBE62D77}" destId="{773E9F1E-6876-4574-A3AA-781C8E321499}" srcOrd="1" destOrd="0" presId="urn:microsoft.com/office/officeart/2008/layout/LinedList"/>
    <dgm:cxn modelId="{B503F75A-479D-4B2E-91D9-52DC469A4D62}" type="presParOf" srcId="{7C6E5337-D2D7-4970-929C-8BBD87E0CEE9}" destId="{11BBE9C9-8188-4F82-AD9C-E4725EC796D3}" srcOrd="20" destOrd="0" presId="urn:microsoft.com/office/officeart/2008/layout/LinedList"/>
    <dgm:cxn modelId="{86C5739B-92A7-4FE5-8B54-55FA28DFC7FE}" type="presParOf" srcId="{7C6E5337-D2D7-4970-929C-8BBD87E0CEE9}" destId="{B3C71F87-9F7C-4E6D-9249-9DE449CA7E8E}" srcOrd="21" destOrd="0" presId="urn:microsoft.com/office/officeart/2008/layout/LinedList"/>
    <dgm:cxn modelId="{313DC487-FF71-45C7-A67B-B9DF7919C3FA}" type="presParOf" srcId="{B3C71F87-9F7C-4E6D-9249-9DE449CA7E8E}" destId="{74882F69-3EE4-4F00-948F-FC3428AF2A49}" srcOrd="0" destOrd="0" presId="urn:microsoft.com/office/officeart/2008/layout/LinedList"/>
    <dgm:cxn modelId="{70891ABA-0133-47B9-8777-D4FDBB44F09C}" type="presParOf" srcId="{B3C71F87-9F7C-4E6D-9249-9DE449CA7E8E}" destId="{19AF071A-D1E3-4C8E-B3B2-32A8523CED5C}" srcOrd="1" destOrd="0" presId="urn:microsoft.com/office/officeart/2008/layout/LinedList"/>
    <dgm:cxn modelId="{647D9183-8ECA-4B5A-AC8D-7BDE5096769E}" type="presParOf" srcId="{7C6E5337-D2D7-4970-929C-8BBD87E0CEE9}" destId="{13AA1502-AF59-405F-947F-F3322A4A04E2}" srcOrd="22" destOrd="0" presId="urn:microsoft.com/office/officeart/2008/layout/LinedList"/>
    <dgm:cxn modelId="{C325B516-DB44-40C5-8ACA-92C821D63930}" type="presParOf" srcId="{7C6E5337-D2D7-4970-929C-8BBD87E0CEE9}" destId="{9E17D736-D540-4C5D-8AF1-C30FEDD66C7F}" srcOrd="23" destOrd="0" presId="urn:microsoft.com/office/officeart/2008/layout/LinedList"/>
    <dgm:cxn modelId="{B48E801E-FE40-426A-9EBF-3FFFF26B26D6}" type="presParOf" srcId="{9E17D736-D540-4C5D-8AF1-C30FEDD66C7F}" destId="{D10EA05E-BA06-4C7B-95F1-83FFBF65B767}" srcOrd="0" destOrd="0" presId="urn:microsoft.com/office/officeart/2008/layout/LinedList"/>
    <dgm:cxn modelId="{86F1637D-771E-4E4B-8EB9-731532F44D47}" type="presParOf" srcId="{9E17D736-D540-4C5D-8AF1-C30FEDD66C7F}" destId="{C01C2149-72FE-49CD-A899-2D1223C9E0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72B588E-FADB-4890-93CC-358CE2F48008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845C2D5-383A-4F14-8AEA-441EE8C36598}">
      <dgm:prSet custT="1"/>
      <dgm:spPr/>
      <dgm:t>
        <a:bodyPr/>
        <a:lstStyle/>
        <a:p>
          <a:r>
            <a:rPr lang="pt-BR" sz="2000" b="0" dirty="0">
              <a:latin typeface="Roboto" panose="02000000000000000000" pitchFamily="2" charset="0"/>
              <a:ea typeface="Roboto" panose="02000000000000000000" pitchFamily="2" charset="0"/>
            </a:rPr>
            <a:t>Monarquia Constitucional</a:t>
          </a:r>
        </a:p>
      </dgm:t>
    </dgm:pt>
    <dgm:pt modelId="{B3AF6214-34C2-4434-8D4D-370FB8B82A7E}" type="parTrans" cxnId="{63A38E56-564D-419B-AA2F-A0D7159B7194}">
      <dgm:prSet/>
      <dgm:spPr/>
      <dgm:t>
        <a:bodyPr/>
        <a:lstStyle/>
        <a:p>
          <a:endParaRPr lang="pt-BR"/>
        </a:p>
      </dgm:t>
    </dgm:pt>
    <dgm:pt modelId="{EAF0556B-8127-4B7D-8977-4CC7A7C09D41}" type="sibTrans" cxnId="{63A38E56-564D-419B-AA2F-A0D7159B7194}">
      <dgm:prSet/>
      <dgm:spPr/>
      <dgm:t>
        <a:bodyPr/>
        <a:lstStyle/>
        <a:p>
          <a:endParaRPr lang="pt-BR"/>
        </a:p>
      </dgm:t>
    </dgm:pt>
    <dgm:pt modelId="{F149EA0D-C253-4650-8EC6-DB8D1C6864D7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Fim dos privilégios do clero e da nobreza</a:t>
          </a:r>
        </a:p>
      </dgm:t>
    </dgm:pt>
    <dgm:pt modelId="{56C5F12D-D844-42C2-ABF5-A981F520CF20}" type="parTrans" cxnId="{C4C3BB22-4029-4AA4-94A1-927361DEAA7C}">
      <dgm:prSet/>
      <dgm:spPr/>
      <dgm:t>
        <a:bodyPr/>
        <a:lstStyle/>
        <a:p>
          <a:endParaRPr lang="pt-BR"/>
        </a:p>
      </dgm:t>
    </dgm:pt>
    <dgm:pt modelId="{69DF5A35-D2CA-4228-AF0D-9DE861A4A484}" type="sibTrans" cxnId="{C4C3BB22-4029-4AA4-94A1-927361DEAA7C}">
      <dgm:prSet/>
      <dgm:spPr/>
      <dgm:t>
        <a:bodyPr/>
        <a:lstStyle/>
        <a:p>
          <a:endParaRPr lang="pt-BR"/>
        </a:p>
      </dgm:t>
    </dgm:pt>
    <dgm:pt modelId="{D53B4444-134C-4D5C-810B-750D5FF6DE4D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Convenção Nacional</a:t>
          </a:r>
        </a:p>
      </dgm:t>
    </dgm:pt>
    <dgm:pt modelId="{F25E17B2-BE21-4811-B324-7A294E376A1D}" type="parTrans" cxnId="{B9E50F8C-2700-451C-9F51-B0F1611B16DD}">
      <dgm:prSet/>
      <dgm:spPr/>
      <dgm:t>
        <a:bodyPr/>
        <a:lstStyle/>
        <a:p>
          <a:endParaRPr lang="pt-BR"/>
        </a:p>
      </dgm:t>
    </dgm:pt>
    <dgm:pt modelId="{02C33FB1-1820-4C0F-834B-3096B6E598E2}" type="sibTrans" cxnId="{B9E50F8C-2700-451C-9F51-B0F1611B16DD}">
      <dgm:prSet/>
      <dgm:spPr/>
      <dgm:t>
        <a:bodyPr/>
        <a:lstStyle/>
        <a:p>
          <a:endParaRPr lang="pt-BR"/>
        </a:p>
      </dgm:t>
    </dgm:pt>
    <dgm:pt modelId="{A0168A74-9938-415C-A3B6-417A027B7D56}">
      <dgm:prSet custT="1"/>
      <dgm:spPr/>
      <dgm:t>
        <a:bodyPr/>
        <a:lstStyle/>
        <a:p>
          <a:r>
            <a:rPr lang="pt-BR" sz="11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Voto universal masculino</a:t>
          </a:r>
        </a:p>
      </dgm:t>
    </dgm:pt>
    <dgm:pt modelId="{D25745F9-E0BB-4C8A-AAD1-A763F8EDC27A}" type="parTrans" cxnId="{9C2727C5-D6EE-46C0-AFA3-81820DBC7850}">
      <dgm:prSet/>
      <dgm:spPr/>
      <dgm:t>
        <a:bodyPr/>
        <a:lstStyle/>
        <a:p>
          <a:endParaRPr lang="pt-BR"/>
        </a:p>
      </dgm:t>
    </dgm:pt>
    <dgm:pt modelId="{DBD4DB1C-A253-4C74-918D-8546C8BB03E7}" type="sibTrans" cxnId="{9C2727C5-D6EE-46C0-AFA3-81820DBC7850}">
      <dgm:prSet/>
      <dgm:spPr/>
      <dgm:t>
        <a:bodyPr/>
        <a:lstStyle/>
        <a:p>
          <a:endParaRPr lang="pt-BR"/>
        </a:p>
      </dgm:t>
    </dgm:pt>
    <dgm:pt modelId="{BC4358EB-F8DF-4BEC-881E-5BC8941416A5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Jacobinos no poder</a:t>
          </a:r>
        </a:p>
      </dgm:t>
    </dgm:pt>
    <dgm:pt modelId="{E12BAFA7-AC56-4551-AE48-79618180D701}" type="parTrans" cxnId="{0A4151AC-21FA-4578-BFDE-4EE6082D8A30}">
      <dgm:prSet/>
      <dgm:spPr/>
      <dgm:t>
        <a:bodyPr/>
        <a:lstStyle/>
        <a:p>
          <a:endParaRPr lang="pt-BR"/>
        </a:p>
      </dgm:t>
    </dgm:pt>
    <dgm:pt modelId="{0B6C69F2-C5E4-411A-9342-BEA7F3659FA4}" type="sibTrans" cxnId="{0A4151AC-21FA-4578-BFDE-4EE6082D8A30}">
      <dgm:prSet/>
      <dgm:spPr/>
      <dgm:t>
        <a:bodyPr/>
        <a:lstStyle/>
        <a:p>
          <a:endParaRPr lang="pt-BR"/>
        </a:p>
      </dgm:t>
    </dgm:pt>
    <dgm:pt modelId="{6661EC5F-BDE9-49A6-92D6-6BAACF9AD559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Criação do Comitê de Salvação Pública</a:t>
          </a:r>
        </a:p>
      </dgm:t>
    </dgm:pt>
    <dgm:pt modelId="{30AE0A41-DA07-4DE5-B0D6-B6CC30831698}" type="parTrans" cxnId="{2F5EB983-BDC1-4D79-BF08-5BC03A23038D}">
      <dgm:prSet/>
      <dgm:spPr/>
      <dgm:t>
        <a:bodyPr/>
        <a:lstStyle/>
        <a:p>
          <a:endParaRPr lang="pt-BR"/>
        </a:p>
      </dgm:t>
    </dgm:pt>
    <dgm:pt modelId="{051C0D1F-EBFC-4E23-B6A5-889941B745F8}" type="sibTrans" cxnId="{2F5EB983-BDC1-4D79-BF08-5BC03A23038D}">
      <dgm:prSet/>
      <dgm:spPr/>
      <dgm:t>
        <a:bodyPr/>
        <a:lstStyle/>
        <a:p>
          <a:endParaRPr lang="pt-BR"/>
        </a:p>
      </dgm:t>
    </dgm:pt>
    <dgm:pt modelId="{7BCE1962-0FC6-4A56-AD00-F32B15CF228B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Fim do direito real de criar e aprovar leis</a:t>
          </a:r>
        </a:p>
      </dgm:t>
    </dgm:pt>
    <dgm:pt modelId="{42B7EE68-DB97-44B0-96B5-052491C488ED}" type="parTrans" cxnId="{FE1C0B64-4723-44B6-949B-DCA43329654B}">
      <dgm:prSet/>
      <dgm:spPr/>
      <dgm:t>
        <a:bodyPr/>
        <a:lstStyle/>
        <a:p>
          <a:endParaRPr lang="pt-BR"/>
        </a:p>
      </dgm:t>
    </dgm:pt>
    <dgm:pt modelId="{F2A0946A-49FD-4B55-BE03-BAF72A965C0C}" type="sibTrans" cxnId="{FE1C0B64-4723-44B6-949B-DCA43329654B}">
      <dgm:prSet/>
      <dgm:spPr/>
      <dgm:t>
        <a:bodyPr/>
        <a:lstStyle/>
        <a:p>
          <a:endParaRPr lang="pt-BR"/>
        </a:p>
      </dgm:t>
    </dgm:pt>
    <dgm:pt modelId="{793CD6F5-EF1B-44D8-8AC1-A21518019A9E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Fim da monarquia e proclamação da República</a:t>
          </a:r>
        </a:p>
      </dgm:t>
    </dgm:pt>
    <dgm:pt modelId="{486E096E-4AB5-4DF3-BA09-DADDB7328B0B}" type="parTrans" cxnId="{D27D4C7C-CECE-4E1F-A79A-8797C181981D}">
      <dgm:prSet/>
      <dgm:spPr/>
      <dgm:t>
        <a:bodyPr/>
        <a:lstStyle/>
        <a:p>
          <a:endParaRPr lang="pt-BR"/>
        </a:p>
      </dgm:t>
    </dgm:pt>
    <dgm:pt modelId="{43742FA0-70F2-408E-8C0C-7911DD979FDB}" type="sibTrans" cxnId="{D27D4C7C-CECE-4E1F-A79A-8797C181981D}">
      <dgm:prSet/>
      <dgm:spPr/>
      <dgm:t>
        <a:bodyPr/>
        <a:lstStyle/>
        <a:p>
          <a:endParaRPr lang="pt-BR"/>
        </a:p>
      </dgm:t>
    </dgm:pt>
    <dgm:pt modelId="{9B8DCB43-8DE9-4773-BF1E-DE5F66CE71E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Composição da Assembleia: girondinos, jacobinos, </a:t>
          </a:r>
          <a:r>
            <a:rPr lang="pt-BR" sz="1200" i="1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cordeliers</a:t>
          </a: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 e planície</a:t>
          </a:r>
        </a:p>
      </dgm:t>
    </dgm:pt>
    <dgm:pt modelId="{68FF7498-35C7-4AAF-9573-F724419E2FE5}" type="sibTrans" cxnId="{66227996-0E29-4AD4-A46F-C4D786695725}">
      <dgm:prSet/>
      <dgm:spPr/>
      <dgm:t>
        <a:bodyPr/>
        <a:lstStyle/>
        <a:p>
          <a:endParaRPr lang="pt-BR"/>
        </a:p>
      </dgm:t>
    </dgm:pt>
    <dgm:pt modelId="{A40C230A-E71F-45E0-8BFD-D76E1F632F2F}" type="parTrans" cxnId="{66227996-0E29-4AD4-A46F-C4D786695725}">
      <dgm:prSet/>
      <dgm:spPr/>
      <dgm:t>
        <a:bodyPr/>
        <a:lstStyle/>
        <a:p>
          <a:endParaRPr lang="pt-BR"/>
        </a:p>
      </dgm:t>
    </dgm:pt>
    <dgm:pt modelId="{7D49EAA0-C1AB-4EF1-AA5B-EB6738D5FB1E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Medidas populares</a:t>
          </a:r>
        </a:p>
      </dgm:t>
    </dgm:pt>
    <dgm:pt modelId="{40934D5F-774A-440C-B89A-648090C44EA6}" type="parTrans" cxnId="{2250AC20-D665-41B1-A735-582721ADDBD5}">
      <dgm:prSet/>
      <dgm:spPr/>
      <dgm:t>
        <a:bodyPr/>
        <a:lstStyle/>
        <a:p>
          <a:endParaRPr lang="pt-BR"/>
        </a:p>
      </dgm:t>
    </dgm:pt>
    <dgm:pt modelId="{15BF2718-08D5-472F-AF37-5FA688AA5AB5}" type="sibTrans" cxnId="{2250AC20-D665-41B1-A735-582721ADDBD5}">
      <dgm:prSet/>
      <dgm:spPr/>
      <dgm:t>
        <a:bodyPr/>
        <a:lstStyle/>
        <a:p>
          <a:endParaRPr lang="pt-BR"/>
        </a:p>
      </dgm:t>
    </dgm:pt>
    <dgm:pt modelId="{904C4796-33C7-4F1C-9AA2-B9B64239BAC7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Assassinato de Marat </a:t>
          </a:r>
        </a:p>
      </dgm:t>
    </dgm:pt>
    <dgm:pt modelId="{804EB995-EE2E-4D8A-8034-9D0C06FF1ED6}" type="parTrans" cxnId="{3E75F33D-B84D-40E9-A1A4-E131DABB439A}">
      <dgm:prSet/>
      <dgm:spPr/>
      <dgm:t>
        <a:bodyPr/>
        <a:lstStyle/>
        <a:p>
          <a:endParaRPr lang="pt-BR"/>
        </a:p>
      </dgm:t>
    </dgm:pt>
    <dgm:pt modelId="{57E1CB14-886A-4482-BB79-501545E54BC8}" type="sibTrans" cxnId="{3E75F33D-B84D-40E9-A1A4-E131DABB439A}">
      <dgm:prSet/>
      <dgm:spPr/>
      <dgm:t>
        <a:bodyPr/>
        <a:lstStyle/>
        <a:p>
          <a:endParaRPr lang="pt-BR"/>
        </a:p>
      </dgm:t>
    </dgm:pt>
    <dgm:pt modelId="{CD6E4842-8947-48B6-BC07-F36213C8CB99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Diretório</a:t>
          </a:r>
        </a:p>
      </dgm:t>
    </dgm:pt>
    <dgm:pt modelId="{0D69912C-EF18-4544-8554-BAF99BCAB1B2}" type="parTrans" cxnId="{D2DFBBCD-5849-4AED-B250-0372A1521190}">
      <dgm:prSet/>
      <dgm:spPr/>
      <dgm:t>
        <a:bodyPr/>
        <a:lstStyle/>
        <a:p>
          <a:endParaRPr lang="pt-BR"/>
        </a:p>
      </dgm:t>
    </dgm:pt>
    <dgm:pt modelId="{802858F0-182D-4C8C-823C-F5CC45F524DE}" type="sibTrans" cxnId="{D2DFBBCD-5849-4AED-B250-0372A1521190}">
      <dgm:prSet/>
      <dgm:spPr/>
      <dgm:t>
        <a:bodyPr/>
        <a:lstStyle/>
        <a:p>
          <a:endParaRPr lang="pt-BR"/>
        </a:p>
      </dgm:t>
    </dgm:pt>
    <dgm:pt modelId="{A6CC1CE3-A53E-4067-9331-9D595A338FAF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Criação de novos privilégios: voto censitário (exclusão de camponeses, artesãos, operários e mulheres)</a:t>
          </a:r>
        </a:p>
      </dgm:t>
    </dgm:pt>
    <dgm:pt modelId="{C8DFC822-D80F-4C4C-9B15-A3860AD7CE71}" type="parTrans" cxnId="{CE7428FC-8B50-4867-8D9A-D5B7332E6ADA}">
      <dgm:prSet/>
      <dgm:spPr/>
      <dgm:t>
        <a:bodyPr/>
        <a:lstStyle/>
        <a:p>
          <a:endParaRPr lang="pt-BR"/>
        </a:p>
      </dgm:t>
    </dgm:pt>
    <dgm:pt modelId="{0915E24F-91DD-41CE-BAA7-524939E3EB35}" type="sibTrans" cxnId="{CE7428FC-8B50-4867-8D9A-D5B7332E6ADA}">
      <dgm:prSet/>
      <dgm:spPr/>
      <dgm:t>
        <a:bodyPr/>
        <a:lstStyle/>
        <a:p>
          <a:endParaRPr lang="pt-BR"/>
        </a:p>
      </dgm:t>
    </dgm:pt>
    <dgm:pt modelId="{7CC848BD-6B1A-4ED5-880F-8D20110481B1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Luís XVI se alia aos reis da Áustria e da Prússia e tenta fugir</a:t>
          </a:r>
        </a:p>
      </dgm:t>
    </dgm:pt>
    <dgm:pt modelId="{D011F43E-1EBB-4BD1-AAF2-BF3F05F0D419}" type="parTrans" cxnId="{589FD2BC-CD8F-4053-A68E-DC54BEC51793}">
      <dgm:prSet/>
      <dgm:spPr/>
      <dgm:t>
        <a:bodyPr/>
        <a:lstStyle/>
        <a:p>
          <a:endParaRPr lang="pt-BR"/>
        </a:p>
      </dgm:t>
    </dgm:pt>
    <dgm:pt modelId="{53FFAC2F-A497-44D2-9C1C-631A57129178}" type="sibTrans" cxnId="{589FD2BC-CD8F-4053-A68E-DC54BEC51793}">
      <dgm:prSet/>
      <dgm:spPr/>
      <dgm:t>
        <a:bodyPr/>
        <a:lstStyle/>
        <a:p>
          <a:endParaRPr lang="pt-BR"/>
        </a:p>
      </dgm:t>
    </dgm:pt>
    <dgm:pt modelId="{420F9D52-E83A-4D81-8FA4-4CD54606FAA4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Assembleia declara “a pátria em perigo” e o povo se arma para defender o país</a:t>
          </a:r>
        </a:p>
      </dgm:t>
    </dgm:pt>
    <dgm:pt modelId="{BE64A8F1-2D64-45A0-9652-4D50CDE9D7D3}" type="parTrans" cxnId="{F0F6DFF9-7D5F-411D-8358-027D0C2C5806}">
      <dgm:prSet/>
      <dgm:spPr/>
      <dgm:t>
        <a:bodyPr/>
        <a:lstStyle/>
        <a:p>
          <a:endParaRPr lang="pt-BR"/>
        </a:p>
      </dgm:t>
    </dgm:pt>
    <dgm:pt modelId="{B8D62E10-407C-46E2-8877-FF634C0BA61F}" type="sibTrans" cxnId="{F0F6DFF9-7D5F-411D-8358-027D0C2C5806}">
      <dgm:prSet/>
      <dgm:spPr/>
      <dgm:t>
        <a:bodyPr/>
        <a:lstStyle/>
        <a:p>
          <a:endParaRPr lang="pt-BR"/>
        </a:p>
      </dgm:t>
    </dgm:pt>
    <dgm:pt modelId="{B24FE59C-13C4-4001-B7D6-3112ED466012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 rei é capturado e o exército francês vence o exército estrangeiro</a:t>
          </a:r>
        </a:p>
      </dgm:t>
    </dgm:pt>
    <dgm:pt modelId="{396DB709-70D7-4A8F-AC31-0409CD3689EB}" type="parTrans" cxnId="{667BC4D8-4787-4567-9BB4-6BD46004C275}">
      <dgm:prSet/>
      <dgm:spPr/>
      <dgm:t>
        <a:bodyPr/>
        <a:lstStyle/>
        <a:p>
          <a:endParaRPr lang="pt-BR"/>
        </a:p>
      </dgm:t>
    </dgm:pt>
    <dgm:pt modelId="{62B0E8EB-6C3D-40EF-97E7-AF4C20F0E9ED}" type="sibTrans" cxnId="{667BC4D8-4787-4567-9BB4-6BD46004C275}">
      <dgm:prSet/>
      <dgm:spPr/>
      <dgm:t>
        <a:bodyPr/>
        <a:lstStyle/>
        <a:p>
          <a:endParaRPr lang="pt-BR"/>
        </a:p>
      </dgm:t>
    </dgm:pt>
    <dgm:pt modelId="{51DC3B17-040D-44E9-A3FC-ACCC701A36D5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Representantes da alta burguesia: grandes comerciantes, industriais e banqueiros</a:t>
          </a:r>
        </a:p>
      </dgm:t>
    </dgm:pt>
    <dgm:pt modelId="{82B318C8-75F4-41A1-8469-6443A654B602}" type="parTrans" cxnId="{F9EB1854-5BD9-4FBC-9E46-AF3E2249F953}">
      <dgm:prSet/>
      <dgm:spPr/>
      <dgm:t>
        <a:bodyPr/>
        <a:lstStyle/>
        <a:p>
          <a:endParaRPr lang="pt-BR"/>
        </a:p>
      </dgm:t>
    </dgm:pt>
    <dgm:pt modelId="{FE694935-6A7B-4B0E-A4AB-A72727BA0660}" type="sibTrans" cxnId="{F9EB1854-5BD9-4FBC-9E46-AF3E2249F953}">
      <dgm:prSet/>
      <dgm:spPr/>
      <dgm:t>
        <a:bodyPr/>
        <a:lstStyle/>
        <a:p>
          <a:endParaRPr lang="pt-BR"/>
        </a:p>
      </dgm:t>
    </dgm:pt>
    <dgm:pt modelId="{842EAA1E-0306-4330-A5CF-29BB83600F7E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Julgamento e condenação de Luís XVI</a:t>
          </a:r>
        </a:p>
      </dgm:t>
    </dgm:pt>
    <dgm:pt modelId="{1F875D9E-C15D-4480-BFCB-B9B4FFEB23D4}" type="parTrans" cxnId="{B88EE539-4232-4E81-8131-6F39529D7E41}">
      <dgm:prSet/>
      <dgm:spPr/>
      <dgm:t>
        <a:bodyPr/>
        <a:lstStyle/>
        <a:p>
          <a:endParaRPr lang="pt-BR"/>
        </a:p>
      </dgm:t>
    </dgm:pt>
    <dgm:pt modelId="{79C0A880-FC78-49C6-899E-F5D18FA4DB1D}" type="sibTrans" cxnId="{B88EE539-4232-4E81-8131-6F39529D7E41}">
      <dgm:prSet/>
      <dgm:spPr/>
      <dgm:t>
        <a:bodyPr/>
        <a:lstStyle/>
        <a:p>
          <a:endParaRPr lang="pt-BR"/>
        </a:p>
      </dgm:t>
    </dgm:pt>
    <dgm:pt modelId="{B48D30FD-8642-4A23-946A-A4EB21879940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Execução de Luís XVI</a:t>
          </a:r>
        </a:p>
      </dgm:t>
    </dgm:pt>
    <dgm:pt modelId="{6C3490F8-CBAD-4D5A-93C5-3350D31AEE3B}" type="parTrans" cxnId="{E12B0AF4-60EC-44E5-9F7B-350CCB646216}">
      <dgm:prSet/>
      <dgm:spPr/>
      <dgm:t>
        <a:bodyPr/>
        <a:lstStyle/>
        <a:p>
          <a:endParaRPr lang="pt-BR"/>
        </a:p>
      </dgm:t>
    </dgm:pt>
    <dgm:pt modelId="{B471695B-C85B-4C35-A802-BA1B02FAD5BA}" type="sibTrans" cxnId="{E12B0AF4-60EC-44E5-9F7B-350CCB646216}">
      <dgm:prSet/>
      <dgm:spPr/>
      <dgm:t>
        <a:bodyPr/>
        <a:lstStyle/>
        <a:p>
          <a:endParaRPr lang="pt-BR"/>
        </a:p>
      </dgm:t>
    </dgm:pt>
    <dgm:pt modelId="{9D4B0EE8-1B51-4BEF-A83B-44576593BBF7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Aumento da tensão entre jacobinos e girondinos</a:t>
          </a:r>
        </a:p>
      </dgm:t>
    </dgm:pt>
    <dgm:pt modelId="{98FEF65E-7C65-486D-8E09-DA3B71246C67}" type="parTrans" cxnId="{4CD0D31D-504C-4FD7-8CAE-2E63C239B1D9}">
      <dgm:prSet/>
      <dgm:spPr/>
      <dgm:t>
        <a:bodyPr/>
        <a:lstStyle/>
        <a:p>
          <a:endParaRPr lang="pt-BR"/>
        </a:p>
      </dgm:t>
    </dgm:pt>
    <dgm:pt modelId="{27CCFDA1-FC33-4F76-B8C4-941A49CD2F5F}" type="sibTrans" cxnId="{4CD0D31D-504C-4FD7-8CAE-2E63C239B1D9}">
      <dgm:prSet/>
      <dgm:spPr/>
      <dgm:t>
        <a:bodyPr/>
        <a:lstStyle/>
        <a:p>
          <a:endParaRPr lang="pt-BR"/>
        </a:p>
      </dgm:t>
    </dgm:pt>
    <dgm:pt modelId="{2A3D69E9-1D57-482A-A86B-D24E6D993522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Aumento da repressão: Período do Terror</a:t>
          </a:r>
        </a:p>
      </dgm:t>
    </dgm:pt>
    <dgm:pt modelId="{905F3793-8C55-431F-866E-E3B71FBA44BE}" type="parTrans" cxnId="{AD36FBEA-7575-4239-B6EF-4CC20A796E85}">
      <dgm:prSet/>
      <dgm:spPr/>
      <dgm:t>
        <a:bodyPr/>
        <a:lstStyle/>
        <a:p>
          <a:endParaRPr lang="pt-BR"/>
        </a:p>
      </dgm:t>
    </dgm:pt>
    <dgm:pt modelId="{7F1D5D32-D330-4721-A887-05F8392023D0}" type="sibTrans" cxnId="{AD36FBEA-7575-4239-B6EF-4CC20A796E85}">
      <dgm:prSet/>
      <dgm:spPr/>
      <dgm:t>
        <a:bodyPr/>
        <a:lstStyle/>
        <a:p>
          <a:endParaRPr lang="pt-BR"/>
        </a:p>
      </dgm:t>
    </dgm:pt>
    <dgm:pt modelId="{C00C1374-059A-4B5F-BAC4-44C7D7B1817E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Golpe dos girondinos e da planície</a:t>
          </a:r>
        </a:p>
      </dgm:t>
    </dgm:pt>
    <dgm:pt modelId="{FE94A0A1-5AC6-4FDC-85CA-9BBEA8F332C1}" type="parTrans" cxnId="{65FE8145-1A45-455D-AA92-4BF2DF164742}">
      <dgm:prSet/>
      <dgm:spPr/>
      <dgm:t>
        <a:bodyPr/>
        <a:lstStyle/>
        <a:p>
          <a:endParaRPr lang="pt-BR"/>
        </a:p>
      </dgm:t>
    </dgm:pt>
    <dgm:pt modelId="{767123BB-8ACE-4175-B6CF-5E62D0C6943C}" type="sibTrans" cxnId="{65FE8145-1A45-455D-AA92-4BF2DF164742}">
      <dgm:prSet/>
      <dgm:spPr/>
      <dgm:t>
        <a:bodyPr/>
        <a:lstStyle/>
        <a:p>
          <a:endParaRPr lang="pt-BR"/>
        </a:p>
      </dgm:t>
    </dgm:pt>
    <dgm:pt modelId="{4A887B0B-F951-4AE5-B644-870857AB6E4D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Prisão e execução de Robespierre e de líderes jacobinos</a:t>
          </a:r>
        </a:p>
      </dgm:t>
    </dgm:pt>
    <dgm:pt modelId="{49B2BE01-D3EB-426D-A986-5F0E6F4B8C72}" type="parTrans" cxnId="{044DA748-CE52-4436-9709-D3BC34E4605E}">
      <dgm:prSet/>
      <dgm:spPr/>
      <dgm:t>
        <a:bodyPr/>
        <a:lstStyle/>
        <a:p>
          <a:endParaRPr lang="pt-BR"/>
        </a:p>
      </dgm:t>
    </dgm:pt>
    <dgm:pt modelId="{2104B1AE-57ED-4B84-A13F-EE4A065F5FE3}" type="sibTrans" cxnId="{044DA748-CE52-4436-9709-D3BC34E4605E}">
      <dgm:prSet/>
      <dgm:spPr/>
      <dgm:t>
        <a:bodyPr/>
        <a:lstStyle/>
        <a:p>
          <a:endParaRPr lang="pt-BR"/>
        </a:p>
      </dgm:t>
    </dgm:pt>
    <dgm:pt modelId="{A0F8C7A0-638A-4BC1-9437-30B599BF058D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Nova Constituição: manutenção da República, voto censitário e governo do Diretório</a:t>
          </a:r>
        </a:p>
      </dgm:t>
    </dgm:pt>
    <dgm:pt modelId="{BE000B25-6A8F-4F54-A46B-809FFD521422}" type="parTrans" cxnId="{C7960DF2-65A3-4536-8924-AE3D44BB2020}">
      <dgm:prSet/>
      <dgm:spPr/>
      <dgm:t>
        <a:bodyPr/>
        <a:lstStyle/>
        <a:p>
          <a:endParaRPr lang="pt-BR"/>
        </a:p>
      </dgm:t>
    </dgm:pt>
    <dgm:pt modelId="{31B55664-9A48-49BC-922A-051D0D1082BC}" type="sibTrans" cxnId="{C7960DF2-65A3-4536-8924-AE3D44BB2020}">
      <dgm:prSet/>
      <dgm:spPr/>
      <dgm:t>
        <a:bodyPr/>
        <a:lstStyle/>
        <a:p>
          <a:endParaRPr lang="pt-BR"/>
        </a:p>
      </dgm:t>
    </dgm:pt>
    <dgm:pt modelId="{D1AF45F9-B794-4987-ADA9-DABA20FAE592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Resistência por parte dos jacobinos e monarquistas</a:t>
          </a:r>
        </a:p>
      </dgm:t>
    </dgm:pt>
    <dgm:pt modelId="{0D70A189-8FB0-43FE-A37D-D91A791D450A}" type="parTrans" cxnId="{C0D2F48D-5044-487A-B77F-E8CB1B4AEB1E}">
      <dgm:prSet/>
      <dgm:spPr/>
      <dgm:t>
        <a:bodyPr/>
        <a:lstStyle/>
        <a:p>
          <a:endParaRPr lang="pt-BR"/>
        </a:p>
      </dgm:t>
    </dgm:pt>
    <dgm:pt modelId="{7C697C12-37FF-4383-B29F-9436132D31EA}" type="sibTrans" cxnId="{C0D2F48D-5044-487A-B77F-E8CB1B4AEB1E}">
      <dgm:prSet/>
      <dgm:spPr/>
      <dgm:t>
        <a:bodyPr/>
        <a:lstStyle/>
        <a:p>
          <a:endParaRPr lang="pt-BR"/>
        </a:p>
      </dgm:t>
    </dgm:pt>
    <dgm:pt modelId="{CDCE6BA1-2829-4345-A8B3-B45F92E824B8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Conspiração dos Iguais, liderada por Graco Babeuf</a:t>
          </a:r>
        </a:p>
      </dgm:t>
    </dgm:pt>
    <dgm:pt modelId="{DA658008-51C2-4916-9B97-A73CAFC1FB48}" type="parTrans" cxnId="{68B33CBA-1D4D-4030-A614-2AFEE7E0187C}">
      <dgm:prSet/>
      <dgm:spPr/>
      <dgm:t>
        <a:bodyPr/>
        <a:lstStyle/>
        <a:p>
          <a:endParaRPr lang="pt-BR"/>
        </a:p>
      </dgm:t>
    </dgm:pt>
    <dgm:pt modelId="{F4DB888D-2AEE-4B2A-A676-F8E200EB6F53}" type="sibTrans" cxnId="{68B33CBA-1D4D-4030-A614-2AFEE7E0187C}">
      <dgm:prSet/>
      <dgm:spPr/>
      <dgm:t>
        <a:bodyPr/>
        <a:lstStyle/>
        <a:p>
          <a:endParaRPr lang="pt-BR"/>
        </a:p>
      </dgm:t>
    </dgm:pt>
    <dgm:pt modelId="{29513A13-E597-40D5-9621-14593EC1781C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Aumento da repressão e execução dos revoltosos</a:t>
          </a:r>
        </a:p>
      </dgm:t>
    </dgm:pt>
    <dgm:pt modelId="{DC707EC9-1D4E-4B08-85F9-26AEFB7958FA}" type="parTrans" cxnId="{57351B7B-4459-4AFA-B0F4-4FC772E8F34E}">
      <dgm:prSet/>
      <dgm:spPr/>
      <dgm:t>
        <a:bodyPr/>
        <a:lstStyle/>
        <a:p>
          <a:endParaRPr lang="pt-BR"/>
        </a:p>
      </dgm:t>
    </dgm:pt>
    <dgm:pt modelId="{ED0C12E6-595A-4CD3-B369-6110053984F8}" type="sibTrans" cxnId="{57351B7B-4459-4AFA-B0F4-4FC772E8F34E}">
      <dgm:prSet/>
      <dgm:spPr/>
      <dgm:t>
        <a:bodyPr/>
        <a:lstStyle/>
        <a:p>
          <a:endParaRPr lang="pt-BR"/>
        </a:p>
      </dgm:t>
    </dgm:pt>
    <dgm:pt modelId="{B2992E60-BCB2-4687-85F6-017F7B2B2A6F}">
      <dgm:prSet custT="1"/>
      <dgm:spPr/>
      <dgm:t>
        <a:bodyPr/>
        <a:lstStyle/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Ascensão de Napoleão Bonaparte e Golpe de 18 Brumário</a:t>
          </a:r>
        </a:p>
      </dgm:t>
    </dgm:pt>
    <dgm:pt modelId="{9F49AF78-5A4C-49D5-A2D9-B38E802D487A}" type="parTrans" cxnId="{8F114DAD-9241-47CF-8926-66E9D4E6D837}">
      <dgm:prSet/>
      <dgm:spPr/>
      <dgm:t>
        <a:bodyPr/>
        <a:lstStyle/>
        <a:p>
          <a:endParaRPr lang="pt-BR"/>
        </a:p>
      </dgm:t>
    </dgm:pt>
    <dgm:pt modelId="{C5EBF4A6-3CB0-465C-A91D-23399AD7729E}" type="sibTrans" cxnId="{8F114DAD-9241-47CF-8926-66E9D4E6D837}">
      <dgm:prSet/>
      <dgm:spPr/>
      <dgm:t>
        <a:bodyPr/>
        <a:lstStyle/>
        <a:p>
          <a:endParaRPr lang="pt-BR"/>
        </a:p>
      </dgm:t>
    </dgm:pt>
    <dgm:pt modelId="{7DF703F4-FB58-416F-8324-456579D766AB}" type="pres">
      <dgm:prSet presAssocID="{172B588E-FADB-4890-93CC-358CE2F480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17E129-AD5D-469D-BF1D-E7073CA8F29B}" type="pres">
      <dgm:prSet presAssocID="{E845C2D5-383A-4F14-8AEA-441EE8C36598}" presName="root" presStyleCnt="0"/>
      <dgm:spPr/>
    </dgm:pt>
    <dgm:pt modelId="{890DC4CF-97E9-4B46-A183-D14D480431C3}" type="pres">
      <dgm:prSet presAssocID="{E845C2D5-383A-4F14-8AEA-441EE8C36598}" presName="rootComposite" presStyleCnt="0"/>
      <dgm:spPr/>
    </dgm:pt>
    <dgm:pt modelId="{158113C3-7EF9-4984-96A1-75E57E833617}" type="pres">
      <dgm:prSet presAssocID="{E845C2D5-383A-4F14-8AEA-441EE8C36598}" presName="rootText" presStyleLbl="node1" presStyleIdx="0" presStyleCnt="4" custScaleX="109830" custScaleY="63108" custLinFactNeighborX="-53657" custLinFactNeighborY="7354"/>
      <dgm:spPr/>
    </dgm:pt>
    <dgm:pt modelId="{F94A06D1-660E-475E-B102-3E5D24400780}" type="pres">
      <dgm:prSet presAssocID="{E845C2D5-383A-4F14-8AEA-441EE8C36598}" presName="rootConnector" presStyleLbl="node1" presStyleIdx="0" presStyleCnt="4"/>
      <dgm:spPr/>
    </dgm:pt>
    <dgm:pt modelId="{B1ECB1B6-1845-434D-A3D4-B5DD7FDB39B4}" type="pres">
      <dgm:prSet presAssocID="{E845C2D5-383A-4F14-8AEA-441EE8C36598}" presName="childShape" presStyleCnt="0"/>
      <dgm:spPr/>
    </dgm:pt>
    <dgm:pt modelId="{9416B744-3A4C-4164-8926-97A3210C0CD2}" type="pres">
      <dgm:prSet presAssocID="{56C5F12D-D844-42C2-ABF5-A981F520CF20}" presName="Name13" presStyleLbl="parChTrans1D2" presStyleIdx="0" presStyleCnt="24"/>
      <dgm:spPr/>
    </dgm:pt>
    <dgm:pt modelId="{3164D534-74BF-4977-B519-BBB91DC8B4E7}" type="pres">
      <dgm:prSet presAssocID="{F149EA0D-C253-4650-8EC6-DB8D1C6864D7}" presName="childText" presStyleLbl="bgAcc1" presStyleIdx="0" presStyleCnt="24" custScaleX="90037" custScaleY="77915" custLinFactNeighborX="-44242" custLinFactNeighborY="-7997">
        <dgm:presLayoutVars>
          <dgm:bulletEnabled val="1"/>
        </dgm:presLayoutVars>
      </dgm:prSet>
      <dgm:spPr/>
    </dgm:pt>
    <dgm:pt modelId="{7FE3A0FF-155A-4B3B-8B4F-FCE568312044}" type="pres">
      <dgm:prSet presAssocID="{42B7EE68-DB97-44B0-96B5-052491C488ED}" presName="Name13" presStyleLbl="parChTrans1D2" presStyleIdx="1" presStyleCnt="24"/>
      <dgm:spPr/>
    </dgm:pt>
    <dgm:pt modelId="{89DCA21E-8B89-4F92-84EA-5F283958424E}" type="pres">
      <dgm:prSet presAssocID="{7BCE1962-0FC6-4A56-AD00-F32B15CF228B}" presName="childText" presStyleLbl="bgAcc1" presStyleIdx="1" presStyleCnt="24" custScaleX="88085" custScaleY="60183" custLinFactNeighborX="-43210" custLinFactNeighborY="-18895">
        <dgm:presLayoutVars>
          <dgm:bulletEnabled val="1"/>
        </dgm:presLayoutVars>
      </dgm:prSet>
      <dgm:spPr/>
    </dgm:pt>
    <dgm:pt modelId="{F0E1474E-643E-4BBB-B336-0D80E00D0905}" type="pres">
      <dgm:prSet presAssocID="{C8DFC822-D80F-4C4C-9B15-A3860AD7CE71}" presName="Name13" presStyleLbl="parChTrans1D2" presStyleIdx="2" presStyleCnt="24"/>
      <dgm:spPr/>
    </dgm:pt>
    <dgm:pt modelId="{7F801C69-4F2D-48B2-9912-2BCC272CF639}" type="pres">
      <dgm:prSet presAssocID="{A6CC1CE3-A53E-4067-9331-9D595A338FAF}" presName="childText" presStyleLbl="bgAcc1" presStyleIdx="2" presStyleCnt="24" custScaleX="94551" custScaleY="115652" custLinFactNeighborX="-43452" custLinFactNeighborY="-30706">
        <dgm:presLayoutVars>
          <dgm:bulletEnabled val="1"/>
        </dgm:presLayoutVars>
      </dgm:prSet>
      <dgm:spPr/>
    </dgm:pt>
    <dgm:pt modelId="{BFDF9BD1-B405-4511-B6A5-708280C0C216}" type="pres">
      <dgm:prSet presAssocID="{D011F43E-1EBB-4BD1-AAF2-BF3F05F0D419}" presName="Name13" presStyleLbl="parChTrans1D2" presStyleIdx="3" presStyleCnt="24"/>
      <dgm:spPr/>
    </dgm:pt>
    <dgm:pt modelId="{C0969542-49DE-4A6A-A187-426F92359D21}" type="pres">
      <dgm:prSet presAssocID="{7CC848BD-6B1A-4ED5-880F-8D20110481B1}" presName="childText" presStyleLbl="bgAcc1" presStyleIdx="3" presStyleCnt="24" custScaleX="95305" custScaleY="58308" custLinFactNeighborX="-44483" custLinFactNeighborY="-32612">
        <dgm:presLayoutVars>
          <dgm:bulletEnabled val="1"/>
        </dgm:presLayoutVars>
      </dgm:prSet>
      <dgm:spPr/>
    </dgm:pt>
    <dgm:pt modelId="{DFF315C6-4E5F-4F2E-A6D8-5490F2AB7794}" type="pres">
      <dgm:prSet presAssocID="{BE64A8F1-2D64-45A0-9652-4D50CDE9D7D3}" presName="Name13" presStyleLbl="parChTrans1D2" presStyleIdx="4" presStyleCnt="24"/>
      <dgm:spPr/>
    </dgm:pt>
    <dgm:pt modelId="{28353FC6-B641-41C7-B592-F4B75D390F8A}" type="pres">
      <dgm:prSet presAssocID="{420F9D52-E83A-4D81-8FA4-4CD54606FAA4}" presName="childText" presStyleLbl="bgAcc1" presStyleIdx="4" presStyleCnt="24" custScaleX="92997" custScaleY="100584" custLinFactNeighborX="-43929" custLinFactNeighborY="-37851">
        <dgm:presLayoutVars>
          <dgm:bulletEnabled val="1"/>
        </dgm:presLayoutVars>
      </dgm:prSet>
      <dgm:spPr/>
    </dgm:pt>
    <dgm:pt modelId="{EFD8C005-56BB-41AD-B910-81609EFE94F7}" type="pres">
      <dgm:prSet presAssocID="{396DB709-70D7-4A8F-AC31-0409CD3689EB}" presName="Name13" presStyleLbl="parChTrans1D2" presStyleIdx="5" presStyleCnt="24"/>
      <dgm:spPr/>
    </dgm:pt>
    <dgm:pt modelId="{0304AAC8-6D8E-49CF-8777-4D4E8E8A873B}" type="pres">
      <dgm:prSet presAssocID="{B24FE59C-13C4-4001-B7D6-3112ED466012}" presName="childText" presStyleLbl="bgAcc1" presStyleIdx="5" presStyleCnt="24" custScaleX="90368" custScaleY="69602" custLinFactNeighborX="-44248" custLinFactNeighborY="-38124">
        <dgm:presLayoutVars>
          <dgm:bulletEnabled val="1"/>
        </dgm:presLayoutVars>
      </dgm:prSet>
      <dgm:spPr/>
    </dgm:pt>
    <dgm:pt modelId="{BC5536CA-21D5-4772-BFA7-567454A11158}" type="pres">
      <dgm:prSet presAssocID="{D53B4444-134C-4D5C-810B-750D5FF6DE4D}" presName="root" presStyleCnt="0"/>
      <dgm:spPr/>
    </dgm:pt>
    <dgm:pt modelId="{113FC97A-6D03-456E-8535-A10D84C46AA4}" type="pres">
      <dgm:prSet presAssocID="{D53B4444-134C-4D5C-810B-750D5FF6DE4D}" presName="rootComposite" presStyleCnt="0"/>
      <dgm:spPr/>
    </dgm:pt>
    <dgm:pt modelId="{EA9B035B-68D7-469E-A200-C4F88F4B5392}" type="pres">
      <dgm:prSet presAssocID="{D53B4444-134C-4D5C-810B-750D5FF6DE4D}" presName="rootText" presStyleLbl="node1" presStyleIdx="1" presStyleCnt="4" custScaleX="107527" custScaleY="64842" custLinFactNeighborX="-38392" custLinFactNeighborY="5830"/>
      <dgm:spPr/>
    </dgm:pt>
    <dgm:pt modelId="{012D1B41-61A2-407F-B1DE-FC2907BCD4DA}" type="pres">
      <dgm:prSet presAssocID="{D53B4444-134C-4D5C-810B-750D5FF6DE4D}" presName="rootConnector" presStyleLbl="node1" presStyleIdx="1" presStyleCnt="4"/>
      <dgm:spPr/>
    </dgm:pt>
    <dgm:pt modelId="{88704A15-8337-46B0-A0C6-F5B1DE429866}" type="pres">
      <dgm:prSet presAssocID="{D53B4444-134C-4D5C-810B-750D5FF6DE4D}" presName="childShape" presStyleCnt="0"/>
      <dgm:spPr/>
    </dgm:pt>
    <dgm:pt modelId="{E091B837-68E5-4FBF-8CCA-9F701F3AAE46}" type="pres">
      <dgm:prSet presAssocID="{D25745F9-E0BB-4C8A-AAD1-A763F8EDC27A}" presName="Name13" presStyleLbl="parChTrans1D2" presStyleIdx="6" presStyleCnt="24"/>
      <dgm:spPr/>
    </dgm:pt>
    <dgm:pt modelId="{A3C38F6B-1349-4C65-9C62-0594A85799ED}" type="pres">
      <dgm:prSet presAssocID="{A0168A74-9938-415C-A3B6-417A027B7D56}" presName="childText" presStyleLbl="bgAcc1" presStyleIdx="6" presStyleCnt="24" custScaleX="87389" custScaleY="49675" custLinFactNeighborX="-41218" custLinFactNeighborY="-8590">
        <dgm:presLayoutVars>
          <dgm:bulletEnabled val="1"/>
        </dgm:presLayoutVars>
      </dgm:prSet>
      <dgm:spPr/>
    </dgm:pt>
    <dgm:pt modelId="{8408D7AC-FB93-4725-A650-E6E0B341A672}" type="pres">
      <dgm:prSet presAssocID="{A40C230A-E71F-45E0-8BFD-D76E1F632F2F}" presName="Name13" presStyleLbl="parChTrans1D2" presStyleIdx="7" presStyleCnt="24"/>
      <dgm:spPr/>
    </dgm:pt>
    <dgm:pt modelId="{5AF4456A-1A74-4568-96DA-73AD10913F15}" type="pres">
      <dgm:prSet presAssocID="{9B8DCB43-8DE9-4773-BF1E-DE5F66CE71E5}" presName="childText" presStyleLbl="bgAcc1" presStyleIdx="7" presStyleCnt="24" custScaleX="87116" custScaleY="118238" custLinFactNeighborX="-40026" custLinFactNeighborY="-17917">
        <dgm:presLayoutVars>
          <dgm:bulletEnabled val="1"/>
        </dgm:presLayoutVars>
      </dgm:prSet>
      <dgm:spPr/>
    </dgm:pt>
    <dgm:pt modelId="{686E38C8-0404-41B0-ADF5-ED1313E1E5C3}" type="pres">
      <dgm:prSet presAssocID="{486E096E-4AB5-4DF3-BA09-DADDB7328B0B}" presName="Name13" presStyleLbl="parChTrans1D2" presStyleIdx="8" presStyleCnt="24"/>
      <dgm:spPr/>
    </dgm:pt>
    <dgm:pt modelId="{50499449-0076-4927-98DB-7D4BC61C2644}" type="pres">
      <dgm:prSet presAssocID="{793CD6F5-EF1B-44D8-8AC1-A21518019A9E}" presName="childText" presStyleLbl="bgAcc1" presStyleIdx="8" presStyleCnt="24" custScaleX="87853" custScaleY="90666" custLinFactNeighborX="-36587" custLinFactNeighborY="-23584">
        <dgm:presLayoutVars>
          <dgm:bulletEnabled val="1"/>
        </dgm:presLayoutVars>
      </dgm:prSet>
      <dgm:spPr/>
    </dgm:pt>
    <dgm:pt modelId="{CFE0B295-2236-4E8A-91B8-60A79257BF62}" type="pres">
      <dgm:prSet presAssocID="{1F875D9E-C15D-4480-BFCB-B9B4FFEB23D4}" presName="Name13" presStyleLbl="parChTrans1D2" presStyleIdx="9" presStyleCnt="24"/>
      <dgm:spPr/>
    </dgm:pt>
    <dgm:pt modelId="{A7358E2C-7105-4858-B627-3B4E83711B08}" type="pres">
      <dgm:prSet presAssocID="{842EAA1E-0306-4330-A5CF-29BB83600F7E}" presName="childText" presStyleLbl="bgAcc1" presStyleIdx="9" presStyleCnt="24" custScaleX="86421" custScaleY="56645" custLinFactNeighborX="-33532" custLinFactNeighborY="-23856">
        <dgm:presLayoutVars>
          <dgm:bulletEnabled val="1"/>
        </dgm:presLayoutVars>
      </dgm:prSet>
      <dgm:spPr/>
    </dgm:pt>
    <dgm:pt modelId="{C08461C9-74EA-446E-B02E-B43C1D3F0262}" type="pres">
      <dgm:prSet presAssocID="{6C3490F8-CBAD-4D5A-93C5-3350D31AEE3B}" presName="Name13" presStyleLbl="parChTrans1D2" presStyleIdx="10" presStyleCnt="24"/>
      <dgm:spPr/>
    </dgm:pt>
    <dgm:pt modelId="{3FA3E003-64D1-4CA8-B786-9505384C349B}" type="pres">
      <dgm:prSet presAssocID="{B48D30FD-8642-4A23-946A-A4EB21879940}" presName="childText" presStyleLbl="bgAcc1" presStyleIdx="10" presStyleCnt="24" custScaleX="88326" custScaleY="53396" custLinFactNeighborX="-33454" custLinFactNeighborY="-24878">
        <dgm:presLayoutVars>
          <dgm:bulletEnabled val="1"/>
        </dgm:presLayoutVars>
      </dgm:prSet>
      <dgm:spPr/>
    </dgm:pt>
    <dgm:pt modelId="{3F746386-0F9C-4B3F-A94A-53D853F7BFE5}" type="pres">
      <dgm:prSet presAssocID="{BC4358EB-F8DF-4BEC-881E-5BC8941416A5}" presName="root" presStyleCnt="0"/>
      <dgm:spPr/>
    </dgm:pt>
    <dgm:pt modelId="{2C93AA05-F522-4DBD-913B-FFFA56557304}" type="pres">
      <dgm:prSet presAssocID="{BC4358EB-F8DF-4BEC-881E-5BC8941416A5}" presName="rootComposite" presStyleCnt="0"/>
      <dgm:spPr/>
    </dgm:pt>
    <dgm:pt modelId="{03ECF597-C2D9-426B-9268-655CBB4E62B0}" type="pres">
      <dgm:prSet presAssocID="{BC4358EB-F8DF-4BEC-881E-5BC8941416A5}" presName="rootText" presStyleLbl="node1" presStyleIdx="2" presStyleCnt="4" custScaleX="123417" custScaleY="62136" custLinFactNeighborX="-37843" custLinFactNeighborY="9003"/>
      <dgm:spPr/>
    </dgm:pt>
    <dgm:pt modelId="{96D8F10D-EFF1-4184-8224-B42BDC18E905}" type="pres">
      <dgm:prSet presAssocID="{BC4358EB-F8DF-4BEC-881E-5BC8941416A5}" presName="rootConnector" presStyleLbl="node1" presStyleIdx="2" presStyleCnt="4"/>
      <dgm:spPr/>
    </dgm:pt>
    <dgm:pt modelId="{8131808B-0E62-4AAA-80E5-4C41789925C0}" type="pres">
      <dgm:prSet presAssocID="{BC4358EB-F8DF-4BEC-881E-5BC8941416A5}" presName="childShape" presStyleCnt="0"/>
      <dgm:spPr/>
    </dgm:pt>
    <dgm:pt modelId="{28C844B2-D93C-48E5-A9CA-D8C02C5D3DAC}" type="pres">
      <dgm:prSet presAssocID="{30AE0A41-DA07-4DE5-B0D6-B6CC30831698}" presName="Name13" presStyleLbl="parChTrans1D2" presStyleIdx="11" presStyleCnt="24"/>
      <dgm:spPr/>
    </dgm:pt>
    <dgm:pt modelId="{B0B41B2A-8F4D-4294-A668-4C4B312318A9}" type="pres">
      <dgm:prSet presAssocID="{6661EC5F-BDE9-49A6-92D6-6BAACF9AD559}" presName="childText" presStyleLbl="bgAcc1" presStyleIdx="11" presStyleCnt="24" custScaleX="99574" custScaleY="46419" custLinFactNeighborX="-40792" custLinFactNeighborY="3246">
        <dgm:presLayoutVars>
          <dgm:bulletEnabled val="1"/>
        </dgm:presLayoutVars>
      </dgm:prSet>
      <dgm:spPr/>
    </dgm:pt>
    <dgm:pt modelId="{736847BA-17AC-42CA-9C02-0EBC5C8EEF25}" type="pres">
      <dgm:prSet presAssocID="{40934D5F-774A-440C-B89A-648090C44EA6}" presName="Name13" presStyleLbl="parChTrans1D2" presStyleIdx="12" presStyleCnt="24"/>
      <dgm:spPr/>
    </dgm:pt>
    <dgm:pt modelId="{4973B5EF-71CA-49DA-9337-9F026DC1D313}" type="pres">
      <dgm:prSet presAssocID="{7D49EAA0-C1AB-4EF1-AA5B-EB6738D5FB1E}" presName="childText" presStyleLbl="bgAcc1" presStyleIdx="12" presStyleCnt="24" custScaleX="100454" custScaleY="61191" custLinFactNeighborX="-40462" custLinFactNeighborY="-6522">
        <dgm:presLayoutVars>
          <dgm:bulletEnabled val="1"/>
        </dgm:presLayoutVars>
      </dgm:prSet>
      <dgm:spPr/>
    </dgm:pt>
    <dgm:pt modelId="{2589D36C-7AE7-4DB2-9FE7-7B6B6256597B}" type="pres">
      <dgm:prSet presAssocID="{804EB995-EE2E-4D8A-8034-9D0C06FF1ED6}" presName="Name13" presStyleLbl="parChTrans1D2" presStyleIdx="13" presStyleCnt="24"/>
      <dgm:spPr/>
    </dgm:pt>
    <dgm:pt modelId="{1DF271F9-D861-4FDC-ADFD-D7B040B6A91E}" type="pres">
      <dgm:prSet presAssocID="{904C4796-33C7-4F1C-9AA2-B9B64239BAC7}" presName="childText" presStyleLbl="bgAcc1" presStyleIdx="13" presStyleCnt="24" custScaleX="102953" custScaleY="43824" custLinFactNeighborX="-39284" custLinFactNeighborY="-14746">
        <dgm:presLayoutVars>
          <dgm:bulletEnabled val="1"/>
        </dgm:presLayoutVars>
      </dgm:prSet>
      <dgm:spPr/>
    </dgm:pt>
    <dgm:pt modelId="{FC703389-7541-4611-82A6-DE31CF2939D4}" type="pres">
      <dgm:prSet presAssocID="{98FEF65E-7C65-486D-8E09-DA3B71246C67}" presName="Name13" presStyleLbl="parChTrans1D2" presStyleIdx="14" presStyleCnt="24"/>
      <dgm:spPr/>
    </dgm:pt>
    <dgm:pt modelId="{896CA66B-22DF-4C28-9ED6-5A98CC6DFA22}" type="pres">
      <dgm:prSet presAssocID="{9D4B0EE8-1B51-4BEF-A83B-44576593BBF7}" presName="childText" presStyleLbl="bgAcc1" presStyleIdx="14" presStyleCnt="24" custScaleX="100585" custScaleY="58847" custLinFactNeighborX="-37709" custLinFactNeighborY="-23812">
        <dgm:presLayoutVars>
          <dgm:bulletEnabled val="1"/>
        </dgm:presLayoutVars>
      </dgm:prSet>
      <dgm:spPr/>
    </dgm:pt>
    <dgm:pt modelId="{2E9BAD1A-BD9B-41DF-B171-2CC3F5C05A1A}" type="pres">
      <dgm:prSet presAssocID="{905F3793-8C55-431F-866E-E3B71FBA44BE}" presName="Name13" presStyleLbl="parChTrans1D2" presStyleIdx="15" presStyleCnt="24"/>
      <dgm:spPr/>
    </dgm:pt>
    <dgm:pt modelId="{EA46AC7A-0C85-47FB-81C8-735187619BE9}" type="pres">
      <dgm:prSet presAssocID="{2A3D69E9-1D57-482A-A86B-D24E6D993522}" presName="childText" presStyleLbl="bgAcc1" presStyleIdx="15" presStyleCnt="24" custScaleY="49700" custLinFactNeighborX="-35758" custLinFactNeighborY="-27484">
        <dgm:presLayoutVars>
          <dgm:bulletEnabled val="1"/>
        </dgm:presLayoutVars>
      </dgm:prSet>
      <dgm:spPr/>
    </dgm:pt>
    <dgm:pt modelId="{67588BF6-997C-4EE3-9518-490EFCF5E3F5}" type="pres">
      <dgm:prSet presAssocID="{FE94A0A1-5AC6-4FDC-85CA-9BBEA8F332C1}" presName="Name13" presStyleLbl="parChTrans1D2" presStyleIdx="16" presStyleCnt="24"/>
      <dgm:spPr/>
    </dgm:pt>
    <dgm:pt modelId="{9B8807EC-118C-4AEC-9E38-23DE82413B66}" type="pres">
      <dgm:prSet presAssocID="{C00C1374-059A-4B5F-BAC4-44C7D7B1817E}" presName="childText" presStyleLbl="bgAcc1" presStyleIdx="16" presStyleCnt="24" custScaleY="60628" custLinFactNeighborX="-34807" custLinFactNeighborY="-31599">
        <dgm:presLayoutVars>
          <dgm:bulletEnabled val="1"/>
        </dgm:presLayoutVars>
      </dgm:prSet>
      <dgm:spPr/>
    </dgm:pt>
    <dgm:pt modelId="{70198F01-61AF-4DED-8327-F9B6F06628EA}" type="pres">
      <dgm:prSet presAssocID="{49B2BE01-D3EB-426D-A986-5F0E6F4B8C72}" presName="Name13" presStyleLbl="parChTrans1D2" presStyleIdx="17" presStyleCnt="24"/>
      <dgm:spPr/>
    </dgm:pt>
    <dgm:pt modelId="{752807B5-88E7-469D-8FBC-E5F77D7BB967}" type="pres">
      <dgm:prSet presAssocID="{4A887B0B-F951-4AE5-B644-870857AB6E4D}" presName="childText" presStyleLbl="bgAcc1" presStyleIdx="17" presStyleCnt="24" custScaleY="80350" custLinFactNeighborX="-33625" custLinFactNeighborY="-40172">
        <dgm:presLayoutVars>
          <dgm:bulletEnabled val="1"/>
        </dgm:presLayoutVars>
      </dgm:prSet>
      <dgm:spPr/>
    </dgm:pt>
    <dgm:pt modelId="{88AB7CBF-7C21-45AF-A500-77C6418A2B42}" type="pres">
      <dgm:prSet presAssocID="{CD6E4842-8947-48B6-BC07-F36213C8CB99}" presName="root" presStyleCnt="0"/>
      <dgm:spPr/>
    </dgm:pt>
    <dgm:pt modelId="{33363C10-B90E-46C6-9155-28F52F48BE29}" type="pres">
      <dgm:prSet presAssocID="{CD6E4842-8947-48B6-BC07-F36213C8CB99}" presName="rootComposite" presStyleCnt="0"/>
      <dgm:spPr/>
    </dgm:pt>
    <dgm:pt modelId="{1DA6814E-05B9-4992-92D9-E5F3E8C400C6}" type="pres">
      <dgm:prSet presAssocID="{CD6E4842-8947-48B6-BC07-F36213C8CB99}" presName="rootText" presStyleLbl="node1" presStyleIdx="3" presStyleCnt="4" custScaleY="61094" custLinFactNeighborX="-34927" custLinFactNeighborY="7743"/>
      <dgm:spPr/>
    </dgm:pt>
    <dgm:pt modelId="{E50DF0A5-73B6-492F-8D9B-938C5D1C1AD3}" type="pres">
      <dgm:prSet presAssocID="{CD6E4842-8947-48B6-BC07-F36213C8CB99}" presName="rootConnector" presStyleLbl="node1" presStyleIdx="3" presStyleCnt="4"/>
      <dgm:spPr/>
    </dgm:pt>
    <dgm:pt modelId="{C9D41D7E-EEC1-497A-A10C-65723CC4493C}" type="pres">
      <dgm:prSet presAssocID="{CD6E4842-8947-48B6-BC07-F36213C8CB99}" presName="childShape" presStyleCnt="0"/>
      <dgm:spPr/>
    </dgm:pt>
    <dgm:pt modelId="{64BA69FD-B0AE-49E0-AE5F-2259C49FEFA1}" type="pres">
      <dgm:prSet presAssocID="{82B318C8-75F4-41A1-8469-6443A654B602}" presName="Name13" presStyleLbl="parChTrans1D2" presStyleIdx="18" presStyleCnt="24"/>
      <dgm:spPr/>
    </dgm:pt>
    <dgm:pt modelId="{6012FFCD-D25C-47C9-A224-14824C818E58}" type="pres">
      <dgm:prSet presAssocID="{51DC3B17-040D-44E9-A3FC-ACCC701A36D5}" presName="childText" presStyleLbl="bgAcc1" presStyleIdx="18" presStyleCnt="24" custScaleY="112493" custLinFactNeighborX="-42139" custLinFactNeighborY="-803">
        <dgm:presLayoutVars>
          <dgm:bulletEnabled val="1"/>
        </dgm:presLayoutVars>
      </dgm:prSet>
      <dgm:spPr/>
    </dgm:pt>
    <dgm:pt modelId="{2796507A-266E-4396-A129-FC23AB51FFBA}" type="pres">
      <dgm:prSet presAssocID="{BE000B25-6A8F-4F54-A46B-809FFD521422}" presName="Name13" presStyleLbl="parChTrans1D2" presStyleIdx="19" presStyleCnt="24"/>
      <dgm:spPr/>
    </dgm:pt>
    <dgm:pt modelId="{A433269E-D5B9-4468-BBCB-DC550E3DEBB8}" type="pres">
      <dgm:prSet presAssocID="{A0F8C7A0-638A-4BC1-9437-30B599BF058D}" presName="childText" presStyleLbl="bgAcc1" presStyleIdx="19" presStyleCnt="24" custScaleY="113133" custLinFactNeighborX="-38628" custLinFactNeighborY="-9632">
        <dgm:presLayoutVars>
          <dgm:bulletEnabled val="1"/>
        </dgm:presLayoutVars>
      </dgm:prSet>
      <dgm:spPr/>
    </dgm:pt>
    <dgm:pt modelId="{EE3B5C3B-C004-4CA6-98DA-9240B8934137}" type="pres">
      <dgm:prSet presAssocID="{0D70A189-8FB0-43FE-A37D-D91A791D450A}" presName="Name13" presStyleLbl="parChTrans1D2" presStyleIdx="20" presStyleCnt="24"/>
      <dgm:spPr/>
    </dgm:pt>
    <dgm:pt modelId="{C442B416-89A7-4229-AF7B-139B02DF7403}" type="pres">
      <dgm:prSet presAssocID="{D1AF45F9-B794-4987-ADA9-DABA20FAE592}" presName="childText" presStyleLbl="bgAcc1" presStyleIdx="20" presStyleCnt="24" custScaleY="65748" custLinFactNeighborX="-35618" custLinFactNeighborY="-13115">
        <dgm:presLayoutVars>
          <dgm:bulletEnabled val="1"/>
        </dgm:presLayoutVars>
      </dgm:prSet>
      <dgm:spPr/>
    </dgm:pt>
    <dgm:pt modelId="{CC3D213C-17B2-4B94-82E3-304CEB5538B7}" type="pres">
      <dgm:prSet presAssocID="{DA658008-51C2-4916-9B97-A73CAFC1FB48}" presName="Name13" presStyleLbl="parChTrans1D2" presStyleIdx="21" presStyleCnt="24"/>
      <dgm:spPr/>
    </dgm:pt>
    <dgm:pt modelId="{940DBB62-0A22-4EC2-9046-DA11E6116FF3}" type="pres">
      <dgm:prSet presAssocID="{CDCE6BA1-2829-4345-A8B3-B45F92E824B8}" presName="childText" presStyleLbl="bgAcc1" presStyleIdx="21" presStyleCnt="24" custScaleY="56656" custLinFactNeighborX="-36950" custLinFactNeighborY="-26488">
        <dgm:presLayoutVars>
          <dgm:bulletEnabled val="1"/>
        </dgm:presLayoutVars>
      </dgm:prSet>
      <dgm:spPr/>
    </dgm:pt>
    <dgm:pt modelId="{D540993D-E0B2-4F79-9F6E-59EC07AD4B0F}" type="pres">
      <dgm:prSet presAssocID="{DC707EC9-1D4E-4B08-85F9-26AEFB7958FA}" presName="Name13" presStyleLbl="parChTrans1D2" presStyleIdx="22" presStyleCnt="24"/>
      <dgm:spPr/>
    </dgm:pt>
    <dgm:pt modelId="{54461DC3-29CC-48D2-B641-32079696BA5C}" type="pres">
      <dgm:prSet presAssocID="{29513A13-E597-40D5-9621-14593EC1781C}" presName="childText" presStyleLbl="bgAcc1" presStyleIdx="22" presStyleCnt="24" custScaleY="85174" custLinFactNeighborX="-35864" custLinFactNeighborY="-38528">
        <dgm:presLayoutVars>
          <dgm:bulletEnabled val="1"/>
        </dgm:presLayoutVars>
      </dgm:prSet>
      <dgm:spPr/>
    </dgm:pt>
    <dgm:pt modelId="{3EFB36EE-1CC8-4E60-B201-5AFA76F37B0F}" type="pres">
      <dgm:prSet presAssocID="{9F49AF78-5A4C-49D5-A2D9-B38E802D487A}" presName="Name13" presStyleLbl="parChTrans1D2" presStyleIdx="23" presStyleCnt="24"/>
      <dgm:spPr/>
    </dgm:pt>
    <dgm:pt modelId="{2C3E770F-F55A-4DA9-B774-6577E7BF9682}" type="pres">
      <dgm:prSet presAssocID="{B2992E60-BCB2-4687-85F6-017F7B2B2A6F}" presName="childText" presStyleLbl="bgAcc1" presStyleIdx="23" presStyleCnt="24" custScaleY="85831" custLinFactNeighborX="-34331" custLinFactNeighborY="-42376">
        <dgm:presLayoutVars>
          <dgm:bulletEnabled val="1"/>
        </dgm:presLayoutVars>
      </dgm:prSet>
      <dgm:spPr/>
    </dgm:pt>
  </dgm:ptLst>
  <dgm:cxnLst>
    <dgm:cxn modelId="{AE2A1E01-E9D0-4B7A-B0D2-E19DAD3B8B58}" type="presOf" srcId="{29513A13-E597-40D5-9621-14593EC1781C}" destId="{54461DC3-29CC-48D2-B641-32079696BA5C}" srcOrd="0" destOrd="0" presId="urn:microsoft.com/office/officeart/2005/8/layout/hierarchy3"/>
    <dgm:cxn modelId="{4B8A3208-EA01-4C8E-A69C-C453B65A8DF0}" type="presOf" srcId="{6661EC5F-BDE9-49A6-92D6-6BAACF9AD559}" destId="{B0B41B2A-8F4D-4294-A668-4C4B312318A9}" srcOrd="0" destOrd="0" presId="urn:microsoft.com/office/officeart/2005/8/layout/hierarchy3"/>
    <dgm:cxn modelId="{996DB409-3799-4C28-ADCB-A856F76C06E5}" type="presOf" srcId="{172B588E-FADB-4890-93CC-358CE2F48008}" destId="{7DF703F4-FB58-416F-8324-456579D766AB}" srcOrd="0" destOrd="0" presId="urn:microsoft.com/office/officeart/2005/8/layout/hierarchy3"/>
    <dgm:cxn modelId="{5580200D-BF84-4170-825E-86F70D6E19C0}" type="presOf" srcId="{CD6E4842-8947-48B6-BC07-F36213C8CB99}" destId="{1DA6814E-05B9-4992-92D9-E5F3E8C400C6}" srcOrd="0" destOrd="0" presId="urn:microsoft.com/office/officeart/2005/8/layout/hierarchy3"/>
    <dgm:cxn modelId="{F9BA3E15-1774-45F1-A4FE-61A7598FC13E}" type="presOf" srcId="{49B2BE01-D3EB-426D-A986-5F0E6F4B8C72}" destId="{70198F01-61AF-4DED-8327-F9B6F06628EA}" srcOrd="0" destOrd="0" presId="urn:microsoft.com/office/officeart/2005/8/layout/hierarchy3"/>
    <dgm:cxn modelId="{3DB7CD19-22DD-4F51-A6A3-49B25681A9AD}" type="presOf" srcId="{DA658008-51C2-4916-9B97-A73CAFC1FB48}" destId="{CC3D213C-17B2-4B94-82E3-304CEB5538B7}" srcOrd="0" destOrd="0" presId="urn:microsoft.com/office/officeart/2005/8/layout/hierarchy3"/>
    <dgm:cxn modelId="{F80A371B-B120-4E7D-B8EB-11A3476CB0FD}" type="presOf" srcId="{CDCE6BA1-2829-4345-A8B3-B45F92E824B8}" destId="{940DBB62-0A22-4EC2-9046-DA11E6116FF3}" srcOrd="0" destOrd="0" presId="urn:microsoft.com/office/officeart/2005/8/layout/hierarchy3"/>
    <dgm:cxn modelId="{4CD0D31D-504C-4FD7-8CAE-2E63C239B1D9}" srcId="{BC4358EB-F8DF-4BEC-881E-5BC8941416A5}" destId="{9D4B0EE8-1B51-4BEF-A83B-44576593BBF7}" srcOrd="3" destOrd="0" parTransId="{98FEF65E-7C65-486D-8E09-DA3B71246C67}" sibTransId="{27CCFDA1-FC33-4F76-B8C4-941A49CD2F5F}"/>
    <dgm:cxn modelId="{08EDAE1F-84D6-4606-BB04-1D56AE43594C}" type="presOf" srcId="{9D4B0EE8-1B51-4BEF-A83B-44576593BBF7}" destId="{896CA66B-22DF-4C28-9ED6-5A98CC6DFA22}" srcOrd="0" destOrd="0" presId="urn:microsoft.com/office/officeart/2005/8/layout/hierarchy3"/>
    <dgm:cxn modelId="{2250AC20-D665-41B1-A735-582721ADDBD5}" srcId="{BC4358EB-F8DF-4BEC-881E-5BC8941416A5}" destId="{7D49EAA0-C1AB-4EF1-AA5B-EB6738D5FB1E}" srcOrd="1" destOrd="0" parTransId="{40934D5F-774A-440C-B89A-648090C44EA6}" sibTransId="{15BF2718-08D5-472F-AF37-5FA688AA5AB5}"/>
    <dgm:cxn modelId="{78990422-C936-4426-8B90-2427DC1F0973}" type="presOf" srcId="{E845C2D5-383A-4F14-8AEA-441EE8C36598}" destId="{158113C3-7EF9-4984-96A1-75E57E833617}" srcOrd="0" destOrd="0" presId="urn:microsoft.com/office/officeart/2005/8/layout/hierarchy3"/>
    <dgm:cxn modelId="{C4C3BB22-4029-4AA4-94A1-927361DEAA7C}" srcId="{E845C2D5-383A-4F14-8AEA-441EE8C36598}" destId="{F149EA0D-C253-4650-8EC6-DB8D1C6864D7}" srcOrd="0" destOrd="0" parTransId="{56C5F12D-D844-42C2-ABF5-A981F520CF20}" sibTransId="{69DF5A35-D2CA-4228-AF0D-9DE861A4A484}"/>
    <dgm:cxn modelId="{639F7524-6020-4337-939F-02D5FF6635BE}" type="presOf" srcId="{C8DFC822-D80F-4C4C-9B15-A3860AD7CE71}" destId="{F0E1474E-643E-4BBB-B336-0D80E00D0905}" srcOrd="0" destOrd="0" presId="urn:microsoft.com/office/officeart/2005/8/layout/hierarchy3"/>
    <dgm:cxn modelId="{478DAA28-11D6-4B77-997F-A605863921D9}" type="presOf" srcId="{98FEF65E-7C65-486D-8E09-DA3B71246C67}" destId="{FC703389-7541-4611-82A6-DE31CF2939D4}" srcOrd="0" destOrd="0" presId="urn:microsoft.com/office/officeart/2005/8/layout/hierarchy3"/>
    <dgm:cxn modelId="{5BBBEE2C-0529-4E43-9D41-2270C2B12BA2}" type="presOf" srcId="{A6CC1CE3-A53E-4067-9331-9D595A338FAF}" destId="{7F801C69-4F2D-48B2-9912-2BCC272CF639}" srcOrd="0" destOrd="0" presId="urn:microsoft.com/office/officeart/2005/8/layout/hierarchy3"/>
    <dgm:cxn modelId="{D15E1D2F-E140-41DC-AC27-9150A2D7160F}" type="presOf" srcId="{51DC3B17-040D-44E9-A3FC-ACCC701A36D5}" destId="{6012FFCD-D25C-47C9-A224-14824C818E58}" srcOrd="0" destOrd="0" presId="urn:microsoft.com/office/officeart/2005/8/layout/hierarchy3"/>
    <dgm:cxn modelId="{A9D5A332-EE73-46D1-93F5-4033CB8E1D1E}" type="presOf" srcId="{82B318C8-75F4-41A1-8469-6443A654B602}" destId="{64BA69FD-B0AE-49E0-AE5F-2259C49FEFA1}" srcOrd="0" destOrd="0" presId="urn:microsoft.com/office/officeart/2005/8/layout/hierarchy3"/>
    <dgm:cxn modelId="{B88EE539-4232-4E81-8131-6F39529D7E41}" srcId="{D53B4444-134C-4D5C-810B-750D5FF6DE4D}" destId="{842EAA1E-0306-4330-A5CF-29BB83600F7E}" srcOrd="3" destOrd="0" parTransId="{1F875D9E-C15D-4480-BFCB-B9B4FFEB23D4}" sibTransId="{79C0A880-FC78-49C6-899E-F5D18FA4DB1D}"/>
    <dgm:cxn modelId="{97492D3A-87D7-4C7D-B57F-E64E94E5C3F6}" type="presOf" srcId="{F149EA0D-C253-4650-8EC6-DB8D1C6864D7}" destId="{3164D534-74BF-4977-B519-BBB91DC8B4E7}" srcOrd="0" destOrd="0" presId="urn:microsoft.com/office/officeart/2005/8/layout/hierarchy3"/>
    <dgm:cxn modelId="{3E75F33D-B84D-40E9-A1A4-E131DABB439A}" srcId="{BC4358EB-F8DF-4BEC-881E-5BC8941416A5}" destId="{904C4796-33C7-4F1C-9AA2-B9B64239BAC7}" srcOrd="2" destOrd="0" parTransId="{804EB995-EE2E-4D8A-8034-9D0C06FF1ED6}" sibTransId="{57E1CB14-886A-4482-BB79-501545E54BC8}"/>
    <dgm:cxn modelId="{4C1D8B43-9880-41B0-8DB5-28070C67B4AC}" type="presOf" srcId="{B2992E60-BCB2-4687-85F6-017F7B2B2A6F}" destId="{2C3E770F-F55A-4DA9-B774-6577E7BF9682}" srcOrd="0" destOrd="0" presId="urn:microsoft.com/office/officeart/2005/8/layout/hierarchy3"/>
    <dgm:cxn modelId="{FE1C0B64-4723-44B6-949B-DCA43329654B}" srcId="{E845C2D5-383A-4F14-8AEA-441EE8C36598}" destId="{7BCE1962-0FC6-4A56-AD00-F32B15CF228B}" srcOrd="1" destOrd="0" parTransId="{42B7EE68-DB97-44B0-96B5-052491C488ED}" sibTransId="{F2A0946A-49FD-4B55-BE03-BAF72A965C0C}"/>
    <dgm:cxn modelId="{65FE8145-1A45-455D-AA92-4BF2DF164742}" srcId="{BC4358EB-F8DF-4BEC-881E-5BC8941416A5}" destId="{C00C1374-059A-4B5F-BAC4-44C7D7B1817E}" srcOrd="5" destOrd="0" parTransId="{FE94A0A1-5AC6-4FDC-85CA-9BBEA8F332C1}" sibTransId="{767123BB-8ACE-4175-B6CF-5E62D0C6943C}"/>
    <dgm:cxn modelId="{6014E546-8AA0-40E5-A5E1-B5BA6968E0F7}" type="presOf" srcId="{A0168A74-9938-415C-A3B6-417A027B7D56}" destId="{A3C38F6B-1349-4C65-9C62-0594A85799ED}" srcOrd="0" destOrd="0" presId="urn:microsoft.com/office/officeart/2005/8/layout/hierarchy3"/>
    <dgm:cxn modelId="{EB4A3D68-92FA-4CE2-9C1F-E2C0A99EFA27}" type="presOf" srcId="{7CC848BD-6B1A-4ED5-880F-8D20110481B1}" destId="{C0969542-49DE-4A6A-A187-426F92359D21}" srcOrd="0" destOrd="0" presId="urn:microsoft.com/office/officeart/2005/8/layout/hierarchy3"/>
    <dgm:cxn modelId="{044DA748-CE52-4436-9709-D3BC34E4605E}" srcId="{BC4358EB-F8DF-4BEC-881E-5BC8941416A5}" destId="{4A887B0B-F951-4AE5-B644-870857AB6E4D}" srcOrd="6" destOrd="0" parTransId="{49B2BE01-D3EB-426D-A986-5F0E6F4B8C72}" sibTransId="{2104B1AE-57ED-4B84-A13F-EE4A065F5FE3}"/>
    <dgm:cxn modelId="{DB169C4A-DE30-4C63-BE6F-719F497A946E}" type="presOf" srcId="{D25745F9-E0BB-4C8A-AAD1-A763F8EDC27A}" destId="{E091B837-68E5-4FBF-8CCA-9F701F3AAE46}" srcOrd="0" destOrd="0" presId="urn:microsoft.com/office/officeart/2005/8/layout/hierarchy3"/>
    <dgm:cxn modelId="{C82FA24C-136F-40F6-8704-5591DF483D13}" type="presOf" srcId="{CD6E4842-8947-48B6-BC07-F36213C8CB99}" destId="{E50DF0A5-73B6-492F-8D9B-938C5D1C1AD3}" srcOrd="1" destOrd="0" presId="urn:microsoft.com/office/officeart/2005/8/layout/hierarchy3"/>
    <dgm:cxn modelId="{EA972C4E-7BB3-4770-8DA3-7DD9960D46D9}" type="presOf" srcId="{1F875D9E-C15D-4480-BFCB-B9B4FFEB23D4}" destId="{CFE0B295-2236-4E8A-91B8-60A79257BF62}" srcOrd="0" destOrd="0" presId="urn:microsoft.com/office/officeart/2005/8/layout/hierarchy3"/>
    <dgm:cxn modelId="{BF13A36F-543B-4AEE-908B-AF959A69F379}" type="presOf" srcId="{30AE0A41-DA07-4DE5-B0D6-B6CC30831698}" destId="{28C844B2-D93C-48E5-A9CA-D8C02C5D3DAC}" srcOrd="0" destOrd="0" presId="urn:microsoft.com/office/officeart/2005/8/layout/hierarchy3"/>
    <dgm:cxn modelId="{0DEBA36F-DEB3-40D4-95B6-682E925F3770}" type="presOf" srcId="{BE000B25-6A8F-4F54-A46B-809FFD521422}" destId="{2796507A-266E-4396-A129-FC23AB51FFBA}" srcOrd="0" destOrd="0" presId="urn:microsoft.com/office/officeart/2005/8/layout/hierarchy3"/>
    <dgm:cxn modelId="{78191952-A14E-44D9-BF5B-58DF6AD29B26}" type="presOf" srcId="{56C5F12D-D844-42C2-ABF5-A981F520CF20}" destId="{9416B744-3A4C-4164-8926-97A3210C0CD2}" srcOrd="0" destOrd="0" presId="urn:microsoft.com/office/officeart/2005/8/layout/hierarchy3"/>
    <dgm:cxn modelId="{74817752-AB7B-4E69-9BFC-A6CCD0B168AA}" type="presOf" srcId="{D53B4444-134C-4D5C-810B-750D5FF6DE4D}" destId="{EA9B035B-68D7-469E-A200-C4F88F4B5392}" srcOrd="0" destOrd="0" presId="urn:microsoft.com/office/officeart/2005/8/layout/hierarchy3"/>
    <dgm:cxn modelId="{F9EB1854-5BD9-4FBC-9E46-AF3E2249F953}" srcId="{CD6E4842-8947-48B6-BC07-F36213C8CB99}" destId="{51DC3B17-040D-44E9-A3FC-ACCC701A36D5}" srcOrd="0" destOrd="0" parTransId="{82B318C8-75F4-41A1-8469-6443A654B602}" sibTransId="{FE694935-6A7B-4B0E-A4AB-A72727BA0660}"/>
    <dgm:cxn modelId="{1661DA55-418B-4151-8990-0743EF3C695F}" type="presOf" srcId="{D53B4444-134C-4D5C-810B-750D5FF6DE4D}" destId="{012D1B41-61A2-407F-B1DE-FC2907BCD4DA}" srcOrd="1" destOrd="0" presId="urn:microsoft.com/office/officeart/2005/8/layout/hierarchy3"/>
    <dgm:cxn modelId="{63A38E56-564D-419B-AA2F-A0D7159B7194}" srcId="{172B588E-FADB-4890-93CC-358CE2F48008}" destId="{E845C2D5-383A-4F14-8AEA-441EE8C36598}" srcOrd="0" destOrd="0" parTransId="{B3AF6214-34C2-4434-8D4D-370FB8B82A7E}" sibTransId="{EAF0556B-8127-4B7D-8977-4CC7A7C09D41}"/>
    <dgm:cxn modelId="{16903159-B254-453D-819D-490CB9010E97}" type="presOf" srcId="{42B7EE68-DB97-44B0-96B5-052491C488ED}" destId="{7FE3A0FF-155A-4B3B-8B4F-FCE568312044}" srcOrd="0" destOrd="0" presId="urn:microsoft.com/office/officeart/2005/8/layout/hierarchy3"/>
    <dgm:cxn modelId="{14AE4659-06C7-4652-A443-AE266345D6E4}" type="presOf" srcId="{E845C2D5-383A-4F14-8AEA-441EE8C36598}" destId="{F94A06D1-660E-475E-B102-3E5D24400780}" srcOrd="1" destOrd="0" presId="urn:microsoft.com/office/officeart/2005/8/layout/hierarchy3"/>
    <dgm:cxn modelId="{479B165A-45E9-4EA6-8532-4B6691FFD74D}" type="presOf" srcId="{C00C1374-059A-4B5F-BAC4-44C7D7B1817E}" destId="{9B8807EC-118C-4AEC-9E38-23DE82413B66}" srcOrd="0" destOrd="0" presId="urn:microsoft.com/office/officeart/2005/8/layout/hierarchy3"/>
    <dgm:cxn modelId="{57351B7B-4459-4AFA-B0F4-4FC772E8F34E}" srcId="{CD6E4842-8947-48B6-BC07-F36213C8CB99}" destId="{29513A13-E597-40D5-9621-14593EC1781C}" srcOrd="4" destOrd="0" parTransId="{DC707EC9-1D4E-4B08-85F9-26AEFB7958FA}" sibTransId="{ED0C12E6-595A-4CD3-B369-6110053984F8}"/>
    <dgm:cxn modelId="{D27D4C7C-CECE-4E1F-A79A-8797C181981D}" srcId="{D53B4444-134C-4D5C-810B-750D5FF6DE4D}" destId="{793CD6F5-EF1B-44D8-8AC1-A21518019A9E}" srcOrd="2" destOrd="0" parTransId="{486E096E-4AB5-4DF3-BA09-DADDB7328B0B}" sibTransId="{43742FA0-70F2-408E-8C0C-7911DD979FDB}"/>
    <dgm:cxn modelId="{1E3FEB7D-0D1D-4630-9E92-E63FDEDDF940}" type="presOf" srcId="{420F9D52-E83A-4D81-8FA4-4CD54606FAA4}" destId="{28353FC6-B641-41C7-B592-F4B75D390F8A}" srcOrd="0" destOrd="0" presId="urn:microsoft.com/office/officeart/2005/8/layout/hierarchy3"/>
    <dgm:cxn modelId="{DDB8B980-4A66-4DF9-8510-C153A7B21866}" type="presOf" srcId="{2A3D69E9-1D57-482A-A86B-D24E6D993522}" destId="{EA46AC7A-0C85-47FB-81C8-735187619BE9}" srcOrd="0" destOrd="0" presId="urn:microsoft.com/office/officeart/2005/8/layout/hierarchy3"/>
    <dgm:cxn modelId="{2F5EB983-BDC1-4D79-BF08-5BC03A23038D}" srcId="{BC4358EB-F8DF-4BEC-881E-5BC8941416A5}" destId="{6661EC5F-BDE9-49A6-92D6-6BAACF9AD559}" srcOrd="0" destOrd="0" parTransId="{30AE0A41-DA07-4DE5-B0D6-B6CC30831698}" sibTransId="{051C0D1F-EBFC-4E23-B6A5-889941B745F8}"/>
    <dgm:cxn modelId="{DE290384-A151-4D58-94F0-F143EC2E1E4C}" type="presOf" srcId="{D011F43E-1EBB-4BD1-AAF2-BF3F05F0D419}" destId="{BFDF9BD1-B405-4511-B6A5-708280C0C216}" srcOrd="0" destOrd="0" presId="urn:microsoft.com/office/officeart/2005/8/layout/hierarchy3"/>
    <dgm:cxn modelId="{1F17C087-300C-47EE-AC23-2A08D148C0C2}" type="presOf" srcId="{793CD6F5-EF1B-44D8-8AC1-A21518019A9E}" destId="{50499449-0076-4927-98DB-7D4BC61C2644}" srcOrd="0" destOrd="0" presId="urn:microsoft.com/office/officeart/2005/8/layout/hierarchy3"/>
    <dgm:cxn modelId="{B9E50F8C-2700-451C-9F51-B0F1611B16DD}" srcId="{172B588E-FADB-4890-93CC-358CE2F48008}" destId="{D53B4444-134C-4D5C-810B-750D5FF6DE4D}" srcOrd="1" destOrd="0" parTransId="{F25E17B2-BE21-4811-B324-7A294E376A1D}" sibTransId="{02C33FB1-1820-4C0F-834B-3096B6E598E2}"/>
    <dgm:cxn modelId="{C0D2F48D-5044-487A-B77F-E8CB1B4AEB1E}" srcId="{CD6E4842-8947-48B6-BC07-F36213C8CB99}" destId="{D1AF45F9-B794-4987-ADA9-DABA20FAE592}" srcOrd="2" destOrd="0" parTransId="{0D70A189-8FB0-43FE-A37D-D91A791D450A}" sibTransId="{7C697C12-37FF-4383-B29F-9436132D31EA}"/>
    <dgm:cxn modelId="{5C94AF91-63AA-468C-ADCF-B4DD0A172B09}" type="presOf" srcId="{9F49AF78-5A4C-49D5-A2D9-B38E802D487A}" destId="{3EFB36EE-1CC8-4E60-B201-5AFA76F37B0F}" srcOrd="0" destOrd="0" presId="urn:microsoft.com/office/officeart/2005/8/layout/hierarchy3"/>
    <dgm:cxn modelId="{66227996-0E29-4AD4-A46F-C4D786695725}" srcId="{D53B4444-134C-4D5C-810B-750D5FF6DE4D}" destId="{9B8DCB43-8DE9-4773-BF1E-DE5F66CE71E5}" srcOrd="1" destOrd="0" parTransId="{A40C230A-E71F-45E0-8BFD-D76E1F632F2F}" sibTransId="{68FF7498-35C7-4AAF-9573-F724419E2FE5}"/>
    <dgm:cxn modelId="{DEBA1399-B7DD-4644-8B22-CEC0668F0FF1}" type="presOf" srcId="{0D70A189-8FB0-43FE-A37D-D91A791D450A}" destId="{EE3B5C3B-C004-4CA6-98DA-9240B8934137}" srcOrd="0" destOrd="0" presId="urn:microsoft.com/office/officeart/2005/8/layout/hierarchy3"/>
    <dgm:cxn modelId="{343AF59B-298A-4D57-A78C-46B95C22E263}" type="presOf" srcId="{4A887B0B-F951-4AE5-B644-870857AB6E4D}" destId="{752807B5-88E7-469D-8FBC-E5F77D7BB967}" srcOrd="0" destOrd="0" presId="urn:microsoft.com/office/officeart/2005/8/layout/hierarchy3"/>
    <dgm:cxn modelId="{CBE32DAA-F6A4-4C69-9A4D-FA51B7CED2D7}" type="presOf" srcId="{BE64A8F1-2D64-45A0-9652-4D50CDE9D7D3}" destId="{DFF315C6-4E5F-4F2E-A6D8-5490F2AB7794}" srcOrd="0" destOrd="0" presId="urn:microsoft.com/office/officeart/2005/8/layout/hierarchy3"/>
    <dgm:cxn modelId="{A25A41AB-87DF-4F1D-A90D-9DAC7F8DCEDC}" type="presOf" srcId="{A40C230A-E71F-45E0-8BFD-D76E1F632F2F}" destId="{8408D7AC-FB93-4725-A650-E6E0B341A672}" srcOrd="0" destOrd="0" presId="urn:microsoft.com/office/officeart/2005/8/layout/hierarchy3"/>
    <dgm:cxn modelId="{93C605AC-5099-4D2D-B3F3-494BEBEDE200}" type="presOf" srcId="{BC4358EB-F8DF-4BEC-881E-5BC8941416A5}" destId="{96D8F10D-EFF1-4184-8224-B42BDC18E905}" srcOrd="1" destOrd="0" presId="urn:microsoft.com/office/officeart/2005/8/layout/hierarchy3"/>
    <dgm:cxn modelId="{F2BB28AC-7756-4E72-BBF4-68F5C1E74ABA}" type="presOf" srcId="{FE94A0A1-5AC6-4FDC-85CA-9BBEA8F332C1}" destId="{67588BF6-997C-4EE3-9518-490EFCF5E3F5}" srcOrd="0" destOrd="0" presId="urn:microsoft.com/office/officeart/2005/8/layout/hierarchy3"/>
    <dgm:cxn modelId="{0A4151AC-21FA-4578-BFDE-4EE6082D8A30}" srcId="{172B588E-FADB-4890-93CC-358CE2F48008}" destId="{BC4358EB-F8DF-4BEC-881E-5BC8941416A5}" srcOrd="2" destOrd="0" parTransId="{E12BAFA7-AC56-4551-AE48-79618180D701}" sibTransId="{0B6C69F2-C5E4-411A-9342-BEA7F3659FA4}"/>
    <dgm:cxn modelId="{8F114DAD-9241-47CF-8926-66E9D4E6D837}" srcId="{CD6E4842-8947-48B6-BC07-F36213C8CB99}" destId="{B2992E60-BCB2-4687-85F6-017F7B2B2A6F}" srcOrd="5" destOrd="0" parTransId="{9F49AF78-5A4C-49D5-A2D9-B38E802D487A}" sibTransId="{C5EBF4A6-3CB0-465C-A91D-23399AD7729E}"/>
    <dgm:cxn modelId="{CB126AAE-17C4-4DA0-B731-F83B37BBE951}" type="presOf" srcId="{A0F8C7A0-638A-4BC1-9437-30B599BF058D}" destId="{A433269E-D5B9-4468-BBCB-DC550E3DEBB8}" srcOrd="0" destOrd="0" presId="urn:microsoft.com/office/officeart/2005/8/layout/hierarchy3"/>
    <dgm:cxn modelId="{3B6221B1-2048-4B62-85EC-2ABE945A33B0}" type="presOf" srcId="{904C4796-33C7-4F1C-9AA2-B9B64239BAC7}" destId="{1DF271F9-D861-4FDC-ADFD-D7B040B6A91E}" srcOrd="0" destOrd="0" presId="urn:microsoft.com/office/officeart/2005/8/layout/hierarchy3"/>
    <dgm:cxn modelId="{6D68ABB1-012A-4FC5-AB50-306AF36445F6}" type="presOf" srcId="{D1AF45F9-B794-4987-ADA9-DABA20FAE592}" destId="{C442B416-89A7-4229-AF7B-139B02DF7403}" srcOrd="0" destOrd="0" presId="urn:microsoft.com/office/officeart/2005/8/layout/hierarchy3"/>
    <dgm:cxn modelId="{9D1C6BB6-0EB9-4852-9F43-514307A2590D}" type="presOf" srcId="{842EAA1E-0306-4330-A5CF-29BB83600F7E}" destId="{A7358E2C-7105-4858-B627-3B4E83711B08}" srcOrd="0" destOrd="0" presId="urn:microsoft.com/office/officeart/2005/8/layout/hierarchy3"/>
    <dgm:cxn modelId="{68B33CBA-1D4D-4030-A614-2AFEE7E0187C}" srcId="{CD6E4842-8947-48B6-BC07-F36213C8CB99}" destId="{CDCE6BA1-2829-4345-A8B3-B45F92E824B8}" srcOrd="3" destOrd="0" parTransId="{DA658008-51C2-4916-9B97-A73CAFC1FB48}" sibTransId="{F4DB888D-2AEE-4B2A-A676-F8E200EB6F53}"/>
    <dgm:cxn modelId="{589FD2BC-CD8F-4053-A68E-DC54BEC51793}" srcId="{E845C2D5-383A-4F14-8AEA-441EE8C36598}" destId="{7CC848BD-6B1A-4ED5-880F-8D20110481B1}" srcOrd="3" destOrd="0" parTransId="{D011F43E-1EBB-4BD1-AAF2-BF3F05F0D419}" sibTransId="{53FFAC2F-A497-44D2-9C1C-631A57129178}"/>
    <dgm:cxn modelId="{2E9074BD-5BE2-4037-B28B-FFA1C6B5C363}" type="presOf" srcId="{BC4358EB-F8DF-4BEC-881E-5BC8941416A5}" destId="{03ECF597-C2D9-426B-9268-655CBB4E62B0}" srcOrd="0" destOrd="0" presId="urn:microsoft.com/office/officeart/2005/8/layout/hierarchy3"/>
    <dgm:cxn modelId="{9C2727C5-D6EE-46C0-AFA3-81820DBC7850}" srcId="{D53B4444-134C-4D5C-810B-750D5FF6DE4D}" destId="{A0168A74-9938-415C-A3B6-417A027B7D56}" srcOrd="0" destOrd="0" parTransId="{D25745F9-E0BB-4C8A-AAD1-A763F8EDC27A}" sibTransId="{DBD4DB1C-A253-4C74-918D-8546C8BB03E7}"/>
    <dgm:cxn modelId="{D2DFBBCD-5849-4AED-B250-0372A1521190}" srcId="{172B588E-FADB-4890-93CC-358CE2F48008}" destId="{CD6E4842-8947-48B6-BC07-F36213C8CB99}" srcOrd="3" destOrd="0" parTransId="{0D69912C-EF18-4544-8554-BAF99BCAB1B2}" sibTransId="{802858F0-182D-4C8C-823C-F5CC45F524DE}"/>
    <dgm:cxn modelId="{3E7B3AD2-6459-4AD5-901D-C687344D2271}" type="presOf" srcId="{7D49EAA0-C1AB-4EF1-AA5B-EB6738D5FB1E}" destId="{4973B5EF-71CA-49DA-9337-9F026DC1D313}" srcOrd="0" destOrd="0" presId="urn:microsoft.com/office/officeart/2005/8/layout/hierarchy3"/>
    <dgm:cxn modelId="{667BC4D8-4787-4567-9BB4-6BD46004C275}" srcId="{E845C2D5-383A-4F14-8AEA-441EE8C36598}" destId="{B24FE59C-13C4-4001-B7D6-3112ED466012}" srcOrd="5" destOrd="0" parTransId="{396DB709-70D7-4A8F-AC31-0409CD3689EB}" sibTransId="{62B0E8EB-6C3D-40EF-97E7-AF4C20F0E9ED}"/>
    <dgm:cxn modelId="{8B019EDA-F482-45D0-A73D-59DA6D6E9B0C}" type="presOf" srcId="{40934D5F-774A-440C-B89A-648090C44EA6}" destId="{736847BA-17AC-42CA-9C02-0EBC5C8EEF25}" srcOrd="0" destOrd="0" presId="urn:microsoft.com/office/officeart/2005/8/layout/hierarchy3"/>
    <dgm:cxn modelId="{1FCEB9E0-BB01-4998-A7D0-1C1FAF20F9CF}" type="presOf" srcId="{9B8DCB43-8DE9-4773-BF1E-DE5F66CE71E5}" destId="{5AF4456A-1A74-4568-96DA-73AD10913F15}" srcOrd="0" destOrd="0" presId="urn:microsoft.com/office/officeart/2005/8/layout/hierarchy3"/>
    <dgm:cxn modelId="{A8D5A4E5-5164-454A-AC19-5D1C56DFC5EE}" type="presOf" srcId="{486E096E-4AB5-4DF3-BA09-DADDB7328B0B}" destId="{686E38C8-0404-41B0-ADF5-ED1313E1E5C3}" srcOrd="0" destOrd="0" presId="urn:microsoft.com/office/officeart/2005/8/layout/hierarchy3"/>
    <dgm:cxn modelId="{618218E7-0C41-49A2-A426-D028B9CEBA31}" type="presOf" srcId="{804EB995-EE2E-4D8A-8034-9D0C06FF1ED6}" destId="{2589D36C-7AE7-4DB2-9FE7-7B6B6256597B}" srcOrd="0" destOrd="0" presId="urn:microsoft.com/office/officeart/2005/8/layout/hierarchy3"/>
    <dgm:cxn modelId="{AD36FBEA-7575-4239-B6EF-4CC20A796E85}" srcId="{BC4358EB-F8DF-4BEC-881E-5BC8941416A5}" destId="{2A3D69E9-1D57-482A-A86B-D24E6D993522}" srcOrd="4" destOrd="0" parTransId="{905F3793-8C55-431F-866E-E3B71FBA44BE}" sibTransId="{7F1D5D32-D330-4721-A887-05F8392023D0}"/>
    <dgm:cxn modelId="{968608ED-BCE9-4075-ADEA-2C1D2B8ABFD7}" type="presOf" srcId="{B24FE59C-13C4-4001-B7D6-3112ED466012}" destId="{0304AAC8-6D8E-49CF-8777-4D4E8E8A873B}" srcOrd="0" destOrd="0" presId="urn:microsoft.com/office/officeart/2005/8/layout/hierarchy3"/>
    <dgm:cxn modelId="{2DEDA6EE-95FC-4C37-966A-5E343E7D16F2}" type="presOf" srcId="{B48D30FD-8642-4A23-946A-A4EB21879940}" destId="{3FA3E003-64D1-4CA8-B786-9505384C349B}" srcOrd="0" destOrd="0" presId="urn:microsoft.com/office/officeart/2005/8/layout/hierarchy3"/>
    <dgm:cxn modelId="{800D7CF0-22DE-4E0B-9D89-2AB8B43F4445}" type="presOf" srcId="{7BCE1962-0FC6-4A56-AD00-F32B15CF228B}" destId="{89DCA21E-8B89-4F92-84EA-5F283958424E}" srcOrd="0" destOrd="0" presId="urn:microsoft.com/office/officeart/2005/8/layout/hierarchy3"/>
    <dgm:cxn modelId="{C7960DF2-65A3-4536-8924-AE3D44BB2020}" srcId="{CD6E4842-8947-48B6-BC07-F36213C8CB99}" destId="{A0F8C7A0-638A-4BC1-9437-30B599BF058D}" srcOrd="1" destOrd="0" parTransId="{BE000B25-6A8F-4F54-A46B-809FFD521422}" sibTransId="{31B55664-9A48-49BC-922A-051D0D1082BC}"/>
    <dgm:cxn modelId="{E4CA65F3-6AB2-42E8-9425-1B9AC0B4EEF6}" type="presOf" srcId="{905F3793-8C55-431F-866E-E3B71FBA44BE}" destId="{2E9BAD1A-BD9B-41DF-B171-2CC3F5C05A1A}" srcOrd="0" destOrd="0" presId="urn:microsoft.com/office/officeart/2005/8/layout/hierarchy3"/>
    <dgm:cxn modelId="{528483F3-7C07-4F62-93C9-FD8127F14921}" type="presOf" srcId="{6C3490F8-CBAD-4D5A-93C5-3350D31AEE3B}" destId="{C08461C9-74EA-446E-B02E-B43C1D3F0262}" srcOrd="0" destOrd="0" presId="urn:microsoft.com/office/officeart/2005/8/layout/hierarchy3"/>
    <dgm:cxn modelId="{E12B0AF4-60EC-44E5-9F7B-350CCB646216}" srcId="{D53B4444-134C-4D5C-810B-750D5FF6DE4D}" destId="{B48D30FD-8642-4A23-946A-A4EB21879940}" srcOrd="4" destOrd="0" parTransId="{6C3490F8-CBAD-4D5A-93C5-3350D31AEE3B}" sibTransId="{B471695B-C85B-4C35-A802-BA1B02FAD5BA}"/>
    <dgm:cxn modelId="{F0F6DFF9-7D5F-411D-8358-027D0C2C5806}" srcId="{E845C2D5-383A-4F14-8AEA-441EE8C36598}" destId="{420F9D52-E83A-4D81-8FA4-4CD54606FAA4}" srcOrd="4" destOrd="0" parTransId="{BE64A8F1-2D64-45A0-9652-4D50CDE9D7D3}" sibTransId="{B8D62E10-407C-46E2-8877-FF634C0BA61F}"/>
    <dgm:cxn modelId="{E2DF93FB-1D63-42B6-AAD0-BA7D3D225D40}" type="presOf" srcId="{396DB709-70D7-4A8F-AC31-0409CD3689EB}" destId="{EFD8C005-56BB-41AD-B910-81609EFE94F7}" srcOrd="0" destOrd="0" presId="urn:microsoft.com/office/officeart/2005/8/layout/hierarchy3"/>
    <dgm:cxn modelId="{CE7428FC-8B50-4867-8D9A-D5B7332E6ADA}" srcId="{E845C2D5-383A-4F14-8AEA-441EE8C36598}" destId="{A6CC1CE3-A53E-4067-9331-9D595A338FAF}" srcOrd="2" destOrd="0" parTransId="{C8DFC822-D80F-4C4C-9B15-A3860AD7CE71}" sibTransId="{0915E24F-91DD-41CE-BAA7-524939E3EB35}"/>
    <dgm:cxn modelId="{227609FF-97D2-4803-A17A-BA22D1CD4D0C}" type="presOf" srcId="{DC707EC9-1D4E-4B08-85F9-26AEFB7958FA}" destId="{D540993D-E0B2-4F79-9F6E-59EC07AD4B0F}" srcOrd="0" destOrd="0" presId="urn:microsoft.com/office/officeart/2005/8/layout/hierarchy3"/>
    <dgm:cxn modelId="{4E511312-B6BF-4045-BAD0-97A0ECFF9D7E}" type="presParOf" srcId="{7DF703F4-FB58-416F-8324-456579D766AB}" destId="{2B17E129-AD5D-469D-BF1D-E7073CA8F29B}" srcOrd="0" destOrd="0" presId="urn:microsoft.com/office/officeart/2005/8/layout/hierarchy3"/>
    <dgm:cxn modelId="{FDE21C8A-C50A-44B2-9ADA-F0B1A5FBBED9}" type="presParOf" srcId="{2B17E129-AD5D-469D-BF1D-E7073CA8F29B}" destId="{890DC4CF-97E9-4B46-A183-D14D480431C3}" srcOrd="0" destOrd="0" presId="urn:microsoft.com/office/officeart/2005/8/layout/hierarchy3"/>
    <dgm:cxn modelId="{079F3A1C-B855-4562-929A-83E1BD427F63}" type="presParOf" srcId="{890DC4CF-97E9-4B46-A183-D14D480431C3}" destId="{158113C3-7EF9-4984-96A1-75E57E833617}" srcOrd="0" destOrd="0" presId="urn:microsoft.com/office/officeart/2005/8/layout/hierarchy3"/>
    <dgm:cxn modelId="{9561AC81-9DB9-495E-97E3-D96E43E87339}" type="presParOf" srcId="{890DC4CF-97E9-4B46-A183-D14D480431C3}" destId="{F94A06D1-660E-475E-B102-3E5D24400780}" srcOrd="1" destOrd="0" presId="urn:microsoft.com/office/officeart/2005/8/layout/hierarchy3"/>
    <dgm:cxn modelId="{5A1AE8BB-B455-44DB-8EA5-CE21F5018F6F}" type="presParOf" srcId="{2B17E129-AD5D-469D-BF1D-E7073CA8F29B}" destId="{B1ECB1B6-1845-434D-A3D4-B5DD7FDB39B4}" srcOrd="1" destOrd="0" presId="urn:microsoft.com/office/officeart/2005/8/layout/hierarchy3"/>
    <dgm:cxn modelId="{316B4AE0-E607-4CBC-8DF9-5F06542BA846}" type="presParOf" srcId="{B1ECB1B6-1845-434D-A3D4-B5DD7FDB39B4}" destId="{9416B744-3A4C-4164-8926-97A3210C0CD2}" srcOrd="0" destOrd="0" presId="urn:microsoft.com/office/officeart/2005/8/layout/hierarchy3"/>
    <dgm:cxn modelId="{BFD97405-990D-4E92-8969-AD66E8058D7B}" type="presParOf" srcId="{B1ECB1B6-1845-434D-A3D4-B5DD7FDB39B4}" destId="{3164D534-74BF-4977-B519-BBB91DC8B4E7}" srcOrd="1" destOrd="0" presId="urn:microsoft.com/office/officeart/2005/8/layout/hierarchy3"/>
    <dgm:cxn modelId="{AAA8AA54-D655-47EC-A6E4-16F5CC25B354}" type="presParOf" srcId="{B1ECB1B6-1845-434D-A3D4-B5DD7FDB39B4}" destId="{7FE3A0FF-155A-4B3B-8B4F-FCE568312044}" srcOrd="2" destOrd="0" presId="urn:microsoft.com/office/officeart/2005/8/layout/hierarchy3"/>
    <dgm:cxn modelId="{5C21A4A8-4E19-40F2-BB0F-773AFE4E165B}" type="presParOf" srcId="{B1ECB1B6-1845-434D-A3D4-B5DD7FDB39B4}" destId="{89DCA21E-8B89-4F92-84EA-5F283958424E}" srcOrd="3" destOrd="0" presId="urn:microsoft.com/office/officeart/2005/8/layout/hierarchy3"/>
    <dgm:cxn modelId="{2CF9D1D8-62D6-4348-9266-48551A7B95CA}" type="presParOf" srcId="{B1ECB1B6-1845-434D-A3D4-B5DD7FDB39B4}" destId="{F0E1474E-643E-4BBB-B336-0D80E00D0905}" srcOrd="4" destOrd="0" presId="urn:microsoft.com/office/officeart/2005/8/layout/hierarchy3"/>
    <dgm:cxn modelId="{B99D0E83-4AA2-4B19-9C91-F4C6E318723B}" type="presParOf" srcId="{B1ECB1B6-1845-434D-A3D4-B5DD7FDB39B4}" destId="{7F801C69-4F2D-48B2-9912-2BCC272CF639}" srcOrd="5" destOrd="0" presId="urn:microsoft.com/office/officeart/2005/8/layout/hierarchy3"/>
    <dgm:cxn modelId="{8CD452A0-0E49-4550-8B70-D40DC8289D77}" type="presParOf" srcId="{B1ECB1B6-1845-434D-A3D4-B5DD7FDB39B4}" destId="{BFDF9BD1-B405-4511-B6A5-708280C0C216}" srcOrd="6" destOrd="0" presId="urn:microsoft.com/office/officeart/2005/8/layout/hierarchy3"/>
    <dgm:cxn modelId="{68C4A686-8145-4B58-AC06-19E32A1FE820}" type="presParOf" srcId="{B1ECB1B6-1845-434D-A3D4-B5DD7FDB39B4}" destId="{C0969542-49DE-4A6A-A187-426F92359D21}" srcOrd="7" destOrd="0" presId="urn:microsoft.com/office/officeart/2005/8/layout/hierarchy3"/>
    <dgm:cxn modelId="{0AA14F20-7FC1-470F-AB38-161EBE2AE3CB}" type="presParOf" srcId="{B1ECB1B6-1845-434D-A3D4-B5DD7FDB39B4}" destId="{DFF315C6-4E5F-4F2E-A6D8-5490F2AB7794}" srcOrd="8" destOrd="0" presId="urn:microsoft.com/office/officeart/2005/8/layout/hierarchy3"/>
    <dgm:cxn modelId="{E47ABCAE-2BB7-4E7A-A93D-2865339C2FBF}" type="presParOf" srcId="{B1ECB1B6-1845-434D-A3D4-B5DD7FDB39B4}" destId="{28353FC6-B641-41C7-B592-F4B75D390F8A}" srcOrd="9" destOrd="0" presId="urn:microsoft.com/office/officeart/2005/8/layout/hierarchy3"/>
    <dgm:cxn modelId="{144B2D1C-6912-439C-91AD-AF443422CC81}" type="presParOf" srcId="{B1ECB1B6-1845-434D-A3D4-B5DD7FDB39B4}" destId="{EFD8C005-56BB-41AD-B910-81609EFE94F7}" srcOrd="10" destOrd="0" presId="urn:microsoft.com/office/officeart/2005/8/layout/hierarchy3"/>
    <dgm:cxn modelId="{385C3A6C-B9B7-4E2B-9483-65C8A611231F}" type="presParOf" srcId="{B1ECB1B6-1845-434D-A3D4-B5DD7FDB39B4}" destId="{0304AAC8-6D8E-49CF-8777-4D4E8E8A873B}" srcOrd="11" destOrd="0" presId="urn:microsoft.com/office/officeart/2005/8/layout/hierarchy3"/>
    <dgm:cxn modelId="{E1304208-35FF-47E5-AE35-EC4FB5C063E1}" type="presParOf" srcId="{7DF703F4-FB58-416F-8324-456579D766AB}" destId="{BC5536CA-21D5-4772-BFA7-567454A11158}" srcOrd="1" destOrd="0" presId="urn:microsoft.com/office/officeart/2005/8/layout/hierarchy3"/>
    <dgm:cxn modelId="{F27F0252-3E03-46AA-B29D-B784044DCFED}" type="presParOf" srcId="{BC5536CA-21D5-4772-BFA7-567454A11158}" destId="{113FC97A-6D03-456E-8535-A10D84C46AA4}" srcOrd="0" destOrd="0" presId="urn:microsoft.com/office/officeart/2005/8/layout/hierarchy3"/>
    <dgm:cxn modelId="{3A372A0E-F9B3-4EE3-9977-CC8CF37F9100}" type="presParOf" srcId="{113FC97A-6D03-456E-8535-A10D84C46AA4}" destId="{EA9B035B-68D7-469E-A200-C4F88F4B5392}" srcOrd="0" destOrd="0" presId="urn:microsoft.com/office/officeart/2005/8/layout/hierarchy3"/>
    <dgm:cxn modelId="{8F535569-EEBD-4033-81B9-1B03C8947FD0}" type="presParOf" srcId="{113FC97A-6D03-456E-8535-A10D84C46AA4}" destId="{012D1B41-61A2-407F-B1DE-FC2907BCD4DA}" srcOrd="1" destOrd="0" presId="urn:microsoft.com/office/officeart/2005/8/layout/hierarchy3"/>
    <dgm:cxn modelId="{2EA73470-C31E-479E-9B48-B1A2D00905F1}" type="presParOf" srcId="{BC5536CA-21D5-4772-BFA7-567454A11158}" destId="{88704A15-8337-46B0-A0C6-F5B1DE429866}" srcOrd="1" destOrd="0" presId="urn:microsoft.com/office/officeart/2005/8/layout/hierarchy3"/>
    <dgm:cxn modelId="{C30C71F4-D335-4720-B59B-D0D67DE7B98C}" type="presParOf" srcId="{88704A15-8337-46B0-A0C6-F5B1DE429866}" destId="{E091B837-68E5-4FBF-8CCA-9F701F3AAE46}" srcOrd="0" destOrd="0" presId="urn:microsoft.com/office/officeart/2005/8/layout/hierarchy3"/>
    <dgm:cxn modelId="{376837FE-8EC3-487C-B47C-D81E059A8291}" type="presParOf" srcId="{88704A15-8337-46B0-A0C6-F5B1DE429866}" destId="{A3C38F6B-1349-4C65-9C62-0594A85799ED}" srcOrd="1" destOrd="0" presId="urn:microsoft.com/office/officeart/2005/8/layout/hierarchy3"/>
    <dgm:cxn modelId="{83C6FC14-670B-4D26-B4BD-8BC857003950}" type="presParOf" srcId="{88704A15-8337-46B0-A0C6-F5B1DE429866}" destId="{8408D7AC-FB93-4725-A650-E6E0B341A672}" srcOrd="2" destOrd="0" presId="urn:microsoft.com/office/officeart/2005/8/layout/hierarchy3"/>
    <dgm:cxn modelId="{3D42D082-F818-4F41-9936-5E68A99C65EC}" type="presParOf" srcId="{88704A15-8337-46B0-A0C6-F5B1DE429866}" destId="{5AF4456A-1A74-4568-96DA-73AD10913F15}" srcOrd="3" destOrd="0" presId="urn:microsoft.com/office/officeart/2005/8/layout/hierarchy3"/>
    <dgm:cxn modelId="{7B3F91F3-7691-4199-9068-FCCF0DBDFB4F}" type="presParOf" srcId="{88704A15-8337-46B0-A0C6-F5B1DE429866}" destId="{686E38C8-0404-41B0-ADF5-ED1313E1E5C3}" srcOrd="4" destOrd="0" presId="urn:microsoft.com/office/officeart/2005/8/layout/hierarchy3"/>
    <dgm:cxn modelId="{CF861CC3-609E-40CF-A9C0-7DED3CCF49C6}" type="presParOf" srcId="{88704A15-8337-46B0-A0C6-F5B1DE429866}" destId="{50499449-0076-4927-98DB-7D4BC61C2644}" srcOrd="5" destOrd="0" presId="urn:microsoft.com/office/officeart/2005/8/layout/hierarchy3"/>
    <dgm:cxn modelId="{0D6B8D88-2ED7-4F0A-838E-4BAF72DFD5A3}" type="presParOf" srcId="{88704A15-8337-46B0-A0C6-F5B1DE429866}" destId="{CFE0B295-2236-4E8A-91B8-60A79257BF62}" srcOrd="6" destOrd="0" presId="urn:microsoft.com/office/officeart/2005/8/layout/hierarchy3"/>
    <dgm:cxn modelId="{CEF4DF73-DBAE-45CE-9734-91ACB77D4A3A}" type="presParOf" srcId="{88704A15-8337-46B0-A0C6-F5B1DE429866}" destId="{A7358E2C-7105-4858-B627-3B4E83711B08}" srcOrd="7" destOrd="0" presId="urn:microsoft.com/office/officeart/2005/8/layout/hierarchy3"/>
    <dgm:cxn modelId="{092B7648-5A48-484C-AFA3-D44E59BD4764}" type="presParOf" srcId="{88704A15-8337-46B0-A0C6-F5B1DE429866}" destId="{C08461C9-74EA-446E-B02E-B43C1D3F0262}" srcOrd="8" destOrd="0" presId="urn:microsoft.com/office/officeart/2005/8/layout/hierarchy3"/>
    <dgm:cxn modelId="{F17385CA-06F1-41F3-8BAE-95880B457970}" type="presParOf" srcId="{88704A15-8337-46B0-A0C6-F5B1DE429866}" destId="{3FA3E003-64D1-4CA8-B786-9505384C349B}" srcOrd="9" destOrd="0" presId="urn:microsoft.com/office/officeart/2005/8/layout/hierarchy3"/>
    <dgm:cxn modelId="{464F3326-9330-47B8-BEAE-2C3764566996}" type="presParOf" srcId="{7DF703F4-FB58-416F-8324-456579D766AB}" destId="{3F746386-0F9C-4B3F-A94A-53D853F7BFE5}" srcOrd="2" destOrd="0" presId="urn:microsoft.com/office/officeart/2005/8/layout/hierarchy3"/>
    <dgm:cxn modelId="{0071CFB6-7690-49E6-B6AD-C1F312146E5C}" type="presParOf" srcId="{3F746386-0F9C-4B3F-A94A-53D853F7BFE5}" destId="{2C93AA05-F522-4DBD-913B-FFFA56557304}" srcOrd="0" destOrd="0" presId="urn:microsoft.com/office/officeart/2005/8/layout/hierarchy3"/>
    <dgm:cxn modelId="{6034C07A-E57C-4550-871B-F3F13BA8540E}" type="presParOf" srcId="{2C93AA05-F522-4DBD-913B-FFFA56557304}" destId="{03ECF597-C2D9-426B-9268-655CBB4E62B0}" srcOrd="0" destOrd="0" presId="urn:microsoft.com/office/officeart/2005/8/layout/hierarchy3"/>
    <dgm:cxn modelId="{DB6D5A25-752E-491B-BBE4-EE1A17FC0F56}" type="presParOf" srcId="{2C93AA05-F522-4DBD-913B-FFFA56557304}" destId="{96D8F10D-EFF1-4184-8224-B42BDC18E905}" srcOrd="1" destOrd="0" presId="urn:microsoft.com/office/officeart/2005/8/layout/hierarchy3"/>
    <dgm:cxn modelId="{4FCAF597-3C1B-4140-A8D1-5E2F57F10326}" type="presParOf" srcId="{3F746386-0F9C-4B3F-A94A-53D853F7BFE5}" destId="{8131808B-0E62-4AAA-80E5-4C41789925C0}" srcOrd="1" destOrd="0" presId="urn:microsoft.com/office/officeart/2005/8/layout/hierarchy3"/>
    <dgm:cxn modelId="{15436CB1-472F-4E8A-ADA3-974502FEAC4C}" type="presParOf" srcId="{8131808B-0E62-4AAA-80E5-4C41789925C0}" destId="{28C844B2-D93C-48E5-A9CA-D8C02C5D3DAC}" srcOrd="0" destOrd="0" presId="urn:microsoft.com/office/officeart/2005/8/layout/hierarchy3"/>
    <dgm:cxn modelId="{D74FD221-A680-47B0-B6A3-DB1A9FA20A5D}" type="presParOf" srcId="{8131808B-0E62-4AAA-80E5-4C41789925C0}" destId="{B0B41B2A-8F4D-4294-A668-4C4B312318A9}" srcOrd="1" destOrd="0" presId="urn:microsoft.com/office/officeart/2005/8/layout/hierarchy3"/>
    <dgm:cxn modelId="{A2EEF6B7-8D47-4B05-A2C3-95F48B764E2E}" type="presParOf" srcId="{8131808B-0E62-4AAA-80E5-4C41789925C0}" destId="{736847BA-17AC-42CA-9C02-0EBC5C8EEF25}" srcOrd="2" destOrd="0" presId="urn:microsoft.com/office/officeart/2005/8/layout/hierarchy3"/>
    <dgm:cxn modelId="{4C54FA75-150E-4B6E-9DEA-801A93EE7B5E}" type="presParOf" srcId="{8131808B-0E62-4AAA-80E5-4C41789925C0}" destId="{4973B5EF-71CA-49DA-9337-9F026DC1D313}" srcOrd="3" destOrd="0" presId="urn:microsoft.com/office/officeart/2005/8/layout/hierarchy3"/>
    <dgm:cxn modelId="{44A34741-9DBE-414B-9622-AB119755F943}" type="presParOf" srcId="{8131808B-0E62-4AAA-80E5-4C41789925C0}" destId="{2589D36C-7AE7-4DB2-9FE7-7B6B6256597B}" srcOrd="4" destOrd="0" presId="urn:microsoft.com/office/officeart/2005/8/layout/hierarchy3"/>
    <dgm:cxn modelId="{5440AE02-BA53-4F90-9EDA-C328E72ECCC9}" type="presParOf" srcId="{8131808B-0E62-4AAA-80E5-4C41789925C0}" destId="{1DF271F9-D861-4FDC-ADFD-D7B040B6A91E}" srcOrd="5" destOrd="0" presId="urn:microsoft.com/office/officeart/2005/8/layout/hierarchy3"/>
    <dgm:cxn modelId="{CDCC4CDD-630F-4FAC-B042-E367B98783E2}" type="presParOf" srcId="{8131808B-0E62-4AAA-80E5-4C41789925C0}" destId="{FC703389-7541-4611-82A6-DE31CF2939D4}" srcOrd="6" destOrd="0" presId="urn:microsoft.com/office/officeart/2005/8/layout/hierarchy3"/>
    <dgm:cxn modelId="{537A9B8F-3C5D-470F-B1CF-D1677BF0B853}" type="presParOf" srcId="{8131808B-0E62-4AAA-80E5-4C41789925C0}" destId="{896CA66B-22DF-4C28-9ED6-5A98CC6DFA22}" srcOrd="7" destOrd="0" presId="urn:microsoft.com/office/officeart/2005/8/layout/hierarchy3"/>
    <dgm:cxn modelId="{EA95E5C1-3108-4317-A0FE-88750F39F7B7}" type="presParOf" srcId="{8131808B-0E62-4AAA-80E5-4C41789925C0}" destId="{2E9BAD1A-BD9B-41DF-B171-2CC3F5C05A1A}" srcOrd="8" destOrd="0" presId="urn:microsoft.com/office/officeart/2005/8/layout/hierarchy3"/>
    <dgm:cxn modelId="{55CAEA86-ABA4-4DAD-A941-6A77B753ADFA}" type="presParOf" srcId="{8131808B-0E62-4AAA-80E5-4C41789925C0}" destId="{EA46AC7A-0C85-47FB-81C8-735187619BE9}" srcOrd="9" destOrd="0" presId="urn:microsoft.com/office/officeart/2005/8/layout/hierarchy3"/>
    <dgm:cxn modelId="{66B8A09A-6133-48A3-B9F4-E28071895B67}" type="presParOf" srcId="{8131808B-0E62-4AAA-80E5-4C41789925C0}" destId="{67588BF6-997C-4EE3-9518-490EFCF5E3F5}" srcOrd="10" destOrd="0" presId="urn:microsoft.com/office/officeart/2005/8/layout/hierarchy3"/>
    <dgm:cxn modelId="{75E8E898-4209-494C-AE80-1F10F13429B0}" type="presParOf" srcId="{8131808B-0E62-4AAA-80E5-4C41789925C0}" destId="{9B8807EC-118C-4AEC-9E38-23DE82413B66}" srcOrd="11" destOrd="0" presId="urn:microsoft.com/office/officeart/2005/8/layout/hierarchy3"/>
    <dgm:cxn modelId="{9075B16F-8705-4705-96F1-0E0B34DF3C93}" type="presParOf" srcId="{8131808B-0E62-4AAA-80E5-4C41789925C0}" destId="{70198F01-61AF-4DED-8327-F9B6F06628EA}" srcOrd="12" destOrd="0" presId="urn:microsoft.com/office/officeart/2005/8/layout/hierarchy3"/>
    <dgm:cxn modelId="{B834E0D0-084A-4DE3-B126-D60D406AF42B}" type="presParOf" srcId="{8131808B-0E62-4AAA-80E5-4C41789925C0}" destId="{752807B5-88E7-469D-8FBC-E5F77D7BB967}" srcOrd="13" destOrd="0" presId="urn:microsoft.com/office/officeart/2005/8/layout/hierarchy3"/>
    <dgm:cxn modelId="{83884755-E193-4976-BBCA-D6F8F7AB18D4}" type="presParOf" srcId="{7DF703F4-FB58-416F-8324-456579D766AB}" destId="{88AB7CBF-7C21-45AF-A500-77C6418A2B42}" srcOrd="3" destOrd="0" presId="urn:microsoft.com/office/officeart/2005/8/layout/hierarchy3"/>
    <dgm:cxn modelId="{C1A3B35C-A066-4D36-AEE7-FB4283AAB1BB}" type="presParOf" srcId="{88AB7CBF-7C21-45AF-A500-77C6418A2B42}" destId="{33363C10-B90E-46C6-9155-28F52F48BE29}" srcOrd="0" destOrd="0" presId="urn:microsoft.com/office/officeart/2005/8/layout/hierarchy3"/>
    <dgm:cxn modelId="{8767532D-FA47-4F58-B335-881E8B7143DA}" type="presParOf" srcId="{33363C10-B90E-46C6-9155-28F52F48BE29}" destId="{1DA6814E-05B9-4992-92D9-E5F3E8C400C6}" srcOrd="0" destOrd="0" presId="urn:microsoft.com/office/officeart/2005/8/layout/hierarchy3"/>
    <dgm:cxn modelId="{7691CB44-607A-413C-BD85-5077586FEB34}" type="presParOf" srcId="{33363C10-B90E-46C6-9155-28F52F48BE29}" destId="{E50DF0A5-73B6-492F-8D9B-938C5D1C1AD3}" srcOrd="1" destOrd="0" presId="urn:microsoft.com/office/officeart/2005/8/layout/hierarchy3"/>
    <dgm:cxn modelId="{535B8698-4DA3-46F9-9B69-B42E39C2FBCD}" type="presParOf" srcId="{88AB7CBF-7C21-45AF-A500-77C6418A2B42}" destId="{C9D41D7E-EEC1-497A-A10C-65723CC4493C}" srcOrd="1" destOrd="0" presId="urn:microsoft.com/office/officeart/2005/8/layout/hierarchy3"/>
    <dgm:cxn modelId="{D0E73625-1DF0-4654-AA97-22DEAB5A6EA9}" type="presParOf" srcId="{C9D41D7E-EEC1-497A-A10C-65723CC4493C}" destId="{64BA69FD-B0AE-49E0-AE5F-2259C49FEFA1}" srcOrd="0" destOrd="0" presId="urn:microsoft.com/office/officeart/2005/8/layout/hierarchy3"/>
    <dgm:cxn modelId="{474F6A10-D646-4CF7-BAC4-EBD70E59E62D}" type="presParOf" srcId="{C9D41D7E-EEC1-497A-A10C-65723CC4493C}" destId="{6012FFCD-D25C-47C9-A224-14824C818E58}" srcOrd="1" destOrd="0" presId="urn:microsoft.com/office/officeart/2005/8/layout/hierarchy3"/>
    <dgm:cxn modelId="{0FE6FF4B-DACC-4C5F-AB6E-4D7D009FCF3B}" type="presParOf" srcId="{C9D41D7E-EEC1-497A-A10C-65723CC4493C}" destId="{2796507A-266E-4396-A129-FC23AB51FFBA}" srcOrd="2" destOrd="0" presId="urn:microsoft.com/office/officeart/2005/8/layout/hierarchy3"/>
    <dgm:cxn modelId="{DA8DB5B6-64E0-4F97-B94F-61B7881E7F44}" type="presParOf" srcId="{C9D41D7E-EEC1-497A-A10C-65723CC4493C}" destId="{A433269E-D5B9-4468-BBCB-DC550E3DEBB8}" srcOrd="3" destOrd="0" presId="urn:microsoft.com/office/officeart/2005/8/layout/hierarchy3"/>
    <dgm:cxn modelId="{67474238-5F69-46AC-86A9-330402156BC3}" type="presParOf" srcId="{C9D41D7E-EEC1-497A-A10C-65723CC4493C}" destId="{EE3B5C3B-C004-4CA6-98DA-9240B8934137}" srcOrd="4" destOrd="0" presId="urn:microsoft.com/office/officeart/2005/8/layout/hierarchy3"/>
    <dgm:cxn modelId="{88571CDC-B03C-4957-A7D4-5D7BF8F81E12}" type="presParOf" srcId="{C9D41D7E-EEC1-497A-A10C-65723CC4493C}" destId="{C442B416-89A7-4229-AF7B-139B02DF7403}" srcOrd="5" destOrd="0" presId="urn:microsoft.com/office/officeart/2005/8/layout/hierarchy3"/>
    <dgm:cxn modelId="{4116AF2C-A957-45E7-A332-D5EDD89E36D1}" type="presParOf" srcId="{C9D41D7E-EEC1-497A-A10C-65723CC4493C}" destId="{CC3D213C-17B2-4B94-82E3-304CEB5538B7}" srcOrd="6" destOrd="0" presId="urn:microsoft.com/office/officeart/2005/8/layout/hierarchy3"/>
    <dgm:cxn modelId="{BA18040B-0C25-4C00-89FA-9DD61D768962}" type="presParOf" srcId="{C9D41D7E-EEC1-497A-A10C-65723CC4493C}" destId="{940DBB62-0A22-4EC2-9046-DA11E6116FF3}" srcOrd="7" destOrd="0" presId="urn:microsoft.com/office/officeart/2005/8/layout/hierarchy3"/>
    <dgm:cxn modelId="{77B8B561-6518-4C12-91D3-A8D8F15C0012}" type="presParOf" srcId="{C9D41D7E-EEC1-497A-A10C-65723CC4493C}" destId="{D540993D-E0B2-4F79-9F6E-59EC07AD4B0F}" srcOrd="8" destOrd="0" presId="urn:microsoft.com/office/officeart/2005/8/layout/hierarchy3"/>
    <dgm:cxn modelId="{DB6F3157-B15B-4F1F-8B99-C38B1F2511DA}" type="presParOf" srcId="{C9D41D7E-EEC1-497A-A10C-65723CC4493C}" destId="{54461DC3-29CC-48D2-B641-32079696BA5C}" srcOrd="9" destOrd="0" presId="urn:microsoft.com/office/officeart/2005/8/layout/hierarchy3"/>
    <dgm:cxn modelId="{8B7B5918-C1C6-426E-A0A5-EA8D03CA7DD6}" type="presParOf" srcId="{C9D41D7E-EEC1-497A-A10C-65723CC4493C}" destId="{3EFB36EE-1CC8-4E60-B201-5AFA76F37B0F}" srcOrd="10" destOrd="0" presId="urn:microsoft.com/office/officeart/2005/8/layout/hierarchy3"/>
    <dgm:cxn modelId="{8A17882D-46C1-488A-8053-093ABC431A8D}" type="presParOf" srcId="{C9D41D7E-EEC1-497A-A10C-65723CC4493C}" destId="{2C3E770F-F55A-4DA9-B774-6577E7BF968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39130C9-5827-435B-99F7-1B20A10334C5}" type="doc">
      <dgm:prSet loTypeId="urn:microsoft.com/office/officeart/2005/8/layout/process4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A9824293-6F84-4056-9B9D-004D655DF794}">
      <dgm:prSet custT="1"/>
      <dgm:spPr/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Nova Constituição: mantém a República, mas dá enormes poderes a Napoleão </a:t>
          </a:r>
        </a:p>
      </dgm:t>
    </dgm:pt>
    <dgm:pt modelId="{F66B5AC7-1EA2-4F69-B453-A16DF5AFBF54}" type="parTrans" cxnId="{1C6BB4D2-2972-4054-A05E-917D95C76E60}">
      <dgm:prSet/>
      <dgm:spPr/>
      <dgm:t>
        <a:bodyPr/>
        <a:lstStyle/>
        <a:p>
          <a:endParaRPr lang="pt-BR"/>
        </a:p>
      </dgm:t>
    </dgm:pt>
    <dgm:pt modelId="{68416D06-11E7-4B30-B5CA-7BA438372461}" type="sibTrans" cxnId="{1C6BB4D2-2972-4054-A05E-917D95C76E60}">
      <dgm:prSet/>
      <dgm:spPr/>
      <dgm:t>
        <a:bodyPr/>
        <a:lstStyle/>
        <a:p>
          <a:endParaRPr lang="pt-BR"/>
        </a:p>
      </dgm:t>
    </dgm:pt>
    <dgm:pt modelId="{AF714241-3823-45FE-8EC5-D2609246CB41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Consulado (1799-1804)</a:t>
          </a:r>
        </a:p>
      </dgm:t>
    </dgm:pt>
    <dgm:pt modelId="{1880A34B-BB31-4E7F-BC3E-5B46BE9B2CB2}" type="parTrans" cxnId="{72609EA8-62D2-4552-BFE8-729C1968119C}">
      <dgm:prSet/>
      <dgm:spPr/>
      <dgm:t>
        <a:bodyPr/>
        <a:lstStyle/>
        <a:p>
          <a:endParaRPr lang="pt-BR"/>
        </a:p>
      </dgm:t>
    </dgm:pt>
    <dgm:pt modelId="{E411F985-407D-4822-9168-5584277C690D}" type="sibTrans" cxnId="{72609EA8-62D2-4552-BFE8-729C1968119C}">
      <dgm:prSet/>
      <dgm:spPr/>
      <dgm:t>
        <a:bodyPr/>
        <a:lstStyle/>
        <a:p>
          <a:endParaRPr lang="pt-BR"/>
        </a:p>
      </dgm:t>
    </dgm:pt>
    <dgm:pt modelId="{B6ABFACB-F3D4-4076-AC1E-3D98CC33100A}">
      <dgm:prSet custT="1"/>
      <dgm:spPr/>
      <dgm:t>
        <a:bodyPr/>
        <a:lstStyle/>
        <a:p>
          <a:r>
            <a:rPr lang="pt-BR" sz="2000" i="1" dirty="0">
              <a:latin typeface="Roboto" panose="02000000000000000000" pitchFamily="2" charset="0"/>
              <a:ea typeface="Roboto" panose="02000000000000000000" pitchFamily="2" charset="0"/>
            </a:rPr>
            <a:t>Governo de Napoleão</a:t>
          </a:r>
        </a:p>
      </dgm:t>
    </dgm:pt>
    <dgm:pt modelId="{2DCBDC78-9F18-4480-9C88-804DA14E8ED7}" type="parTrans" cxnId="{2248EC3A-300A-45CE-A7A3-46C6F7B142D9}">
      <dgm:prSet/>
      <dgm:spPr/>
      <dgm:t>
        <a:bodyPr/>
        <a:lstStyle/>
        <a:p>
          <a:endParaRPr lang="pt-BR"/>
        </a:p>
      </dgm:t>
    </dgm:pt>
    <dgm:pt modelId="{810FA8DA-F3B0-4156-BA43-54CFBF6DC104}" type="sibTrans" cxnId="{2248EC3A-300A-45CE-A7A3-46C6F7B142D9}">
      <dgm:prSet/>
      <dgm:spPr/>
      <dgm:t>
        <a:bodyPr/>
        <a:lstStyle/>
        <a:p>
          <a:endParaRPr lang="pt-BR"/>
        </a:p>
      </dgm:t>
    </dgm:pt>
    <dgm:pt modelId="{F53CC08A-F0F0-4A06-AEC8-1ADC56727703}">
      <dgm:prSet custT="1"/>
      <dgm:spPr/>
      <dgm:t>
        <a:bodyPr/>
        <a:lstStyle/>
        <a:p>
          <a:r>
            <a:rPr lang="pt-BR" sz="1200" b="1" dirty="0">
              <a:latin typeface="Roboto" panose="02000000000000000000" pitchFamily="2" charset="0"/>
              <a:ea typeface="Roboto" panose="02000000000000000000" pitchFamily="2" charset="0"/>
            </a:rPr>
            <a:t>ECONOMIA</a:t>
          </a:r>
        </a:p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Melhoras para os camponeses, para os trabalhadores urbanos e para a burguesia;</a:t>
          </a:r>
        </a:p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Legalização das terras dos camponeses; drenagem de pântanos; construção de estradas e pontes;</a:t>
          </a:r>
        </a:p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Criação do Banco da França;</a:t>
          </a:r>
        </a:p>
        <a:p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Aceleração do processo de industrialização.</a:t>
          </a:r>
        </a:p>
      </dgm:t>
    </dgm:pt>
    <dgm:pt modelId="{6DCEA4BE-7279-47C0-95E2-90910D4D7DFB}" type="parTrans" cxnId="{521C2813-7826-49B9-95F3-D26D44C86F06}">
      <dgm:prSet/>
      <dgm:spPr/>
      <dgm:t>
        <a:bodyPr/>
        <a:lstStyle/>
        <a:p>
          <a:endParaRPr lang="pt-BR"/>
        </a:p>
      </dgm:t>
    </dgm:pt>
    <dgm:pt modelId="{77751326-1918-47A7-B7F3-CD7195650B07}" type="sibTrans" cxnId="{521C2813-7826-49B9-95F3-D26D44C86F06}">
      <dgm:prSet/>
      <dgm:spPr/>
      <dgm:t>
        <a:bodyPr/>
        <a:lstStyle/>
        <a:p>
          <a:endParaRPr lang="pt-BR"/>
        </a:p>
      </dgm:t>
    </dgm:pt>
    <dgm:pt modelId="{244AC441-442D-4298-BD56-035688ED5998}">
      <dgm:prSet custT="1"/>
      <dgm:spPr/>
      <dgm:t>
        <a:bodyPr/>
        <a:lstStyle/>
        <a:p>
          <a:pPr algn="ctr"/>
          <a:r>
            <a:rPr lang="pt-BR" sz="1200" b="1" dirty="0">
              <a:latin typeface="Roboto" panose="02000000000000000000" pitchFamily="2" charset="0"/>
              <a:ea typeface="Roboto" panose="02000000000000000000" pitchFamily="2" charset="0"/>
            </a:rPr>
            <a:t>EDUCAÇÃO E DIREITO</a:t>
          </a:r>
        </a:p>
        <a:p>
          <a:pPr algn="ctr"/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Criação de escolas de ensino fundamental; formação de professores;</a:t>
          </a:r>
        </a:p>
        <a:p>
          <a:pPr algn="ctr"/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Código Civil (Código Napoleônico); abolição definitiva dos privilégios do clero e da nobreza; direito à propriedade privada; separação do Estado e da Igreja; igualdade jurídica a todos; proibição de sindicatos e greves; submissão das mulheres aos maridos.</a:t>
          </a:r>
        </a:p>
      </dgm:t>
    </dgm:pt>
    <dgm:pt modelId="{C72FD9D4-B3B8-4746-B1E0-AEB3B73F5873}" type="parTrans" cxnId="{FE73FB95-32B4-4CEE-9123-D67CB152DB29}">
      <dgm:prSet/>
      <dgm:spPr/>
      <dgm:t>
        <a:bodyPr/>
        <a:lstStyle/>
        <a:p>
          <a:endParaRPr lang="pt-BR"/>
        </a:p>
      </dgm:t>
    </dgm:pt>
    <dgm:pt modelId="{0E40FE0F-CE0C-4E53-A0C9-047C33EDE91E}" type="sibTrans" cxnId="{FE73FB95-32B4-4CEE-9123-D67CB152DB29}">
      <dgm:prSet/>
      <dgm:spPr/>
      <dgm:t>
        <a:bodyPr/>
        <a:lstStyle/>
        <a:p>
          <a:endParaRPr lang="pt-BR"/>
        </a:p>
      </dgm:t>
    </dgm:pt>
    <dgm:pt modelId="{A1D330A3-CA05-4171-813A-1F17A531B5BD}">
      <dgm:prSet custT="1"/>
      <dgm:spPr/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Prisão de adversários e censura à imprensa</a:t>
          </a:r>
        </a:p>
      </dgm:t>
    </dgm:pt>
    <dgm:pt modelId="{D3B1888C-38EC-411D-BCAA-0D11881A828A}" type="parTrans" cxnId="{D21403E9-EB1F-4E75-BD2E-999D3D4D5CC7}">
      <dgm:prSet/>
      <dgm:spPr/>
      <dgm:t>
        <a:bodyPr/>
        <a:lstStyle/>
        <a:p>
          <a:endParaRPr lang="pt-BR"/>
        </a:p>
      </dgm:t>
    </dgm:pt>
    <dgm:pt modelId="{8A02E406-EB75-41E7-9555-79DB0F4169DD}" type="sibTrans" cxnId="{D21403E9-EB1F-4E75-BD2E-999D3D4D5CC7}">
      <dgm:prSet/>
      <dgm:spPr/>
      <dgm:t>
        <a:bodyPr/>
        <a:lstStyle/>
        <a:p>
          <a:endParaRPr lang="pt-BR"/>
        </a:p>
      </dgm:t>
    </dgm:pt>
    <dgm:pt modelId="{ED0887D5-1DB5-4DEC-B693-30840EB2A3E2}">
      <dgm:prSet custT="1"/>
      <dgm:spPr/>
      <dgm:t>
        <a:bodyPr/>
        <a:lstStyle/>
        <a:p>
          <a:r>
            <a:rPr lang="pt-BR" sz="1400" dirty="0">
              <a:solidFill>
                <a:srgbClr val="7F7F7F"/>
              </a:solidFill>
              <a:latin typeface="Roboto" panose="02000000000000000000" pitchFamily="2" charset="0"/>
              <a:ea typeface="Roboto" panose="02000000000000000000" pitchFamily="2" charset="0"/>
            </a:rPr>
            <a:t>Autopromoção de Napoleão</a:t>
          </a:r>
        </a:p>
      </dgm:t>
    </dgm:pt>
    <dgm:pt modelId="{F92B3F79-E276-4547-83C4-2A754AFF8673}" type="parTrans" cxnId="{F667D59E-8BB8-4426-9D6C-C667E70474D5}">
      <dgm:prSet/>
      <dgm:spPr/>
      <dgm:t>
        <a:bodyPr/>
        <a:lstStyle/>
        <a:p>
          <a:endParaRPr lang="pt-BR"/>
        </a:p>
      </dgm:t>
    </dgm:pt>
    <dgm:pt modelId="{EF1D0DF8-2810-4B9C-BE0E-DAE49838F332}" type="sibTrans" cxnId="{F667D59E-8BB8-4426-9D6C-C667E70474D5}">
      <dgm:prSet/>
      <dgm:spPr/>
      <dgm:t>
        <a:bodyPr/>
        <a:lstStyle/>
        <a:p>
          <a:endParaRPr lang="pt-BR"/>
        </a:p>
      </dgm:t>
    </dgm:pt>
    <dgm:pt modelId="{BBE9F4ED-5939-4819-99A3-D9ABFEFCA846}" type="pres">
      <dgm:prSet presAssocID="{E39130C9-5827-435B-99F7-1B20A10334C5}" presName="Name0" presStyleCnt="0">
        <dgm:presLayoutVars>
          <dgm:dir/>
          <dgm:animLvl val="lvl"/>
          <dgm:resizeHandles val="exact"/>
        </dgm:presLayoutVars>
      </dgm:prSet>
      <dgm:spPr/>
    </dgm:pt>
    <dgm:pt modelId="{0B216688-843C-4FC5-BA6C-28E533AC8A29}" type="pres">
      <dgm:prSet presAssocID="{B6ABFACB-F3D4-4076-AC1E-3D98CC33100A}" presName="boxAndChildren" presStyleCnt="0"/>
      <dgm:spPr/>
    </dgm:pt>
    <dgm:pt modelId="{0902D22A-8D54-4115-865A-117D381D0686}" type="pres">
      <dgm:prSet presAssocID="{B6ABFACB-F3D4-4076-AC1E-3D98CC33100A}" presName="parentTextBox" presStyleLbl="node1" presStyleIdx="0" presStyleCnt="5"/>
      <dgm:spPr/>
    </dgm:pt>
    <dgm:pt modelId="{58A1E063-E059-4BC4-BAAB-D5F64E47C8D3}" type="pres">
      <dgm:prSet presAssocID="{B6ABFACB-F3D4-4076-AC1E-3D98CC33100A}" presName="entireBox" presStyleLbl="node1" presStyleIdx="0" presStyleCnt="5" custScaleY="7265" custLinFactNeighborY="315"/>
      <dgm:spPr/>
    </dgm:pt>
    <dgm:pt modelId="{82286236-9FF3-4A6E-BA34-614567440094}" type="pres">
      <dgm:prSet presAssocID="{B6ABFACB-F3D4-4076-AC1E-3D98CC33100A}" presName="descendantBox" presStyleCnt="0"/>
      <dgm:spPr/>
    </dgm:pt>
    <dgm:pt modelId="{4DBA81AA-456E-4F5E-BCF5-83CFD3E24090}" type="pres">
      <dgm:prSet presAssocID="{F53CC08A-F0F0-4A06-AEC8-1ADC56727703}" presName="childTextBox" presStyleLbl="fgAccFollowNode1" presStyleIdx="0" presStyleCnt="2" custScaleX="78589" custScaleY="108906" custLinFactNeighborX="-1335" custLinFactNeighborY="12794">
        <dgm:presLayoutVars>
          <dgm:bulletEnabled val="1"/>
        </dgm:presLayoutVars>
      </dgm:prSet>
      <dgm:spPr/>
    </dgm:pt>
    <dgm:pt modelId="{E80CE111-5247-41BD-99CC-B349A7CDA706}" type="pres">
      <dgm:prSet presAssocID="{244AC441-442D-4298-BD56-035688ED5998}" presName="childTextBox" presStyleLbl="fgAccFollowNode1" presStyleIdx="1" presStyleCnt="2" custScaleX="71731" custScaleY="109609" custLinFactNeighborX="1338" custLinFactNeighborY="12776">
        <dgm:presLayoutVars>
          <dgm:bulletEnabled val="1"/>
        </dgm:presLayoutVars>
      </dgm:prSet>
      <dgm:spPr/>
    </dgm:pt>
    <dgm:pt modelId="{27B8D4F9-C3A1-4CBD-9F28-D63447BB27DA}" type="pres">
      <dgm:prSet presAssocID="{E411F985-407D-4822-9168-5584277C690D}" presName="sp" presStyleCnt="0"/>
      <dgm:spPr/>
    </dgm:pt>
    <dgm:pt modelId="{67E12306-4E2D-4BB5-8EA8-C8B82518DBC0}" type="pres">
      <dgm:prSet presAssocID="{AF714241-3823-45FE-8EC5-D2609246CB41}" presName="arrowAndChildren" presStyleCnt="0"/>
      <dgm:spPr/>
    </dgm:pt>
    <dgm:pt modelId="{FB19A36D-AE1A-432E-9A47-D344EDB0AAC2}" type="pres">
      <dgm:prSet presAssocID="{AF714241-3823-45FE-8EC5-D2609246CB41}" presName="parentTextArrow" presStyleLbl="node1" presStyleIdx="1" presStyleCnt="5" custScaleX="100000" custScaleY="7876" custLinFactNeighborY="-18936"/>
      <dgm:spPr/>
    </dgm:pt>
    <dgm:pt modelId="{1237A10C-23DC-4257-862C-09F321F3D4F6}" type="pres">
      <dgm:prSet presAssocID="{68416D06-11E7-4B30-B5CA-7BA438372461}" presName="sp" presStyleCnt="0"/>
      <dgm:spPr/>
    </dgm:pt>
    <dgm:pt modelId="{E7171E49-F4BE-4ACF-BC4B-D32714EED05F}" type="pres">
      <dgm:prSet presAssocID="{A9824293-6F84-4056-9B9D-004D655DF794}" presName="arrowAndChildren" presStyleCnt="0"/>
      <dgm:spPr/>
    </dgm:pt>
    <dgm:pt modelId="{24AA20F3-563E-4362-89EE-580D590152BA}" type="pres">
      <dgm:prSet presAssocID="{A9824293-6F84-4056-9B9D-004D655DF794}" presName="parentTextArrow" presStyleLbl="node1" presStyleIdx="2" presStyleCnt="5" custAng="0" custScaleX="100000" custScaleY="6417" custLinFactNeighborY="-5508"/>
      <dgm:spPr/>
    </dgm:pt>
    <dgm:pt modelId="{314D1768-66B4-45D6-A66F-15B25B4F9C6A}" type="pres">
      <dgm:prSet presAssocID="{8A02E406-EB75-41E7-9555-79DB0F4169DD}" presName="sp" presStyleCnt="0"/>
      <dgm:spPr/>
    </dgm:pt>
    <dgm:pt modelId="{3EA0850D-446F-4E1A-87E9-5EB82284EE56}" type="pres">
      <dgm:prSet presAssocID="{A1D330A3-CA05-4171-813A-1F17A531B5BD}" presName="arrowAndChildren" presStyleCnt="0"/>
      <dgm:spPr/>
    </dgm:pt>
    <dgm:pt modelId="{E7C6F998-99B1-4D35-B8F9-16F8B774EDCD}" type="pres">
      <dgm:prSet presAssocID="{A1D330A3-CA05-4171-813A-1F17A531B5BD}" presName="parentTextArrow" presStyleLbl="node1" presStyleIdx="3" presStyleCnt="5" custScaleY="5400" custLinFactNeighborX="175" custLinFactNeighborY="5607"/>
      <dgm:spPr/>
    </dgm:pt>
    <dgm:pt modelId="{A2A00E11-2E8B-4378-8068-F83394139D6B}" type="pres">
      <dgm:prSet presAssocID="{EF1D0DF8-2810-4B9C-BE0E-DAE49838F332}" presName="sp" presStyleCnt="0"/>
      <dgm:spPr/>
    </dgm:pt>
    <dgm:pt modelId="{E01A6550-6B5D-41FB-A406-175B07B1304F}" type="pres">
      <dgm:prSet presAssocID="{ED0887D5-1DB5-4DEC-B693-30840EB2A3E2}" presName="arrowAndChildren" presStyleCnt="0"/>
      <dgm:spPr/>
    </dgm:pt>
    <dgm:pt modelId="{5AA4F66C-2370-4A98-8D96-D27F58C5F048}" type="pres">
      <dgm:prSet presAssocID="{ED0887D5-1DB5-4DEC-B693-30840EB2A3E2}" presName="parentTextArrow" presStyleLbl="node1" presStyleIdx="4" presStyleCnt="5" custScaleY="5807" custLinFactNeighborX="175" custLinFactNeighborY="15983"/>
      <dgm:spPr/>
    </dgm:pt>
  </dgm:ptLst>
  <dgm:cxnLst>
    <dgm:cxn modelId="{EC0A4010-BEDE-44BF-9913-EA363F4C347A}" type="presOf" srcId="{F53CC08A-F0F0-4A06-AEC8-1ADC56727703}" destId="{4DBA81AA-456E-4F5E-BCF5-83CFD3E24090}" srcOrd="0" destOrd="0" presId="urn:microsoft.com/office/officeart/2005/8/layout/process4"/>
    <dgm:cxn modelId="{521C2813-7826-49B9-95F3-D26D44C86F06}" srcId="{B6ABFACB-F3D4-4076-AC1E-3D98CC33100A}" destId="{F53CC08A-F0F0-4A06-AEC8-1ADC56727703}" srcOrd="0" destOrd="0" parTransId="{6DCEA4BE-7279-47C0-95E2-90910D4D7DFB}" sibTransId="{77751326-1918-47A7-B7F3-CD7195650B07}"/>
    <dgm:cxn modelId="{91718C1B-7787-47C6-9B7B-5A0DE9BF47EF}" type="presOf" srcId="{AF714241-3823-45FE-8EC5-D2609246CB41}" destId="{FB19A36D-AE1A-432E-9A47-D344EDB0AAC2}" srcOrd="0" destOrd="0" presId="urn:microsoft.com/office/officeart/2005/8/layout/process4"/>
    <dgm:cxn modelId="{2248EC3A-300A-45CE-A7A3-46C6F7B142D9}" srcId="{E39130C9-5827-435B-99F7-1B20A10334C5}" destId="{B6ABFACB-F3D4-4076-AC1E-3D98CC33100A}" srcOrd="4" destOrd="0" parTransId="{2DCBDC78-9F18-4480-9C88-804DA14E8ED7}" sibTransId="{810FA8DA-F3B0-4156-BA43-54CFBF6DC104}"/>
    <dgm:cxn modelId="{491E1863-5453-4109-9891-FB8D3DA2CF83}" type="presOf" srcId="{E39130C9-5827-435B-99F7-1B20A10334C5}" destId="{BBE9F4ED-5939-4819-99A3-D9ABFEFCA846}" srcOrd="0" destOrd="0" presId="urn:microsoft.com/office/officeart/2005/8/layout/process4"/>
    <dgm:cxn modelId="{8DE69F5A-C655-4E28-87EA-08CA535BAF42}" type="presOf" srcId="{A9824293-6F84-4056-9B9D-004D655DF794}" destId="{24AA20F3-563E-4362-89EE-580D590152BA}" srcOrd="0" destOrd="0" presId="urn:microsoft.com/office/officeart/2005/8/layout/process4"/>
    <dgm:cxn modelId="{93EB9782-C1D0-4778-A758-1AD77F3292AD}" type="presOf" srcId="{B6ABFACB-F3D4-4076-AC1E-3D98CC33100A}" destId="{58A1E063-E059-4BC4-BAAB-D5F64E47C8D3}" srcOrd="1" destOrd="0" presId="urn:microsoft.com/office/officeart/2005/8/layout/process4"/>
    <dgm:cxn modelId="{FE73FB95-32B4-4CEE-9123-D67CB152DB29}" srcId="{B6ABFACB-F3D4-4076-AC1E-3D98CC33100A}" destId="{244AC441-442D-4298-BD56-035688ED5998}" srcOrd="1" destOrd="0" parTransId="{C72FD9D4-B3B8-4746-B1E0-AEB3B73F5873}" sibTransId="{0E40FE0F-CE0C-4E53-A0C9-047C33EDE91E}"/>
    <dgm:cxn modelId="{F667D59E-8BB8-4426-9D6C-C667E70474D5}" srcId="{E39130C9-5827-435B-99F7-1B20A10334C5}" destId="{ED0887D5-1DB5-4DEC-B693-30840EB2A3E2}" srcOrd="0" destOrd="0" parTransId="{F92B3F79-E276-4547-83C4-2A754AFF8673}" sibTransId="{EF1D0DF8-2810-4B9C-BE0E-DAE49838F332}"/>
    <dgm:cxn modelId="{CE2E5DA6-2BD8-4802-A2A0-C6E8E6FCF1A1}" type="presOf" srcId="{ED0887D5-1DB5-4DEC-B693-30840EB2A3E2}" destId="{5AA4F66C-2370-4A98-8D96-D27F58C5F048}" srcOrd="0" destOrd="0" presId="urn:microsoft.com/office/officeart/2005/8/layout/process4"/>
    <dgm:cxn modelId="{72609EA8-62D2-4552-BFE8-729C1968119C}" srcId="{E39130C9-5827-435B-99F7-1B20A10334C5}" destId="{AF714241-3823-45FE-8EC5-D2609246CB41}" srcOrd="3" destOrd="0" parTransId="{1880A34B-BB31-4E7F-BC3E-5B46BE9B2CB2}" sibTransId="{E411F985-407D-4822-9168-5584277C690D}"/>
    <dgm:cxn modelId="{F212F2B9-7D92-487E-8C1A-5E50FD794BCE}" type="presOf" srcId="{244AC441-442D-4298-BD56-035688ED5998}" destId="{E80CE111-5247-41BD-99CC-B349A7CDA706}" srcOrd="0" destOrd="0" presId="urn:microsoft.com/office/officeart/2005/8/layout/process4"/>
    <dgm:cxn modelId="{275933D2-B0BF-4581-92F8-8A46B179705F}" type="presOf" srcId="{A1D330A3-CA05-4171-813A-1F17A531B5BD}" destId="{E7C6F998-99B1-4D35-B8F9-16F8B774EDCD}" srcOrd="0" destOrd="0" presId="urn:microsoft.com/office/officeart/2005/8/layout/process4"/>
    <dgm:cxn modelId="{1C6BB4D2-2972-4054-A05E-917D95C76E60}" srcId="{E39130C9-5827-435B-99F7-1B20A10334C5}" destId="{A9824293-6F84-4056-9B9D-004D655DF794}" srcOrd="2" destOrd="0" parTransId="{F66B5AC7-1EA2-4F69-B453-A16DF5AFBF54}" sibTransId="{68416D06-11E7-4B30-B5CA-7BA438372461}"/>
    <dgm:cxn modelId="{E51F0AE1-F35F-459F-996D-6FA144198CC1}" type="presOf" srcId="{B6ABFACB-F3D4-4076-AC1E-3D98CC33100A}" destId="{0902D22A-8D54-4115-865A-117D381D0686}" srcOrd="0" destOrd="0" presId="urn:microsoft.com/office/officeart/2005/8/layout/process4"/>
    <dgm:cxn modelId="{D21403E9-EB1F-4E75-BD2E-999D3D4D5CC7}" srcId="{E39130C9-5827-435B-99F7-1B20A10334C5}" destId="{A1D330A3-CA05-4171-813A-1F17A531B5BD}" srcOrd="1" destOrd="0" parTransId="{D3B1888C-38EC-411D-BCAA-0D11881A828A}" sibTransId="{8A02E406-EB75-41E7-9555-79DB0F4169DD}"/>
    <dgm:cxn modelId="{61AEE9CA-0214-402A-A58D-9DB042E49AEE}" type="presParOf" srcId="{BBE9F4ED-5939-4819-99A3-D9ABFEFCA846}" destId="{0B216688-843C-4FC5-BA6C-28E533AC8A29}" srcOrd="0" destOrd="0" presId="urn:microsoft.com/office/officeart/2005/8/layout/process4"/>
    <dgm:cxn modelId="{4223ACD5-D1AA-427E-AB7C-6586D3648BC3}" type="presParOf" srcId="{0B216688-843C-4FC5-BA6C-28E533AC8A29}" destId="{0902D22A-8D54-4115-865A-117D381D0686}" srcOrd="0" destOrd="0" presId="urn:microsoft.com/office/officeart/2005/8/layout/process4"/>
    <dgm:cxn modelId="{2E464F95-820C-45EC-9588-8D33AA713334}" type="presParOf" srcId="{0B216688-843C-4FC5-BA6C-28E533AC8A29}" destId="{58A1E063-E059-4BC4-BAAB-D5F64E47C8D3}" srcOrd="1" destOrd="0" presId="urn:microsoft.com/office/officeart/2005/8/layout/process4"/>
    <dgm:cxn modelId="{B471E64E-5F38-4735-B7B7-BEE521BC2863}" type="presParOf" srcId="{0B216688-843C-4FC5-BA6C-28E533AC8A29}" destId="{82286236-9FF3-4A6E-BA34-614567440094}" srcOrd="2" destOrd="0" presId="urn:microsoft.com/office/officeart/2005/8/layout/process4"/>
    <dgm:cxn modelId="{4E4F09D6-E4D8-4D4A-8FE1-02107509D01B}" type="presParOf" srcId="{82286236-9FF3-4A6E-BA34-614567440094}" destId="{4DBA81AA-456E-4F5E-BCF5-83CFD3E24090}" srcOrd="0" destOrd="0" presId="urn:microsoft.com/office/officeart/2005/8/layout/process4"/>
    <dgm:cxn modelId="{8FFFBDA4-7F65-47CF-B681-0F232923EE94}" type="presParOf" srcId="{82286236-9FF3-4A6E-BA34-614567440094}" destId="{E80CE111-5247-41BD-99CC-B349A7CDA706}" srcOrd="1" destOrd="0" presId="urn:microsoft.com/office/officeart/2005/8/layout/process4"/>
    <dgm:cxn modelId="{EB2BA316-1EA8-4B8D-825D-AD2306962309}" type="presParOf" srcId="{BBE9F4ED-5939-4819-99A3-D9ABFEFCA846}" destId="{27B8D4F9-C3A1-4CBD-9F28-D63447BB27DA}" srcOrd="1" destOrd="0" presId="urn:microsoft.com/office/officeart/2005/8/layout/process4"/>
    <dgm:cxn modelId="{3E093C1C-1C2B-4EF1-886B-C69F22B05111}" type="presParOf" srcId="{BBE9F4ED-5939-4819-99A3-D9ABFEFCA846}" destId="{67E12306-4E2D-4BB5-8EA8-C8B82518DBC0}" srcOrd="2" destOrd="0" presId="urn:microsoft.com/office/officeart/2005/8/layout/process4"/>
    <dgm:cxn modelId="{A5A43E71-DA88-4A90-80FB-C80ED42F6F57}" type="presParOf" srcId="{67E12306-4E2D-4BB5-8EA8-C8B82518DBC0}" destId="{FB19A36D-AE1A-432E-9A47-D344EDB0AAC2}" srcOrd="0" destOrd="0" presId="urn:microsoft.com/office/officeart/2005/8/layout/process4"/>
    <dgm:cxn modelId="{A9C6612D-0A89-468D-8B08-F38F39B174E4}" type="presParOf" srcId="{BBE9F4ED-5939-4819-99A3-D9ABFEFCA846}" destId="{1237A10C-23DC-4257-862C-09F321F3D4F6}" srcOrd="3" destOrd="0" presId="urn:microsoft.com/office/officeart/2005/8/layout/process4"/>
    <dgm:cxn modelId="{450AEC9F-BC4A-4B9B-847E-6B6F6F4F021F}" type="presParOf" srcId="{BBE9F4ED-5939-4819-99A3-D9ABFEFCA846}" destId="{E7171E49-F4BE-4ACF-BC4B-D32714EED05F}" srcOrd="4" destOrd="0" presId="urn:microsoft.com/office/officeart/2005/8/layout/process4"/>
    <dgm:cxn modelId="{030A11A5-526E-48A2-B523-675E7F77913E}" type="presParOf" srcId="{E7171E49-F4BE-4ACF-BC4B-D32714EED05F}" destId="{24AA20F3-563E-4362-89EE-580D590152BA}" srcOrd="0" destOrd="0" presId="urn:microsoft.com/office/officeart/2005/8/layout/process4"/>
    <dgm:cxn modelId="{1D51AD09-649B-4D49-B58B-8E2B52578E24}" type="presParOf" srcId="{BBE9F4ED-5939-4819-99A3-D9ABFEFCA846}" destId="{314D1768-66B4-45D6-A66F-15B25B4F9C6A}" srcOrd="5" destOrd="0" presId="urn:microsoft.com/office/officeart/2005/8/layout/process4"/>
    <dgm:cxn modelId="{01C08562-94B0-4E69-8EAD-D0FBC66A1C01}" type="presParOf" srcId="{BBE9F4ED-5939-4819-99A3-D9ABFEFCA846}" destId="{3EA0850D-446F-4E1A-87E9-5EB82284EE56}" srcOrd="6" destOrd="0" presId="urn:microsoft.com/office/officeart/2005/8/layout/process4"/>
    <dgm:cxn modelId="{35BEB460-1BE1-47CC-A411-2D359AE15145}" type="presParOf" srcId="{3EA0850D-446F-4E1A-87E9-5EB82284EE56}" destId="{E7C6F998-99B1-4D35-B8F9-16F8B774EDCD}" srcOrd="0" destOrd="0" presId="urn:microsoft.com/office/officeart/2005/8/layout/process4"/>
    <dgm:cxn modelId="{6CD3D99E-0605-47E8-925C-2554C55387EB}" type="presParOf" srcId="{BBE9F4ED-5939-4819-99A3-D9ABFEFCA846}" destId="{A2A00E11-2E8B-4378-8068-F83394139D6B}" srcOrd="7" destOrd="0" presId="urn:microsoft.com/office/officeart/2005/8/layout/process4"/>
    <dgm:cxn modelId="{D0E18AA2-1747-405E-98E0-25065FC7B9CC}" type="presParOf" srcId="{BBE9F4ED-5939-4819-99A3-D9ABFEFCA846}" destId="{E01A6550-6B5D-41FB-A406-175B07B1304F}" srcOrd="8" destOrd="0" presId="urn:microsoft.com/office/officeart/2005/8/layout/process4"/>
    <dgm:cxn modelId="{B69F545E-40FF-44E4-BD50-DFCF1C105F1E}" type="presParOf" srcId="{E01A6550-6B5D-41FB-A406-175B07B1304F}" destId="{5AA4F66C-2370-4A98-8D96-D27F58C5F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B9114C-BAA7-448D-BFCE-99DE0C3CA709}" type="doc">
      <dgm:prSet loTypeId="urn:microsoft.com/office/officeart/2005/8/layout/vList5" loCatId="list" qsTypeId="urn:microsoft.com/office/officeart/2005/8/quickstyle/3d4" qsCatId="3D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828D75FC-D553-4BCD-91CE-1FDA6765687D}">
      <dgm:prSet phldrT="[Texto]" custT="1"/>
      <dgm:spPr/>
      <dgm:t>
        <a:bodyPr/>
        <a:lstStyle/>
        <a:p>
          <a:pPr algn="ctr"/>
          <a:r>
            <a:rPr lang="pt-BR" sz="2000" dirty="0"/>
            <a:t>John Locke e o liberalismo político</a:t>
          </a:r>
        </a:p>
      </dgm:t>
    </dgm:pt>
    <dgm:pt modelId="{F1FFF134-796F-4459-A3E2-087F3CB7A730}" type="parTrans" cxnId="{56733D03-3170-4DA9-A52B-8EEEA8A65FD3}">
      <dgm:prSet/>
      <dgm:spPr/>
      <dgm:t>
        <a:bodyPr/>
        <a:lstStyle/>
        <a:p>
          <a:pPr algn="ctr"/>
          <a:endParaRPr lang="pt-BR"/>
        </a:p>
      </dgm:t>
    </dgm:pt>
    <dgm:pt modelId="{B3904027-F5C9-4794-B558-249B00EC1827}" type="sibTrans" cxnId="{56733D03-3170-4DA9-A52B-8EEEA8A65FD3}">
      <dgm:prSet/>
      <dgm:spPr/>
      <dgm:t>
        <a:bodyPr/>
        <a:lstStyle/>
        <a:p>
          <a:pPr algn="ctr"/>
          <a:endParaRPr lang="pt-BR"/>
        </a:p>
      </dgm:t>
    </dgm:pt>
    <dgm:pt modelId="{D9C0F641-918A-4AA0-AA2C-1BFECA57BCA3}">
      <dgm:prSet phldrT="[Texto]"/>
      <dgm:spPr/>
      <dgm:t>
        <a:bodyPr/>
        <a:lstStyle/>
        <a:p>
          <a:pPr algn="l"/>
          <a:r>
            <a:rPr lang="pt-BR" dirty="0"/>
            <a:t>Direitos comuns a todos: direito à vida, à liberdade e à propriedade.</a:t>
          </a:r>
        </a:p>
      </dgm:t>
    </dgm:pt>
    <dgm:pt modelId="{80E385A4-D8A2-4DDF-B1AF-0B628A7C7BF3}" type="parTrans" cxnId="{104B086C-CD6C-47BE-8B1B-4490BB35FC1B}">
      <dgm:prSet/>
      <dgm:spPr/>
      <dgm:t>
        <a:bodyPr/>
        <a:lstStyle/>
        <a:p>
          <a:pPr algn="ctr"/>
          <a:endParaRPr lang="pt-BR"/>
        </a:p>
      </dgm:t>
    </dgm:pt>
    <dgm:pt modelId="{18681862-7371-446E-8FEE-B4A35BFE819B}" type="sibTrans" cxnId="{104B086C-CD6C-47BE-8B1B-4490BB35FC1B}">
      <dgm:prSet/>
      <dgm:spPr/>
      <dgm:t>
        <a:bodyPr/>
        <a:lstStyle/>
        <a:p>
          <a:pPr algn="ctr"/>
          <a:endParaRPr lang="pt-BR"/>
        </a:p>
      </dgm:t>
    </dgm:pt>
    <dgm:pt modelId="{130BEBB1-ECC6-41E7-A3A6-0B79E69713D6}">
      <dgm:prSet phldrT="[Texto]"/>
      <dgm:spPr/>
      <dgm:t>
        <a:bodyPr/>
        <a:lstStyle/>
        <a:p>
          <a:pPr algn="l"/>
          <a:r>
            <a:rPr lang="pt-BR" dirty="0"/>
            <a:t>Os governos são criados para garantir esses direitos.</a:t>
          </a:r>
        </a:p>
      </dgm:t>
    </dgm:pt>
    <dgm:pt modelId="{AD6D6ECF-76C5-4936-97A2-314D7F23B8D9}" type="parTrans" cxnId="{FF0AC178-56EE-4603-B130-3485234639A2}">
      <dgm:prSet/>
      <dgm:spPr/>
      <dgm:t>
        <a:bodyPr/>
        <a:lstStyle/>
        <a:p>
          <a:pPr algn="ctr"/>
          <a:endParaRPr lang="pt-BR"/>
        </a:p>
      </dgm:t>
    </dgm:pt>
    <dgm:pt modelId="{E0F6B61D-A8FA-4338-8212-624DE8E3D004}" type="sibTrans" cxnId="{FF0AC178-56EE-4603-B130-3485234639A2}">
      <dgm:prSet/>
      <dgm:spPr/>
      <dgm:t>
        <a:bodyPr/>
        <a:lstStyle/>
        <a:p>
          <a:pPr algn="ctr"/>
          <a:endParaRPr lang="pt-BR"/>
        </a:p>
      </dgm:t>
    </dgm:pt>
    <dgm:pt modelId="{877E94CA-1B30-4398-8BD2-96D1D0C0B428}">
      <dgm:prSet phldrT="[Texto]" custT="1"/>
      <dgm:spPr/>
      <dgm:t>
        <a:bodyPr/>
        <a:lstStyle/>
        <a:p>
          <a:pPr algn="ctr"/>
          <a:r>
            <a:rPr lang="pt-BR" sz="2000" dirty="0"/>
            <a:t>Voltaire: a liberdade de expressão e a tolerância</a:t>
          </a:r>
        </a:p>
      </dgm:t>
    </dgm:pt>
    <dgm:pt modelId="{BEB56677-0296-4183-BFD3-79D7D011D01B}" type="parTrans" cxnId="{05D69202-8CF7-4D27-809E-5041C06E657E}">
      <dgm:prSet/>
      <dgm:spPr/>
      <dgm:t>
        <a:bodyPr/>
        <a:lstStyle/>
        <a:p>
          <a:pPr algn="ctr"/>
          <a:endParaRPr lang="pt-BR"/>
        </a:p>
      </dgm:t>
    </dgm:pt>
    <dgm:pt modelId="{2F8A2952-8DA6-4E9D-B451-8D0C6911034A}" type="sibTrans" cxnId="{05D69202-8CF7-4D27-809E-5041C06E657E}">
      <dgm:prSet/>
      <dgm:spPr/>
      <dgm:t>
        <a:bodyPr/>
        <a:lstStyle/>
        <a:p>
          <a:pPr algn="ctr"/>
          <a:endParaRPr lang="pt-BR"/>
        </a:p>
      </dgm:t>
    </dgm:pt>
    <dgm:pt modelId="{439779D1-F882-4D2F-ACDA-F311EDA135CE}">
      <dgm:prSet phldrT="[Texto]"/>
      <dgm:spPr/>
      <dgm:t>
        <a:bodyPr/>
        <a:lstStyle/>
        <a:p>
          <a:pPr algn="l"/>
          <a:r>
            <a:rPr lang="pt-BR" dirty="0"/>
            <a:t>Críticas à Igreja Católica e à monarquia absolutista francesa.</a:t>
          </a:r>
        </a:p>
      </dgm:t>
    </dgm:pt>
    <dgm:pt modelId="{C3653FA7-4252-4AFA-A821-BBF44FC609AA}" type="parTrans" cxnId="{2A08B7A3-F4F2-4058-859E-3E6B288586C5}">
      <dgm:prSet/>
      <dgm:spPr/>
      <dgm:t>
        <a:bodyPr/>
        <a:lstStyle/>
        <a:p>
          <a:pPr algn="ctr"/>
          <a:endParaRPr lang="pt-BR"/>
        </a:p>
      </dgm:t>
    </dgm:pt>
    <dgm:pt modelId="{D5BD9395-208D-4C15-826C-8A21C6C26D10}" type="sibTrans" cxnId="{2A08B7A3-F4F2-4058-859E-3E6B288586C5}">
      <dgm:prSet/>
      <dgm:spPr/>
      <dgm:t>
        <a:bodyPr/>
        <a:lstStyle/>
        <a:p>
          <a:pPr algn="ctr"/>
          <a:endParaRPr lang="pt-BR"/>
        </a:p>
      </dgm:t>
    </dgm:pt>
    <dgm:pt modelId="{A981D95F-AEE3-4B1F-82A1-D48EF295EA4B}">
      <dgm:prSet phldrT="[Texto]"/>
      <dgm:spPr/>
      <dgm:t>
        <a:bodyPr/>
        <a:lstStyle/>
        <a:p>
          <a:pPr algn="l"/>
          <a:r>
            <a:rPr lang="pt-BR" dirty="0"/>
            <a:t>Combate à ignorância, ao preconceito e ao fanatismo religioso.</a:t>
          </a:r>
        </a:p>
      </dgm:t>
    </dgm:pt>
    <dgm:pt modelId="{0EC2DEFC-68AA-4883-A39C-B11189951930}" type="parTrans" cxnId="{AC9EB0A2-6230-4636-8AAB-747D88970482}">
      <dgm:prSet/>
      <dgm:spPr/>
      <dgm:t>
        <a:bodyPr/>
        <a:lstStyle/>
        <a:p>
          <a:pPr algn="ctr"/>
          <a:endParaRPr lang="pt-BR"/>
        </a:p>
      </dgm:t>
    </dgm:pt>
    <dgm:pt modelId="{A6E44708-0927-4A99-8CFF-93B96BFB0A6A}" type="sibTrans" cxnId="{AC9EB0A2-6230-4636-8AAB-747D88970482}">
      <dgm:prSet/>
      <dgm:spPr/>
      <dgm:t>
        <a:bodyPr/>
        <a:lstStyle/>
        <a:p>
          <a:pPr algn="ctr"/>
          <a:endParaRPr lang="pt-BR"/>
        </a:p>
      </dgm:t>
    </dgm:pt>
    <dgm:pt modelId="{C72D6760-1CF1-4F93-8E47-E0A41D26D39A}">
      <dgm:prSet phldrT="[Texto]" custT="1"/>
      <dgm:spPr/>
      <dgm:t>
        <a:bodyPr/>
        <a:lstStyle/>
        <a:p>
          <a:pPr algn="ctr"/>
          <a:r>
            <a:rPr lang="pt-BR" sz="2000" dirty="0">
              <a:solidFill>
                <a:srgbClr val="7F7F7F"/>
              </a:solidFill>
            </a:rPr>
            <a:t>Montesquieu e a autonomia dos poderes</a:t>
          </a:r>
        </a:p>
      </dgm:t>
    </dgm:pt>
    <dgm:pt modelId="{13C232FC-CDA1-47DB-8864-35A90A6C3F93}" type="parTrans" cxnId="{0E7ABC76-5449-4A47-8205-62775BF5D4C6}">
      <dgm:prSet/>
      <dgm:spPr/>
      <dgm:t>
        <a:bodyPr/>
        <a:lstStyle/>
        <a:p>
          <a:pPr algn="ctr"/>
          <a:endParaRPr lang="pt-BR"/>
        </a:p>
      </dgm:t>
    </dgm:pt>
    <dgm:pt modelId="{4782A0D4-E3E2-4A9F-ABEA-1DB05D720398}" type="sibTrans" cxnId="{0E7ABC76-5449-4A47-8205-62775BF5D4C6}">
      <dgm:prSet/>
      <dgm:spPr/>
      <dgm:t>
        <a:bodyPr/>
        <a:lstStyle/>
        <a:p>
          <a:pPr algn="ctr"/>
          <a:endParaRPr lang="pt-BR"/>
        </a:p>
      </dgm:t>
    </dgm:pt>
    <dgm:pt modelId="{268A55B5-E83E-450F-958C-33DC63373131}">
      <dgm:prSet phldrT="[Texto]"/>
      <dgm:spPr/>
      <dgm:t>
        <a:bodyPr/>
        <a:lstStyle/>
        <a:p>
          <a:pPr algn="l"/>
          <a:r>
            <a:rPr lang="pt-BR" dirty="0"/>
            <a:t>Livro </a:t>
          </a:r>
          <a:r>
            <a:rPr lang="pt-BR" b="1" dirty="0"/>
            <a:t>Espírito das Leis</a:t>
          </a:r>
          <a:r>
            <a:rPr lang="pt-BR" dirty="0"/>
            <a:t>: a concentração de poder leva os seres humanos a abusarem dele; assim, o poder deve ser dividido entre várias pessoas.</a:t>
          </a:r>
        </a:p>
      </dgm:t>
    </dgm:pt>
    <dgm:pt modelId="{3FDE99CF-C05C-4D55-888B-151C2BC3B77D}" type="parTrans" cxnId="{68C4C9C1-E7E0-406C-9521-4215D287E2E7}">
      <dgm:prSet/>
      <dgm:spPr/>
      <dgm:t>
        <a:bodyPr/>
        <a:lstStyle/>
        <a:p>
          <a:pPr algn="ctr"/>
          <a:endParaRPr lang="pt-BR"/>
        </a:p>
      </dgm:t>
    </dgm:pt>
    <dgm:pt modelId="{DB98DE9D-76C3-45BB-AFCD-11E57313426F}" type="sibTrans" cxnId="{68C4C9C1-E7E0-406C-9521-4215D287E2E7}">
      <dgm:prSet/>
      <dgm:spPr/>
      <dgm:t>
        <a:bodyPr/>
        <a:lstStyle/>
        <a:p>
          <a:pPr algn="ctr"/>
          <a:endParaRPr lang="pt-BR"/>
        </a:p>
      </dgm:t>
    </dgm:pt>
    <dgm:pt modelId="{93A51CD5-B3BC-4B77-BC7C-62C4B5A9A0B2}">
      <dgm:prSet phldrT="[Texto]"/>
      <dgm:spPr/>
      <dgm:t>
        <a:bodyPr/>
        <a:lstStyle/>
        <a:p>
          <a:pPr algn="l"/>
          <a:r>
            <a:rPr lang="pt-BR" dirty="0"/>
            <a:t>Inspirou Alexander Hamilton e James Madison a criar a teoria da divisão do poder em três esferas autônomas: Executivo, Legislativo e Judiciário.</a:t>
          </a:r>
        </a:p>
      </dgm:t>
    </dgm:pt>
    <dgm:pt modelId="{CD6B0956-6988-4033-B7FD-813BDA8EC8AD}" type="parTrans" cxnId="{9D1921D8-FE49-46D3-AA8D-22B81BD9C415}">
      <dgm:prSet/>
      <dgm:spPr/>
      <dgm:t>
        <a:bodyPr/>
        <a:lstStyle/>
        <a:p>
          <a:pPr algn="ctr"/>
          <a:endParaRPr lang="pt-BR"/>
        </a:p>
      </dgm:t>
    </dgm:pt>
    <dgm:pt modelId="{0397C5CA-6AE8-468C-8750-E976452521C0}" type="sibTrans" cxnId="{9D1921D8-FE49-46D3-AA8D-22B81BD9C415}">
      <dgm:prSet/>
      <dgm:spPr/>
      <dgm:t>
        <a:bodyPr/>
        <a:lstStyle/>
        <a:p>
          <a:pPr algn="ctr"/>
          <a:endParaRPr lang="pt-BR"/>
        </a:p>
      </dgm:t>
    </dgm:pt>
    <dgm:pt modelId="{619A9124-97ED-4A99-B248-134DF7C5A7B3}">
      <dgm:prSet custT="1"/>
      <dgm:spPr/>
      <dgm:t>
        <a:bodyPr/>
        <a:lstStyle/>
        <a:p>
          <a:pPr algn="ctr"/>
          <a:r>
            <a:rPr lang="pt-BR" sz="2800" dirty="0"/>
            <a:t>Rousseau e o contrato social</a:t>
          </a:r>
        </a:p>
      </dgm:t>
    </dgm:pt>
    <dgm:pt modelId="{853C55E6-6D69-4801-A453-E3DFAF4AF1DC}" type="parTrans" cxnId="{D77B2AC3-5B0F-48DD-A985-76E5C718A304}">
      <dgm:prSet/>
      <dgm:spPr/>
      <dgm:t>
        <a:bodyPr/>
        <a:lstStyle/>
        <a:p>
          <a:pPr algn="ctr"/>
          <a:endParaRPr lang="pt-BR"/>
        </a:p>
      </dgm:t>
    </dgm:pt>
    <dgm:pt modelId="{B07D3952-3BAA-439C-AB4D-7C775D2AC1F1}" type="sibTrans" cxnId="{D77B2AC3-5B0F-48DD-A985-76E5C718A304}">
      <dgm:prSet/>
      <dgm:spPr/>
      <dgm:t>
        <a:bodyPr/>
        <a:lstStyle/>
        <a:p>
          <a:pPr algn="ctr"/>
          <a:endParaRPr lang="pt-BR"/>
        </a:p>
      </dgm:t>
    </dgm:pt>
    <dgm:pt modelId="{677B7269-779C-4005-9D27-56EFE35D0377}">
      <dgm:prSet phldrT="[Texto]"/>
      <dgm:spPr/>
      <dgm:t>
        <a:bodyPr/>
        <a:lstStyle/>
        <a:p>
          <a:pPr algn="l"/>
          <a:r>
            <a:rPr lang="pt-BR" dirty="0"/>
            <a:t>Se o governo se tornar absolutista, é legítimo que as pessoas o derrubem à força.</a:t>
          </a:r>
        </a:p>
      </dgm:t>
    </dgm:pt>
    <dgm:pt modelId="{0F8306AA-EFBE-41D6-AACD-062A01003CFA}" type="parTrans" cxnId="{7ED835B8-C89C-43FA-8928-884CA49BDF68}">
      <dgm:prSet/>
      <dgm:spPr/>
      <dgm:t>
        <a:bodyPr/>
        <a:lstStyle/>
        <a:p>
          <a:pPr algn="ctr"/>
          <a:endParaRPr lang="pt-BR"/>
        </a:p>
      </dgm:t>
    </dgm:pt>
    <dgm:pt modelId="{320B8339-8F60-4D5F-9AC8-DAD37A19BB17}" type="sibTrans" cxnId="{7ED835B8-C89C-43FA-8928-884CA49BDF68}">
      <dgm:prSet/>
      <dgm:spPr/>
      <dgm:t>
        <a:bodyPr/>
        <a:lstStyle/>
        <a:p>
          <a:pPr algn="ctr"/>
          <a:endParaRPr lang="pt-BR"/>
        </a:p>
      </dgm:t>
    </dgm:pt>
    <dgm:pt modelId="{749A6F77-55F5-4662-B605-627AEC29EC6C}">
      <dgm:prSet phldrT="[Texto]"/>
      <dgm:spPr/>
      <dgm:t>
        <a:bodyPr/>
        <a:lstStyle/>
        <a:p>
          <a:pPr algn="l"/>
          <a:r>
            <a:rPr lang="pt-BR" dirty="0"/>
            <a:t>Luta em favor da liberdade de expressão.</a:t>
          </a:r>
        </a:p>
      </dgm:t>
    </dgm:pt>
    <dgm:pt modelId="{888FAD67-F73D-4173-917A-E318432E772B}" type="parTrans" cxnId="{CE018FDB-397F-40A9-83EE-DF3FEB91734A}">
      <dgm:prSet/>
      <dgm:spPr/>
      <dgm:t>
        <a:bodyPr/>
        <a:lstStyle/>
        <a:p>
          <a:pPr algn="ctr"/>
          <a:endParaRPr lang="pt-BR"/>
        </a:p>
      </dgm:t>
    </dgm:pt>
    <dgm:pt modelId="{BBAF1533-6430-4CB1-B0B2-4762D310FB6E}" type="sibTrans" cxnId="{CE018FDB-397F-40A9-83EE-DF3FEB91734A}">
      <dgm:prSet/>
      <dgm:spPr/>
      <dgm:t>
        <a:bodyPr/>
        <a:lstStyle/>
        <a:p>
          <a:pPr algn="ctr"/>
          <a:endParaRPr lang="pt-BR"/>
        </a:p>
      </dgm:t>
    </dgm:pt>
    <dgm:pt modelId="{DFE9F80C-7177-4847-A85B-6D7C14F4003C}">
      <dgm:prSet/>
      <dgm:spPr/>
      <dgm:t>
        <a:bodyPr/>
        <a:lstStyle/>
        <a:p>
          <a:pPr algn="l"/>
          <a:r>
            <a:rPr lang="pt-BR" dirty="0"/>
            <a:t> A vontade geral do povo é soberana, não a vontade individual do monarca.</a:t>
          </a:r>
        </a:p>
      </dgm:t>
    </dgm:pt>
    <dgm:pt modelId="{C0CADD5F-A4CF-4391-B4C4-ECAB41706730}" type="parTrans" cxnId="{BA6E2770-FC57-4F44-9883-58E956919EA5}">
      <dgm:prSet/>
      <dgm:spPr/>
      <dgm:t>
        <a:bodyPr/>
        <a:lstStyle/>
        <a:p>
          <a:pPr algn="ctr"/>
          <a:endParaRPr lang="pt-BR"/>
        </a:p>
      </dgm:t>
    </dgm:pt>
    <dgm:pt modelId="{A3F47CD7-6280-45EE-BC32-FE7E3A1D67D4}" type="sibTrans" cxnId="{BA6E2770-FC57-4F44-9883-58E956919EA5}">
      <dgm:prSet/>
      <dgm:spPr/>
      <dgm:t>
        <a:bodyPr/>
        <a:lstStyle/>
        <a:p>
          <a:pPr algn="ctr"/>
          <a:endParaRPr lang="pt-BR"/>
        </a:p>
      </dgm:t>
    </dgm:pt>
    <dgm:pt modelId="{E7CD607F-C152-49C9-9F2F-A1FB064CD883}">
      <dgm:prSet/>
      <dgm:spPr/>
      <dgm:t>
        <a:bodyPr/>
        <a:lstStyle/>
        <a:p>
          <a:pPr algn="l"/>
          <a:r>
            <a:rPr lang="pt-BR" dirty="0"/>
            <a:t> O ser humano nasce bom, mas a sociedade o corrompe.</a:t>
          </a:r>
        </a:p>
      </dgm:t>
    </dgm:pt>
    <dgm:pt modelId="{C9690D83-A22A-479B-90A0-910AF0C1F37B}" type="parTrans" cxnId="{59194E09-844E-49C5-AA37-1833A0E60087}">
      <dgm:prSet/>
      <dgm:spPr/>
      <dgm:t>
        <a:bodyPr/>
        <a:lstStyle/>
        <a:p>
          <a:pPr algn="ctr"/>
          <a:endParaRPr lang="pt-BR"/>
        </a:p>
      </dgm:t>
    </dgm:pt>
    <dgm:pt modelId="{94A6555A-7C96-405A-9B7D-4BB302D7CDD0}" type="sibTrans" cxnId="{59194E09-844E-49C5-AA37-1833A0E60087}">
      <dgm:prSet/>
      <dgm:spPr/>
      <dgm:t>
        <a:bodyPr/>
        <a:lstStyle/>
        <a:p>
          <a:pPr algn="ctr"/>
          <a:endParaRPr lang="pt-BR"/>
        </a:p>
      </dgm:t>
    </dgm:pt>
    <dgm:pt modelId="{E0164A56-AA39-4354-B1E1-BE7531A5D261}">
      <dgm:prSet/>
      <dgm:spPr/>
      <dgm:t>
        <a:bodyPr/>
        <a:lstStyle/>
        <a:p>
          <a:pPr algn="l"/>
          <a:r>
            <a:rPr lang="pt-BR" dirty="0"/>
            <a:t> O governo deve representar a vontade do povo e, se não o fizer, pode ser substituído.</a:t>
          </a:r>
        </a:p>
      </dgm:t>
    </dgm:pt>
    <dgm:pt modelId="{F7492D00-F074-4E54-80C0-E8130A04CC41}" type="parTrans" cxnId="{57E07D28-BE74-4422-9C0D-BD37DB06C5DB}">
      <dgm:prSet/>
      <dgm:spPr/>
      <dgm:t>
        <a:bodyPr/>
        <a:lstStyle/>
        <a:p>
          <a:pPr algn="ctr"/>
          <a:endParaRPr lang="pt-BR"/>
        </a:p>
      </dgm:t>
    </dgm:pt>
    <dgm:pt modelId="{1C1B5FAB-03FD-49D8-82D8-2C3CFF62934F}" type="sibTrans" cxnId="{57E07D28-BE74-4422-9C0D-BD37DB06C5DB}">
      <dgm:prSet/>
      <dgm:spPr/>
      <dgm:t>
        <a:bodyPr/>
        <a:lstStyle/>
        <a:p>
          <a:pPr algn="ctr"/>
          <a:endParaRPr lang="pt-BR"/>
        </a:p>
      </dgm:t>
    </dgm:pt>
    <dgm:pt modelId="{9DBADA22-0779-41EF-8105-9C28FC89FA12}">
      <dgm:prSet/>
      <dgm:spPr/>
      <dgm:t>
        <a:bodyPr/>
        <a:lstStyle/>
        <a:p>
          <a:pPr algn="l"/>
          <a:r>
            <a:rPr lang="pt-BR" dirty="0"/>
            <a:t> Suas ideias influenciaram o lema da Revolução Francesa (“Liberdade, igualdade e fraternidade”) e a Conjuração Baiana. </a:t>
          </a:r>
        </a:p>
      </dgm:t>
    </dgm:pt>
    <dgm:pt modelId="{66D4C77F-A143-4753-A5F9-DDC1A35E60F6}" type="parTrans" cxnId="{3654C6F8-7397-4B3A-A4FE-A39FC6054EA1}">
      <dgm:prSet/>
      <dgm:spPr/>
      <dgm:t>
        <a:bodyPr/>
        <a:lstStyle/>
        <a:p>
          <a:pPr algn="ctr"/>
          <a:endParaRPr lang="pt-BR"/>
        </a:p>
      </dgm:t>
    </dgm:pt>
    <dgm:pt modelId="{535C03FE-1F2B-4EA9-8258-D46C6C64E679}" type="sibTrans" cxnId="{3654C6F8-7397-4B3A-A4FE-A39FC6054EA1}">
      <dgm:prSet/>
      <dgm:spPr/>
      <dgm:t>
        <a:bodyPr/>
        <a:lstStyle/>
        <a:p>
          <a:pPr algn="ctr"/>
          <a:endParaRPr lang="pt-BR"/>
        </a:p>
      </dgm:t>
    </dgm:pt>
    <dgm:pt modelId="{D9A410A8-2F03-4FB7-AAA2-0614F0620911}" type="pres">
      <dgm:prSet presAssocID="{3BB9114C-BAA7-448D-BFCE-99DE0C3CA709}" presName="Name0" presStyleCnt="0">
        <dgm:presLayoutVars>
          <dgm:dir/>
          <dgm:animLvl val="lvl"/>
          <dgm:resizeHandles val="exact"/>
        </dgm:presLayoutVars>
      </dgm:prSet>
      <dgm:spPr/>
    </dgm:pt>
    <dgm:pt modelId="{BD052001-4B12-4A1E-95B9-45AFAE0261CA}" type="pres">
      <dgm:prSet presAssocID="{828D75FC-D553-4BCD-91CE-1FDA6765687D}" presName="linNode" presStyleCnt="0"/>
      <dgm:spPr/>
    </dgm:pt>
    <dgm:pt modelId="{293C3AC8-8A09-4C19-8871-1E871FCE468E}" type="pres">
      <dgm:prSet presAssocID="{828D75FC-D553-4BCD-91CE-1FDA6765687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EE6E72F-75AA-4B28-9C52-A2707A26E231}" type="pres">
      <dgm:prSet presAssocID="{828D75FC-D553-4BCD-91CE-1FDA6765687D}" presName="descendantText" presStyleLbl="alignAccFollowNode1" presStyleIdx="0" presStyleCnt="4">
        <dgm:presLayoutVars>
          <dgm:bulletEnabled val="1"/>
        </dgm:presLayoutVars>
      </dgm:prSet>
      <dgm:spPr/>
    </dgm:pt>
    <dgm:pt modelId="{EE9075B3-064C-4AD0-BCF0-9E5CA3AE71AD}" type="pres">
      <dgm:prSet presAssocID="{B3904027-F5C9-4794-B558-249B00EC1827}" presName="sp" presStyleCnt="0"/>
      <dgm:spPr/>
    </dgm:pt>
    <dgm:pt modelId="{0259A52D-736C-4483-B124-3229D522AF3C}" type="pres">
      <dgm:prSet presAssocID="{877E94CA-1B30-4398-8BD2-96D1D0C0B428}" presName="linNode" presStyleCnt="0"/>
      <dgm:spPr/>
    </dgm:pt>
    <dgm:pt modelId="{E2C29077-1593-4938-8354-7EDF435D7F57}" type="pres">
      <dgm:prSet presAssocID="{877E94CA-1B30-4398-8BD2-96D1D0C0B42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52BD507-4173-40B3-A1A7-05BA0E0CCB21}" type="pres">
      <dgm:prSet presAssocID="{877E94CA-1B30-4398-8BD2-96D1D0C0B428}" presName="descendantText" presStyleLbl="alignAccFollowNode1" presStyleIdx="1" presStyleCnt="4">
        <dgm:presLayoutVars>
          <dgm:bulletEnabled val="1"/>
        </dgm:presLayoutVars>
      </dgm:prSet>
      <dgm:spPr/>
    </dgm:pt>
    <dgm:pt modelId="{EC71293F-57ED-430F-BB1B-957DCCFF6717}" type="pres">
      <dgm:prSet presAssocID="{2F8A2952-8DA6-4E9D-B451-8D0C6911034A}" presName="sp" presStyleCnt="0"/>
      <dgm:spPr/>
    </dgm:pt>
    <dgm:pt modelId="{66D67C8E-FDF6-411C-817A-1A4869C26F3A}" type="pres">
      <dgm:prSet presAssocID="{C72D6760-1CF1-4F93-8E47-E0A41D26D39A}" presName="linNode" presStyleCnt="0"/>
      <dgm:spPr/>
    </dgm:pt>
    <dgm:pt modelId="{82704F32-ED14-42E5-8B60-929055C4ACF2}" type="pres">
      <dgm:prSet presAssocID="{C72D6760-1CF1-4F93-8E47-E0A41D26D39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B12B2C5-037D-40B4-967D-49CDCBE70452}" type="pres">
      <dgm:prSet presAssocID="{C72D6760-1CF1-4F93-8E47-E0A41D26D39A}" presName="descendantText" presStyleLbl="alignAccFollowNode1" presStyleIdx="2" presStyleCnt="4">
        <dgm:presLayoutVars>
          <dgm:bulletEnabled val="1"/>
        </dgm:presLayoutVars>
      </dgm:prSet>
      <dgm:spPr/>
    </dgm:pt>
    <dgm:pt modelId="{70586AD9-1E0F-44CB-B96A-6881218A96C9}" type="pres">
      <dgm:prSet presAssocID="{4782A0D4-E3E2-4A9F-ABEA-1DB05D720398}" presName="sp" presStyleCnt="0"/>
      <dgm:spPr/>
    </dgm:pt>
    <dgm:pt modelId="{590202CA-2348-410B-92F1-6D4E2B1F301E}" type="pres">
      <dgm:prSet presAssocID="{619A9124-97ED-4A99-B248-134DF7C5A7B3}" presName="linNode" presStyleCnt="0"/>
      <dgm:spPr/>
    </dgm:pt>
    <dgm:pt modelId="{CE0769F2-0976-4603-85DC-E424237C5BAD}" type="pres">
      <dgm:prSet presAssocID="{619A9124-97ED-4A99-B248-134DF7C5A7B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DF678443-A4B1-4F3D-99B5-967316407C14}" type="pres">
      <dgm:prSet presAssocID="{619A9124-97ED-4A99-B248-134DF7C5A7B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AB583D02-B3FD-4A40-9EA0-EFBB8CD9B438}" type="presOf" srcId="{9DBADA22-0779-41EF-8105-9C28FC89FA12}" destId="{DF678443-A4B1-4F3D-99B5-967316407C14}" srcOrd="0" destOrd="2" presId="urn:microsoft.com/office/officeart/2005/8/layout/vList5"/>
    <dgm:cxn modelId="{05D69202-8CF7-4D27-809E-5041C06E657E}" srcId="{3BB9114C-BAA7-448D-BFCE-99DE0C3CA709}" destId="{877E94CA-1B30-4398-8BD2-96D1D0C0B428}" srcOrd="1" destOrd="0" parTransId="{BEB56677-0296-4183-BFD3-79D7D011D01B}" sibTransId="{2F8A2952-8DA6-4E9D-B451-8D0C6911034A}"/>
    <dgm:cxn modelId="{56733D03-3170-4DA9-A52B-8EEEA8A65FD3}" srcId="{3BB9114C-BAA7-448D-BFCE-99DE0C3CA709}" destId="{828D75FC-D553-4BCD-91CE-1FDA6765687D}" srcOrd="0" destOrd="0" parTransId="{F1FFF134-796F-4459-A3E2-087F3CB7A730}" sibTransId="{B3904027-F5C9-4794-B558-249B00EC1827}"/>
    <dgm:cxn modelId="{59194E09-844E-49C5-AA37-1833A0E60087}" srcId="{619A9124-97ED-4A99-B248-134DF7C5A7B3}" destId="{E7CD607F-C152-49C9-9F2F-A1FB064CD883}" srcOrd="3" destOrd="0" parTransId="{C9690D83-A22A-479B-90A0-910AF0C1F37B}" sibTransId="{94A6555A-7C96-405A-9B7D-4BB302D7CDD0}"/>
    <dgm:cxn modelId="{FFBAF80D-5E08-4B58-B9AF-E88255D0D390}" type="presOf" srcId="{D9C0F641-918A-4AA0-AA2C-1BFECA57BCA3}" destId="{DEE6E72F-75AA-4B28-9C52-A2707A26E231}" srcOrd="0" destOrd="0" presId="urn:microsoft.com/office/officeart/2005/8/layout/vList5"/>
    <dgm:cxn modelId="{19665411-4B3D-4FF8-BF92-0495916258EB}" type="presOf" srcId="{E0164A56-AA39-4354-B1E1-BE7531A5D261}" destId="{DF678443-A4B1-4F3D-99B5-967316407C14}" srcOrd="0" destOrd="1" presId="urn:microsoft.com/office/officeart/2005/8/layout/vList5"/>
    <dgm:cxn modelId="{C693121C-048A-4579-85C3-6C4D49277A85}" type="presOf" srcId="{C72D6760-1CF1-4F93-8E47-E0A41D26D39A}" destId="{82704F32-ED14-42E5-8B60-929055C4ACF2}" srcOrd="0" destOrd="0" presId="urn:microsoft.com/office/officeart/2005/8/layout/vList5"/>
    <dgm:cxn modelId="{28D35C25-1992-4A59-92AA-A2D0FB3FEBEF}" type="presOf" srcId="{A981D95F-AEE3-4B1F-82A1-D48EF295EA4B}" destId="{952BD507-4173-40B3-A1A7-05BA0E0CCB21}" srcOrd="0" destOrd="1" presId="urn:microsoft.com/office/officeart/2005/8/layout/vList5"/>
    <dgm:cxn modelId="{57E07D28-BE74-4422-9C0D-BD37DB06C5DB}" srcId="{619A9124-97ED-4A99-B248-134DF7C5A7B3}" destId="{E0164A56-AA39-4354-B1E1-BE7531A5D261}" srcOrd="1" destOrd="0" parTransId="{F7492D00-F074-4E54-80C0-E8130A04CC41}" sibTransId="{1C1B5FAB-03FD-49D8-82D8-2C3CFF62934F}"/>
    <dgm:cxn modelId="{087D592E-53FB-4F58-BF62-9D898E64DE29}" type="presOf" srcId="{268A55B5-E83E-450F-958C-33DC63373131}" destId="{8B12B2C5-037D-40B4-967D-49CDCBE70452}" srcOrd="0" destOrd="0" presId="urn:microsoft.com/office/officeart/2005/8/layout/vList5"/>
    <dgm:cxn modelId="{3D2FA63F-E750-4586-A6F3-48A7CB5B3FCA}" type="presOf" srcId="{749A6F77-55F5-4662-B605-627AEC29EC6C}" destId="{952BD507-4173-40B3-A1A7-05BA0E0CCB21}" srcOrd="0" destOrd="2" presId="urn:microsoft.com/office/officeart/2005/8/layout/vList5"/>
    <dgm:cxn modelId="{C4EA295C-A8FD-4181-97EB-FB33414BDCF7}" type="presOf" srcId="{DFE9F80C-7177-4847-A85B-6D7C14F4003C}" destId="{DF678443-A4B1-4F3D-99B5-967316407C14}" srcOrd="0" destOrd="0" presId="urn:microsoft.com/office/officeart/2005/8/layout/vList5"/>
    <dgm:cxn modelId="{104B086C-CD6C-47BE-8B1B-4490BB35FC1B}" srcId="{828D75FC-D553-4BCD-91CE-1FDA6765687D}" destId="{D9C0F641-918A-4AA0-AA2C-1BFECA57BCA3}" srcOrd="0" destOrd="0" parTransId="{80E385A4-D8A2-4DDF-B1AF-0B628A7C7BF3}" sibTransId="{18681862-7371-446E-8FEE-B4A35BFE819B}"/>
    <dgm:cxn modelId="{BA6E2770-FC57-4F44-9883-58E956919EA5}" srcId="{619A9124-97ED-4A99-B248-134DF7C5A7B3}" destId="{DFE9F80C-7177-4847-A85B-6D7C14F4003C}" srcOrd="0" destOrd="0" parTransId="{C0CADD5F-A4CF-4391-B4C4-ECAB41706730}" sibTransId="{A3F47CD7-6280-45EE-BC32-FE7E3A1D67D4}"/>
    <dgm:cxn modelId="{0E7ABC76-5449-4A47-8205-62775BF5D4C6}" srcId="{3BB9114C-BAA7-448D-BFCE-99DE0C3CA709}" destId="{C72D6760-1CF1-4F93-8E47-E0A41D26D39A}" srcOrd="2" destOrd="0" parTransId="{13C232FC-CDA1-47DB-8864-35A90A6C3F93}" sibTransId="{4782A0D4-E3E2-4A9F-ABEA-1DB05D720398}"/>
    <dgm:cxn modelId="{FF0AC178-56EE-4603-B130-3485234639A2}" srcId="{828D75FC-D553-4BCD-91CE-1FDA6765687D}" destId="{130BEBB1-ECC6-41E7-A3A6-0B79E69713D6}" srcOrd="1" destOrd="0" parTransId="{AD6D6ECF-76C5-4936-97A2-314D7F23B8D9}" sibTransId="{E0F6B61D-A8FA-4338-8212-624DE8E3D004}"/>
    <dgm:cxn modelId="{936E1F81-4C3F-489E-BC95-D22A4074E6B3}" type="presOf" srcId="{3BB9114C-BAA7-448D-BFCE-99DE0C3CA709}" destId="{D9A410A8-2F03-4FB7-AAA2-0614F0620911}" srcOrd="0" destOrd="0" presId="urn:microsoft.com/office/officeart/2005/8/layout/vList5"/>
    <dgm:cxn modelId="{29EF6CA2-6B54-4B88-97F8-277360B019C7}" type="presOf" srcId="{828D75FC-D553-4BCD-91CE-1FDA6765687D}" destId="{293C3AC8-8A09-4C19-8871-1E871FCE468E}" srcOrd="0" destOrd="0" presId="urn:microsoft.com/office/officeart/2005/8/layout/vList5"/>
    <dgm:cxn modelId="{AC9EB0A2-6230-4636-8AAB-747D88970482}" srcId="{877E94CA-1B30-4398-8BD2-96D1D0C0B428}" destId="{A981D95F-AEE3-4B1F-82A1-D48EF295EA4B}" srcOrd="1" destOrd="0" parTransId="{0EC2DEFC-68AA-4883-A39C-B11189951930}" sibTransId="{A6E44708-0927-4A99-8CFF-93B96BFB0A6A}"/>
    <dgm:cxn modelId="{2A08B7A3-F4F2-4058-859E-3E6B288586C5}" srcId="{877E94CA-1B30-4398-8BD2-96D1D0C0B428}" destId="{439779D1-F882-4D2F-ACDA-F311EDA135CE}" srcOrd="0" destOrd="0" parTransId="{C3653FA7-4252-4AFA-A821-BBF44FC609AA}" sibTransId="{D5BD9395-208D-4C15-826C-8A21C6C26D10}"/>
    <dgm:cxn modelId="{7ED835B8-C89C-43FA-8928-884CA49BDF68}" srcId="{828D75FC-D553-4BCD-91CE-1FDA6765687D}" destId="{677B7269-779C-4005-9D27-56EFE35D0377}" srcOrd="2" destOrd="0" parTransId="{0F8306AA-EFBE-41D6-AACD-062A01003CFA}" sibTransId="{320B8339-8F60-4D5F-9AC8-DAD37A19BB17}"/>
    <dgm:cxn modelId="{E82A1ABA-99ED-43FD-BB3C-A4BDDA0E52B9}" type="presOf" srcId="{93A51CD5-B3BC-4B77-BC7C-62C4B5A9A0B2}" destId="{8B12B2C5-037D-40B4-967D-49CDCBE70452}" srcOrd="0" destOrd="1" presId="urn:microsoft.com/office/officeart/2005/8/layout/vList5"/>
    <dgm:cxn modelId="{68C4C9C1-E7E0-406C-9521-4215D287E2E7}" srcId="{C72D6760-1CF1-4F93-8E47-E0A41D26D39A}" destId="{268A55B5-E83E-450F-958C-33DC63373131}" srcOrd="0" destOrd="0" parTransId="{3FDE99CF-C05C-4D55-888B-151C2BC3B77D}" sibTransId="{DB98DE9D-76C3-45BB-AFCD-11E57313426F}"/>
    <dgm:cxn modelId="{D77B2AC3-5B0F-48DD-A985-76E5C718A304}" srcId="{3BB9114C-BAA7-448D-BFCE-99DE0C3CA709}" destId="{619A9124-97ED-4A99-B248-134DF7C5A7B3}" srcOrd="3" destOrd="0" parTransId="{853C55E6-6D69-4801-A453-E3DFAF4AF1DC}" sibTransId="{B07D3952-3BAA-439C-AB4D-7C775D2AC1F1}"/>
    <dgm:cxn modelId="{D3B913C9-FA2E-472E-8FD1-17873EADC021}" type="presOf" srcId="{677B7269-779C-4005-9D27-56EFE35D0377}" destId="{DEE6E72F-75AA-4B28-9C52-A2707A26E231}" srcOrd="0" destOrd="2" presId="urn:microsoft.com/office/officeart/2005/8/layout/vList5"/>
    <dgm:cxn modelId="{82DA15D1-8960-4112-A57E-0CA13B82DF35}" type="presOf" srcId="{439779D1-F882-4D2F-ACDA-F311EDA135CE}" destId="{952BD507-4173-40B3-A1A7-05BA0E0CCB21}" srcOrd="0" destOrd="0" presId="urn:microsoft.com/office/officeart/2005/8/layout/vList5"/>
    <dgm:cxn modelId="{6B2BDFD6-2703-441D-9EAD-3A1FFA9709F1}" type="presOf" srcId="{E7CD607F-C152-49C9-9F2F-A1FB064CD883}" destId="{DF678443-A4B1-4F3D-99B5-967316407C14}" srcOrd="0" destOrd="3" presId="urn:microsoft.com/office/officeart/2005/8/layout/vList5"/>
    <dgm:cxn modelId="{9D1921D8-FE49-46D3-AA8D-22B81BD9C415}" srcId="{C72D6760-1CF1-4F93-8E47-E0A41D26D39A}" destId="{93A51CD5-B3BC-4B77-BC7C-62C4B5A9A0B2}" srcOrd="1" destOrd="0" parTransId="{CD6B0956-6988-4033-B7FD-813BDA8EC8AD}" sibTransId="{0397C5CA-6AE8-468C-8750-E976452521C0}"/>
    <dgm:cxn modelId="{CE018FDB-397F-40A9-83EE-DF3FEB91734A}" srcId="{877E94CA-1B30-4398-8BD2-96D1D0C0B428}" destId="{749A6F77-55F5-4662-B605-627AEC29EC6C}" srcOrd="2" destOrd="0" parTransId="{888FAD67-F73D-4173-917A-E318432E772B}" sibTransId="{BBAF1533-6430-4CB1-B0B2-4762D310FB6E}"/>
    <dgm:cxn modelId="{76DDE2E6-3773-4868-B4F4-A5DB494AC180}" type="presOf" srcId="{877E94CA-1B30-4398-8BD2-96D1D0C0B428}" destId="{E2C29077-1593-4938-8354-7EDF435D7F57}" srcOrd="0" destOrd="0" presId="urn:microsoft.com/office/officeart/2005/8/layout/vList5"/>
    <dgm:cxn modelId="{1DA694F5-48A2-4A41-B9EB-F4D4EC828DD5}" type="presOf" srcId="{619A9124-97ED-4A99-B248-134DF7C5A7B3}" destId="{CE0769F2-0976-4603-85DC-E424237C5BAD}" srcOrd="0" destOrd="0" presId="urn:microsoft.com/office/officeart/2005/8/layout/vList5"/>
    <dgm:cxn modelId="{3654C6F8-7397-4B3A-A4FE-A39FC6054EA1}" srcId="{619A9124-97ED-4A99-B248-134DF7C5A7B3}" destId="{9DBADA22-0779-41EF-8105-9C28FC89FA12}" srcOrd="2" destOrd="0" parTransId="{66D4C77F-A143-4753-A5F9-DDC1A35E60F6}" sibTransId="{535C03FE-1F2B-4EA9-8258-D46C6C64E679}"/>
    <dgm:cxn modelId="{E9A190FD-002E-4BFA-9649-FF03E85944FD}" type="presOf" srcId="{130BEBB1-ECC6-41E7-A3A6-0B79E69713D6}" destId="{DEE6E72F-75AA-4B28-9C52-A2707A26E231}" srcOrd="0" destOrd="1" presId="urn:microsoft.com/office/officeart/2005/8/layout/vList5"/>
    <dgm:cxn modelId="{D7BA8AD9-62D9-438A-824E-50A810551416}" type="presParOf" srcId="{D9A410A8-2F03-4FB7-AAA2-0614F0620911}" destId="{BD052001-4B12-4A1E-95B9-45AFAE0261CA}" srcOrd="0" destOrd="0" presId="urn:microsoft.com/office/officeart/2005/8/layout/vList5"/>
    <dgm:cxn modelId="{D80327C8-9B27-49EB-89D7-6556E6D4C9CF}" type="presParOf" srcId="{BD052001-4B12-4A1E-95B9-45AFAE0261CA}" destId="{293C3AC8-8A09-4C19-8871-1E871FCE468E}" srcOrd="0" destOrd="0" presId="urn:microsoft.com/office/officeart/2005/8/layout/vList5"/>
    <dgm:cxn modelId="{036C1BD5-642A-4B99-8840-08DCB9026755}" type="presParOf" srcId="{BD052001-4B12-4A1E-95B9-45AFAE0261CA}" destId="{DEE6E72F-75AA-4B28-9C52-A2707A26E231}" srcOrd="1" destOrd="0" presId="urn:microsoft.com/office/officeart/2005/8/layout/vList5"/>
    <dgm:cxn modelId="{A533DA47-578D-484A-AE6F-4A1F2CD1E9AF}" type="presParOf" srcId="{D9A410A8-2F03-4FB7-AAA2-0614F0620911}" destId="{EE9075B3-064C-4AD0-BCF0-9E5CA3AE71AD}" srcOrd="1" destOrd="0" presId="urn:microsoft.com/office/officeart/2005/8/layout/vList5"/>
    <dgm:cxn modelId="{37941E66-2205-4B12-8F08-16FFE989F98D}" type="presParOf" srcId="{D9A410A8-2F03-4FB7-AAA2-0614F0620911}" destId="{0259A52D-736C-4483-B124-3229D522AF3C}" srcOrd="2" destOrd="0" presId="urn:microsoft.com/office/officeart/2005/8/layout/vList5"/>
    <dgm:cxn modelId="{BF5E28B8-754D-4410-BA61-F01B792CC48E}" type="presParOf" srcId="{0259A52D-736C-4483-B124-3229D522AF3C}" destId="{E2C29077-1593-4938-8354-7EDF435D7F57}" srcOrd="0" destOrd="0" presId="urn:microsoft.com/office/officeart/2005/8/layout/vList5"/>
    <dgm:cxn modelId="{F745671A-1A69-485F-9E79-E22953F48D3A}" type="presParOf" srcId="{0259A52D-736C-4483-B124-3229D522AF3C}" destId="{952BD507-4173-40B3-A1A7-05BA0E0CCB21}" srcOrd="1" destOrd="0" presId="urn:microsoft.com/office/officeart/2005/8/layout/vList5"/>
    <dgm:cxn modelId="{80E2C279-B2FE-4171-831D-343ECD7B8408}" type="presParOf" srcId="{D9A410A8-2F03-4FB7-AAA2-0614F0620911}" destId="{EC71293F-57ED-430F-BB1B-957DCCFF6717}" srcOrd="3" destOrd="0" presId="urn:microsoft.com/office/officeart/2005/8/layout/vList5"/>
    <dgm:cxn modelId="{D544B634-679C-4832-9E50-7C84154A3474}" type="presParOf" srcId="{D9A410A8-2F03-4FB7-AAA2-0614F0620911}" destId="{66D67C8E-FDF6-411C-817A-1A4869C26F3A}" srcOrd="4" destOrd="0" presId="urn:microsoft.com/office/officeart/2005/8/layout/vList5"/>
    <dgm:cxn modelId="{FCFBE3A1-7A18-4D50-BFAA-5CA84E5C5781}" type="presParOf" srcId="{66D67C8E-FDF6-411C-817A-1A4869C26F3A}" destId="{82704F32-ED14-42E5-8B60-929055C4ACF2}" srcOrd="0" destOrd="0" presId="urn:microsoft.com/office/officeart/2005/8/layout/vList5"/>
    <dgm:cxn modelId="{641472B9-80C8-4EAB-A252-BF427EAF3D3F}" type="presParOf" srcId="{66D67C8E-FDF6-411C-817A-1A4869C26F3A}" destId="{8B12B2C5-037D-40B4-967D-49CDCBE70452}" srcOrd="1" destOrd="0" presId="urn:microsoft.com/office/officeart/2005/8/layout/vList5"/>
    <dgm:cxn modelId="{E44758B8-68CC-4A4B-9E68-726FADB42001}" type="presParOf" srcId="{D9A410A8-2F03-4FB7-AAA2-0614F0620911}" destId="{70586AD9-1E0F-44CB-B96A-6881218A96C9}" srcOrd="5" destOrd="0" presId="urn:microsoft.com/office/officeart/2005/8/layout/vList5"/>
    <dgm:cxn modelId="{391F034F-8BF5-4093-97A1-3101D1AD2E8C}" type="presParOf" srcId="{D9A410A8-2F03-4FB7-AAA2-0614F0620911}" destId="{590202CA-2348-410B-92F1-6D4E2B1F301E}" srcOrd="6" destOrd="0" presId="urn:microsoft.com/office/officeart/2005/8/layout/vList5"/>
    <dgm:cxn modelId="{2C620280-CB52-45A1-8E22-FB9DD2844544}" type="presParOf" srcId="{590202CA-2348-410B-92F1-6D4E2B1F301E}" destId="{CE0769F2-0976-4603-85DC-E424237C5BAD}" srcOrd="0" destOrd="0" presId="urn:microsoft.com/office/officeart/2005/8/layout/vList5"/>
    <dgm:cxn modelId="{1BBAB228-ED13-463F-A0E5-81D31A9331E5}" type="presParOf" srcId="{590202CA-2348-410B-92F1-6D4E2B1F301E}" destId="{DF678443-A4B1-4F3D-99B5-967316407C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39130C9-5827-435B-99F7-1B20A10334C5}" type="doc">
      <dgm:prSet loTypeId="urn:microsoft.com/office/officeart/2005/8/layout/process4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A9824293-6F84-4056-9B9D-004D655DF794}">
      <dgm:prSet custT="1"/>
      <dgm:spPr/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Guerras expansionistas</a:t>
          </a:r>
        </a:p>
      </dgm:t>
    </dgm:pt>
    <dgm:pt modelId="{F66B5AC7-1EA2-4F69-B453-A16DF5AFBF54}" type="parTrans" cxnId="{1C6BB4D2-2972-4054-A05E-917D95C76E60}">
      <dgm:prSet/>
      <dgm:spPr/>
      <dgm:t>
        <a:bodyPr/>
        <a:lstStyle/>
        <a:p>
          <a:endParaRPr lang="pt-BR"/>
        </a:p>
      </dgm:t>
    </dgm:pt>
    <dgm:pt modelId="{68416D06-11E7-4B30-B5CA-7BA438372461}" type="sibTrans" cxnId="{1C6BB4D2-2972-4054-A05E-917D95C76E60}">
      <dgm:prSet/>
      <dgm:spPr/>
      <dgm:t>
        <a:bodyPr/>
        <a:lstStyle/>
        <a:p>
          <a:endParaRPr lang="pt-BR"/>
        </a:p>
      </dgm:t>
    </dgm:pt>
    <dgm:pt modelId="{A1D330A3-CA05-4171-813A-1F17A531B5BD}">
      <dgm:prSet custT="1"/>
      <dgm:spPr/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Anexação de novos territórios</a:t>
          </a:r>
        </a:p>
      </dgm:t>
    </dgm:pt>
    <dgm:pt modelId="{D3B1888C-38EC-411D-BCAA-0D11881A828A}" type="parTrans" cxnId="{D21403E9-EB1F-4E75-BD2E-999D3D4D5CC7}">
      <dgm:prSet/>
      <dgm:spPr/>
      <dgm:t>
        <a:bodyPr/>
        <a:lstStyle/>
        <a:p>
          <a:endParaRPr lang="pt-BR"/>
        </a:p>
      </dgm:t>
    </dgm:pt>
    <dgm:pt modelId="{8A02E406-EB75-41E7-9555-79DB0F4169DD}" type="sibTrans" cxnId="{D21403E9-EB1F-4E75-BD2E-999D3D4D5CC7}">
      <dgm:prSet/>
      <dgm:spPr/>
      <dgm:t>
        <a:bodyPr/>
        <a:lstStyle/>
        <a:p>
          <a:endParaRPr lang="pt-BR"/>
        </a:p>
      </dgm:t>
    </dgm:pt>
    <dgm:pt modelId="{ED0887D5-1DB5-4DEC-B693-30840EB2A3E2}">
      <dgm:prSet custT="1"/>
      <dgm:spPr/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Tensão com a Inglaterra → Derrota da França na Batalha de Trafalgar</a:t>
          </a:r>
        </a:p>
      </dgm:t>
    </dgm:pt>
    <dgm:pt modelId="{F92B3F79-E276-4547-83C4-2A754AFF8673}" type="parTrans" cxnId="{F667D59E-8BB8-4426-9D6C-C667E70474D5}">
      <dgm:prSet/>
      <dgm:spPr/>
      <dgm:t>
        <a:bodyPr/>
        <a:lstStyle/>
        <a:p>
          <a:endParaRPr lang="pt-BR"/>
        </a:p>
      </dgm:t>
    </dgm:pt>
    <dgm:pt modelId="{EF1D0DF8-2810-4B9C-BE0E-DAE49838F332}" type="sibTrans" cxnId="{F667D59E-8BB8-4426-9D6C-C667E70474D5}">
      <dgm:prSet/>
      <dgm:spPr/>
      <dgm:t>
        <a:bodyPr/>
        <a:lstStyle/>
        <a:p>
          <a:endParaRPr lang="pt-BR"/>
        </a:p>
      </dgm:t>
    </dgm:pt>
    <dgm:pt modelId="{AF714241-3823-45FE-8EC5-D2609246CB41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Império (1804-1815)</a:t>
          </a:r>
        </a:p>
      </dgm:t>
    </dgm:pt>
    <dgm:pt modelId="{E411F985-407D-4822-9168-5584277C690D}" type="sibTrans" cxnId="{72609EA8-62D2-4552-BFE8-729C1968119C}">
      <dgm:prSet/>
      <dgm:spPr/>
      <dgm:t>
        <a:bodyPr/>
        <a:lstStyle/>
        <a:p>
          <a:endParaRPr lang="pt-BR"/>
        </a:p>
      </dgm:t>
    </dgm:pt>
    <dgm:pt modelId="{1880A34B-BB31-4E7F-BC3E-5B46BE9B2CB2}" type="parTrans" cxnId="{72609EA8-62D2-4552-BFE8-729C1968119C}">
      <dgm:prSet/>
      <dgm:spPr/>
      <dgm:t>
        <a:bodyPr/>
        <a:lstStyle/>
        <a:p>
          <a:endParaRPr lang="pt-BR"/>
        </a:p>
      </dgm:t>
    </dgm:pt>
    <dgm:pt modelId="{244AC441-442D-4298-BD56-035688ED5998}">
      <dgm:prSet custT="1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endParaRPr lang="pt-BR" sz="1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E40FE0F-CE0C-4E53-A0C9-047C33EDE91E}" type="sibTrans" cxnId="{FE73FB95-32B4-4CEE-9123-D67CB152DB29}">
      <dgm:prSet/>
      <dgm:spPr/>
      <dgm:t>
        <a:bodyPr/>
        <a:lstStyle/>
        <a:p>
          <a:endParaRPr lang="pt-BR"/>
        </a:p>
      </dgm:t>
    </dgm:pt>
    <dgm:pt modelId="{C72FD9D4-B3B8-4746-B1E0-AEB3B73F5873}" type="parTrans" cxnId="{FE73FB95-32B4-4CEE-9123-D67CB152DB29}">
      <dgm:prSet/>
      <dgm:spPr/>
      <dgm:t>
        <a:bodyPr/>
        <a:lstStyle/>
        <a:p>
          <a:endParaRPr lang="pt-BR"/>
        </a:p>
      </dgm:t>
    </dgm:pt>
    <dgm:pt modelId="{0ADE13CA-07FD-4A9F-9F9B-FA09B694BB2B}">
      <dgm:prSet custT="1"/>
      <dgm:spPr/>
      <dgm:t>
        <a:bodyPr/>
        <a:lstStyle/>
        <a:p>
          <a:r>
            <a:rPr lang="pt-BR" sz="1400" dirty="0">
              <a:solidFill>
                <a:srgbClr val="7F7F7F"/>
              </a:solidFill>
              <a:latin typeface="Roboto" panose="02000000000000000000" pitchFamily="2" charset="0"/>
              <a:ea typeface="Roboto" panose="02000000000000000000" pitchFamily="2" charset="0"/>
            </a:rPr>
            <a:t>Bloqueio Continental (1806): resistência espanhola e transferência da corte portuguesa para o Brasil  </a:t>
          </a:r>
        </a:p>
      </dgm:t>
    </dgm:pt>
    <dgm:pt modelId="{2E1F0555-396C-4B8C-BF30-642CD71BC412}" type="parTrans" cxnId="{CEDB3B1F-6E9A-45EC-8646-2B67D3601E09}">
      <dgm:prSet/>
      <dgm:spPr/>
      <dgm:t>
        <a:bodyPr/>
        <a:lstStyle/>
        <a:p>
          <a:endParaRPr lang="pt-BR"/>
        </a:p>
      </dgm:t>
    </dgm:pt>
    <dgm:pt modelId="{68DAFA7C-3E03-4386-9A4E-4651EBE9AC70}" type="sibTrans" cxnId="{CEDB3B1F-6E9A-45EC-8646-2B67D3601E09}">
      <dgm:prSet/>
      <dgm:spPr/>
      <dgm:t>
        <a:bodyPr/>
        <a:lstStyle/>
        <a:p>
          <a:endParaRPr lang="pt-BR"/>
        </a:p>
      </dgm:t>
    </dgm:pt>
    <dgm:pt modelId="{F07FBFD1-3CC6-4258-A81E-23F9CC9EB40D}">
      <dgm:prSet custT="1"/>
      <dgm:spPr/>
      <dgm:t>
        <a:bodyPr/>
        <a:lstStyle/>
        <a:p>
          <a:r>
            <a:rPr lang="pt-BR" sz="1400" dirty="0">
              <a:solidFill>
                <a:srgbClr val="7F7F7F"/>
              </a:solidFill>
              <a:latin typeface="Roboto" panose="02000000000000000000" pitchFamily="2" charset="0"/>
              <a:ea typeface="Roboto" panose="02000000000000000000" pitchFamily="2" charset="0"/>
            </a:rPr>
            <a:t>1812: Maior extensão do Império francês</a:t>
          </a:r>
        </a:p>
      </dgm:t>
    </dgm:pt>
    <dgm:pt modelId="{5ED42D75-8DE3-4D72-AC46-A0677BE561C5}" type="parTrans" cxnId="{F5FA9FE7-1CA1-449E-92A2-7DCC1B3067F2}">
      <dgm:prSet/>
      <dgm:spPr/>
      <dgm:t>
        <a:bodyPr/>
        <a:lstStyle/>
        <a:p>
          <a:endParaRPr lang="pt-BR"/>
        </a:p>
      </dgm:t>
    </dgm:pt>
    <dgm:pt modelId="{1421FCFD-5D81-4AFE-B333-22A736947BFB}" type="sibTrans" cxnId="{F5FA9FE7-1CA1-449E-92A2-7DCC1B3067F2}">
      <dgm:prSet/>
      <dgm:spPr/>
      <dgm:t>
        <a:bodyPr/>
        <a:lstStyle/>
        <a:p>
          <a:endParaRPr lang="pt-BR"/>
        </a:p>
      </dgm:t>
    </dgm:pt>
    <dgm:pt modelId="{BBE9F4ED-5939-4819-99A3-D9ABFEFCA846}" type="pres">
      <dgm:prSet presAssocID="{E39130C9-5827-435B-99F7-1B20A10334C5}" presName="Name0" presStyleCnt="0">
        <dgm:presLayoutVars>
          <dgm:dir/>
          <dgm:animLvl val="lvl"/>
          <dgm:resizeHandles val="exact"/>
        </dgm:presLayoutVars>
      </dgm:prSet>
      <dgm:spPr/>
    </dgm:pt>
    <dgm:pt modelId="{69E44694-FA57-4656-8B04-09BD4EAFB4E4}" type="pres">
      <dgm:prSet presAssocID="{244AC441-442D-4298-BD56-035688ED5998}" presName="boxAndChildren" presStyleCnt="0"/>
      <dgm:spPr/>
    </dgm:pt>
    <dgm:pt modelId="{28D05DF9-A900-404E-91E6-F7325D40E7BA}" type="pres">
      <dgm:prSet presAssocID="{244AC441-442D-4298-BD56-035688ED5998}" presName="parentTextBox" presStyleLbl="node1" presStyleIdx="0" presStyleCnt="7" custScaleY="43929" custLinFactNeighborX="0" custLinFactNeighborY="7347"/>
      <dgm:spPr/>
    </dgm:pt>
    <dgm:pt modelId="{27B8D4F9-C3A1-4CBD-9F28-D63447BB27DA}" type="pres">
      <dgm:prSet presAssocID="{E411F985-407D-4822-9168-5584277C690D}" presName="sp" presStyleCnt="0"/>
      <dgm:spPr/>
    </dgm:pt>
    <dgm:pt modelId="{67E12306-4E2D-4BB5-8EA8-C8B82518DBC0}" type="pres">
      <dgm:prSet presAssocID="{AF714241-3823-45FE-8EC5-D2609246CB41}" presName="arrowAndChildren" presStyleCnt="0"/>
      <dgm:spPr/>
    </dgm:pt>
    <dgm:pt modelId="{FB19A36D-AE1A-432E-9A47-D344EDB0AAC2}" type="pres">
      <dgm:prSet presAssocID="{AF714241-3823-45FE-8EC5-D2609246CB41}" presName="parentTextArrow" presStyleLbl="node1" presStyleIdx="1" presStyleCnt="7" custScaleX="100000" custScaleY="7876" custLinFactY="-60148" custLinFactNeighborY="-100000"/>
      <dgm:spPr/>
    </dgm:pt>
    <dgm:pt modelId="{1237A10C-23DC-4257-862C-09F321F3D4F6}" type="pres">
      <dgm:prSet presAssocID="{68416D06-11E7-4B30-B5CA-7BA438372461}" presName="sp" presStyleCnt="0"/>
      <dgm:spPr/>
    </dgm:pt>
    <dgm:pt modelId="{E7171E49-F4BE-4ACF-BC4B-D32714EED05F}" type="pres">
      <dgm:prSet presAssocID="{A9824293-6F84-4056-9B9D-004D655DF794}" presName="arrowAndChildren" presStyleCnt="0"/>
      <dgm:spPr/>
    </dgm:pt>
    <dgm:pt modelId="{24AA20F3-563E-4362-89EE-580D590152BA}" type="pres">
      <dgm:prSet presAssocID="{A9824293-6F84-4056-9B9D-004D655DF794}" presName="parentTextArrow" presStyleLbl="node1" presStyleIdx="2" presStyleCnt="7" custAng="0" custScaleX="100000" custScaleY="4283" custLinFactNeighborX="0" custLinFactNeighborY="-14511"/>
      <dgm:spPr/>
    </dgm:pt>
    <dgm:pt modelId="{314D1768-66B4-45D6-A66F-15B25B4F9C6A}" type="pres">
      <dgm:prSet presAssocID="{8A02E406-EB75-41E7-9555-79DB0F4169DD}" presName="sp" presStyleCnt="0"/>
      <dgm:spPr/>
    </dgm:pt>
    <dgm:pt modelId="{3EA0850D-446F-4E1A-87E9-5EB82284EE56}" type="pres">
      <dgm:prSet presAssocID="{A1D330A3-CA05-4171-813A-1F17A531B5BD}" presName="arrowAndChildren" presStyleCnt="0"/>
      <dgm:spPr/>
    </dgm:pt>
    <dgm:pt modelId="{E7C6F998-99B1-4D35-B8F9-16F8B774EDCD}" type="pres">
      <dgm:prSet presAssocID="{A1D330A3-CA05-4171-813A-1F17A531B5BD}" presName="parentTextArrow" presStyleLbl="node1" presStyleIdx="3" presStyleCnt="7" custScaleY="3678" custLinFactNeighborX="0" custLinFactNeighborY="-7255"/>
      <dgm:spPr/>
    </dgm:pt>
    <dgm:pt modelId="{A2A00E11-2E8B-4378-8068-F83394139D6B}" type="pres">
      <dgm:prSet presAssocID="{EF1D0DF8-2810-4B9C-BE0E-DAE49838F332}" presName="sp" presStyleCnt="0"/>
      <dgm:spPr/>
    </dgm:pt>
    <dgm:pt modelId="{E01A6550-6B5D-41FB-A406-175B07B1304F}" type="pres">
      <dgm:prSet presAssocID="{ED0887D5-1DB5-4DEC-B693-30840EB2A3E2}" presName="arrowAndChildren" presStyleCnt="0"/>
      <dgm:spPr/>
    </dgm:pt>
    <dgm:pt modelId="{5AA4F66C-2370-4A98-8D96-D27F58C5F048}" type="pres">
      <dgm:prSet presAssocID="{ED0887D5-1DB5-4DEC-B693-30840EB2A3E2}" presName="parentTextArrow" presStyleLbl="node1" presStyleIdx="4" presStyleCnt="7" custScaleY="8193" custLinFactNeighborX="0" custLinFactNeighborY="3636"/>
      <dgm:spPr/>
    </dgm:pt>
    <dgm:pt modelId="{E1C2C3DE-0042-4393-9E29-C55D11854B2A}" type="pres">
      <dgm:prSet presAssocID="{68DAFA7C-3E03-4386-9A4E-4651EBE9AC70}" presName="sp" presStyleCnt="0"/>
      <dgm:spPr/>
    </dgm:pt>
    <dgm:pt modelId="{BB7C6370-FAE9-4F78-85A6-0AD51115D25C}" type="pres">
      <dgm:prSet presAssocID="{0ADE13CA-07FD-4A9F-9F9B-FA09B694BB2B}" presName="arrowAndChildren" presStyleCnt="0"/>
      <dgm:spPr/>
    </dgm:pt>
    <dgm:pt modelId="{FA84B49A-B328-422E-8B98-3FF8C3ADAC52}" type="pres">
      <dgm:prSet presAssocID="{0ADE13CA-07FD-4A9F-9F9B-FA09B694BB2B}" presName="parentTextArrow" presStyleLbl="node1" presStyleIdx="5" presStyleCnt="7" custScaleY="6586" custLinFactNeighborX="0" custLinFactNeighborY="17219"/>
      <dgm:spPr/>
    </dgm:pt>
    <dgm:pt modelId="{1DE1B8C7-32DF-4A8A-B34D-97A162BA69EA}" type="pres">
      <dgm:prSet presAssocID="{1421FCFD-5D81-4AFE-B333-22A736947BFB}" presName="sp" presStyleCnt="0"/>
      <dgm:spPr/>
    </dgm:pt>
    <dgm:pt modelId="{0EF24513-F067-49D4-9D32-415C167AB77C}" type="pres">
      <dgm:prSet presAssocID="{F07FBFD1-3CC6-4258-A81E-23F9CC9EB40D}" presName="arrowAndChildren" presStyleCnt="0"/>
      <dgm:spPr/>
    </dgm:pt>
    <dgm:pt modelId="{DE545623-473F-43FE-80F6-1A13CD45C8C6}" type="pres">
      <dgm:prSet presAssocID="{F07FBFD1-3CC6-4258-A81E-23F9CC9EB40D}" presName="parentTextArrow" presStyleLbl="node1" presStyleIdx="6" presStyleCnt="7" custScaleY="5208" custLinFactNeighborY="27953"/>
      <dgm:spPr/>
    </dgm:pt>
  </dgm:ptLst>
  <dgm:cxnLst>
    <dgm:cxn modelId="{A519C610-4AC6-47F3-909F-05DA77A9D49C}" type="presOf" srcId="{F07FBFD1-3CC6-4258-A81E-23F9CC9EB40D}" destId="{DE545623-473F-43FE-80F6-1A13CD45C8C6}" srcOrd="0" destOrd="0" presId="urn:microsoft.com/office/officeart/2005/8/layout/process4"/>
    <dgm:cxn modelId="{91718C1B-7787-47C6-9B7B-5A0DE9BF47EF}" type="presOf" srcId="{AF714241-3823-45FE-8EC5-D2609246CB41}" destId="{FB19A36D-AE1A-432E-9A47-D344EDB0AAC2}" srcOrd="0" destOrd="0" presId="urn:microsoft.com/office/officeart/2005/8/layout/process4"/>
    <dgm:cxn modelId="{CEDB3B1F-6E9A-45EC-8646-2B67D3601E09}" srcId="{E39130C9-5827-435B-99F7-1B20A10334C5}" destId="{0ADE13CA-07FD-4A9F-9F9B-FA09B694BB2B}" srcOrd="1" destOrd="0" parTransId="{2E1F0555-396C-4B8C-BF30-642CD71BC412}" sibTransId="{68DAFA7C-3E03-4386-9A4E-4651EBE9AC70}"/>
    <dgm:cxn modelId="{491E1863-5453-4109-9891-FB8D3DA2CF83}" type="presOf" srcId="{E39130C9-5827-435B-99F7-1B20A10334C5}" destId="{BBE9F4ED-5939-4819-99A3-D9ABFEFCA846}" srcOrd="0" destOrd="0" presId="urn:microsoft.com/office/officeart/2005/8/layout/process4"/>
    <dgm:cxn modelId="{8DE69F5A-C655-4E28-87EA-08CA535BAF42}" type="presOf" srcId="{A9824293-6F84-4056-9B9D-004D655DF794}" destId="{24AA20F3-563E-4362-89EE-580D590152BA}" srcOrd="0" destOrd="0" presId="urn:microsoft.com/office/officeart/2005/8/layout/process4"/>
    <dgm:cxn modelId="{FE73FB95-32B4-4CEE-9123-D67CB152DB29}" srcId="{E39130C9-5827-435B-99F7-1B20A10334C5}" destId="{244AC441-442D-4298-BD56-035688ED5998}" srcOrd="6" destOrd="0" parTransId="{C72FD9D4-B3B8-4746-B1E0-AEB3B73F5873}" sibTransId="{0E40FE0F-CE0C-4E53-A0C9-047C33EDE91E}"/>
    <dgm:cxn modelId="{F667D59E-8BB8-4426-9D6C-C667E70474D5}" srcId="{E39130C9-5827-435B-99F7-1B20A10334C5}" destId="{ED0887D5-1DB5-4DEC-B693-30840EB2A3E2}" srcOrd="2" destOrd="0" parTransId="{F92B3F79-E276-4547-83C4-2A754AFF8673}" sibTransId="{EF1D0DF8-2810-4B9C-BE0E-DAE49838F332}"/>
    <dgm:cxn modelId="{CE2E5DA6-2BD8-4802-A2A0-C6E8E6FCF1A1}" type="presOf" srcId="{ED0887D5-1DB5-4DEC-B693-30840EB2A3E2}" destId="{5AA4F66C-2370-4A98-8D96-D27F58C5F048}" srcOrd="0" destOrd="0" presId="urn:microsoft.com/office/officeart/2005/8/layout/process4"/>
    <dgm:cxn modelId="{72609EA8-62D2-4552-BFE8-729C1968119C}" srcId="{E39130C9-5827-435B-99F7-1B20A10334C5}" destId="{AF714241-3823-45FE-8EC5-D2609246CB41}" srcOrd="5" destOrd="0" parTransId="{1880A34B-BB31-4E7F-BC3E-5B46BE9B2CB2}" sibTransId="{E411F985-407D-4822-9168-5584277C690D}"/>
    <dgm:cxn modelId="{DC7A83D0-FA6D-4A73-8CFA-90FE59D8A4E8}" type="presOf" srcId="{244AC441-442D-4298-BD56-035688ED5998}" destId="{28D05DF9-A900-404E-91E6-F7325D40E7BA}" srcOrd="0" destOrd="0" presId="urn:microsoft.com/office/officeart/2005/8/layout/process4"/>
    <dgm:cxn modelId="{275933D2-B0BF-4581-92F8-8A46B179705F}" type="presOf" srcId="{A1D330A3-CA05-4171-813A-1F17A531B5BD}" destId="{E7C6F998-99B1-4D35-B8F9-16F8B774EDCD}" srcOrd="0" destOrd="0" presId="urn:microsoft.com/office/officeart/2005/8/layout/process4"/>
    <dgm:cxn modelId="{1C6BB4D2-2972-4054-A05E-917D95C76E60}" srcId="{E39130C9-5827-435B-99F7-1B20A10334C5}" destId="{A9824293-6F84-4056-9B9D-004D655DF794}" srcOrd="4" destOrd="0" parTransId="{F66B5AC7-1EA2-4F69-B453-A16DF5AFBF54}" sibTransId="{68416D06-11E7-4B30-B5CA-7BA438372461}"/>
    <dgm:cxn modelId="{F5FA9FE7-1CA1-449E-92A2-7DCC1B3067F2}" srcId="{E39130C9-5827-435B-99F7-1B20A10334C5}" destId="{F07FBFD1-3CC6-4258-A81E-23F9CC9EB40D}" srcOrd="0" destOrd="0" parTransId="{5ED42D75-8DE3-4D72-AC46-A0677BE561C5}" sibTransId="{1421FCFD-5D81-4AFE-B333-22A736947BFB}"/>
    <dgm:cxn modelId="{D21403E9-EB1F-4E75-BD2E-999D3D4D5CC7}" srcId="{E39130C9-5827-435B-99F7-1B20A10334C5}" destId="{A1D330A3-CA05-4171-813A-1F17A531B5BD}" srcOrd="3" destOrd="0" parTransId="{D3B1888C-38EC-411D-BCAA-0D11881A828A}" sibTransId="{8A02E406-EB75-41E7-9555-79DB0F4169DD}"/>
    <dgm:cxn modelId="{2401C3FA-2154-47B0-A055-35E126A02DC0}" type="presOf" srcId="{0ADE13CA-07FD-4A9F-9F9B-FA09B694BB2B}" destId="{FA84B49A-B328-422E-8B98-3FF8C3ADAC52}" srcOrd="0" destOrd="0" presId="urn:microsoft.com/office/officeart/2005/8/layout/process4"/>
    <dgm:cxn modelId="{5706D513-C9D4-43E2-B2DB-D1108A45C765}" type="presParOf" srcId="{BBE9F4ED-5939-4819-99A3-D9ABFEFCA846}" destId="{69E44694-FA57-4656-8B04-09BD4EAFB4E4}" srcOrd="0" destOrd="0" presId="urn:microsoft.com/office/officeart/2005/8/layout/process4"/>
    <dgm:cxn modelId="{0A53FCAE-8F6B-4139-A50F-C80FCCE9444C}" type="presParOf" srcId="{69E44694-FA57-4656-8B04-09BD4EAFB4E4}" destId="{28D05DF9-A900-404E-91E6-F7325D40E7BA}" srcOrd="0" destOrd="0" presId="urn:microsoft.com/office/officeart/2005/8/layout/process4"/>
    <dgm:cxn modelId="{EB2BA316-1EA8-4B8D-825D-AD2306962309}" type="presParOf" srcId="{BBE9F4ED-5939-4819-99A3-D9ABFEFCA846}" destId="{27B8D4F9-C3A1-4CBD-9F28-D63447BB27DA}" srcOrd="1" destOrd="0" presId="urn:microsoft.com/office/officeart/2005/8/layout/process4"/>
    <dgm:cxn modelId="{3E093C1C-1C2B-4EF1-886B-C69F22B05111}" type="presParOf" srcId="{BBE9F4ED-5939-4819-99A3-D9ABFEFCA846}" destId="{67E12306-4E2D-4BB5-8EA8-C8B82518DBC0}" srcOrd="2" destOrd="0" presId="urn:microsoft.com/office/officeart/2005/8/layout/process4"/>
    <dgm:cxn modelId="{A5A43E71-DA88-4A90-80FB-C80ED42F6F57}" type="presParOf" srcId="{67E12306-4E2D-4BB5-8EA8-C8B82518DBC0}" destId="{FB19A36D-AE1A-432E-9A47-D344EDB0AAC2}" srcOrd="0" destOrd="0" presId="urn:microsoft.com/office/officeart/2005/8/layout/process4"/>
    <dgm:cxn modelId="{A9C6612D-0A89-468D-8B08-F38F39B174E4}" type="presParOf" srcId="{BBE9F4ED-5939-4819-99A3-D9ABFEFCA846}" destId="{1237A10C-23DC-4257-862C-09F321F3D4F6}" srcOrd="3" destOrd="0" presId="urn:microsoft.com/office/officeart/2005/8/layout/process4"/>
    <dgm:cxn modelId="{450AEC9F-BC4A-4B9B-847E-6B6F6F4F021F}" type="presParOf" srcId="{BBE9F4ED-5939-4819-99A3-D9ABFEFCA846}" destId="{E7171E49-F4BE-4ACF-BC4B-D32714EED05F}" srcOrd="4" destOrd="0" presId="urn:microsoft.com/office/officeart/2005/8/layout/process4"/>
    <dgm:cxn modelId="{030A11A5-526E-48A2-B523-675E7F77913E}" type="presParOf" srcId="{E7171E49-F4BE-4ACF-BC4B-D32714EED05F}" destId="{24AA20F3-563E-4362-89EE-580D590152BA}" srcOrd="0" destOrd="0" presId="urn:microsoft.com/office/officeart/2005/8/layout/process4"/>
    <dgm:cxn modelId="{1D51AD09-649B-4D49-B58B-8E2B52578E24}" type="presParOf" srcId="{BBE9F4ED-5939-4819-99A3-D9ABFEFCA846}" destId="{314D1768-66B4-45D6-A66F-15B25B4F9C6A}" srcOrd="5" destOrd="0" presId="urn:microsoft.com/office/officeart/2005/8/layout/process4"/>
    <dgm:cxn modelId="{01C08562-94B0-4E69-8EAD-D0FBC66A1C01}" type="presParOf" srcId="{BBE9F4ED-5939-4819-99A3-D9ABFEFCA846}" destId="{3EA0850D-446F-4E1A-87E9-5EB82284EE56}" srcOrd="6" destOrd="0" presId="urn:microsoft.com/office/officeart/2005/8/layout/process4"/>
    <dgm:cxn modelId="{35BEB460-1BE1-47CC-A411-2D359AE15145}" type="presParOf" srcId="{3EA0850D-446F-4E1A-87E9-5EB82284EE56}" destId="{E7C6F998-99B1-4D35-B8F9-16F8B774EDCD}" srcOrd="0" destOrd="0" presId="urn:microsoft.com/office/officeart/2005/8/layout/process4"/>
    <dgm:cxn modelId="{6CD3D99E-0605-47E8-925C-2554C55387EB}" type="presParOf" srcId="{BBE9F4ED-5939-4819-99A3-D9ABFEFCA846}" destId="{A2A00E11-2E8B-4378-8068-F83394139D6B}" srcOrd="7" destOrd="0" presId="urn:microsoft.com/office/officeart/2005/8/layout/process4"/>
    <dgm:cxn modelId="{D0E18AA2-1747-405E-98E0-25065FC7B9CC}" type="presParOf" srcId="{BBE9F4ED-5939-4819-99A3-D9ABFEFCA846}" destId="{E01A6550-6B5D-41FB-A406-175B07B1304F}" srcOrd="8" destOrd="0" presId="urn:microsoft.com/office/officeart/2005/8/layout/process4"/>
    <dgm:cxn modelId="{B69F545E-40FF-44E4-BD50-DFCF1C105F1E}" type="presParOf" srcId="{E01A6550-6B5D-41FB-A406-175B07B1304F}" destId="{5AA4F66C-2370-4A98-8D96-D27F58C5F048}" srcOrd="0" destOrd="0" presId="urn:microsoft.com/office/officeart/2005/8/layout/process4"/>
    <dgm:cxn modelId="{B716614C-4B75-440B-9CE4-577AF5C06086}" type="presParOf" srcId="{BBE9F4ED-5939-4819-99A3-D9ABFEFCA846}" destId="{E1C2C3DE-0042-4393-9E29-C55D11854B2A}" srcOrd="9" destOrd="0" presId="urn:microsoft.com/office/officeart/2005/8/layout/process4"/>
    <dgm:cxn modelId="{A47D2B2B-C909-4EFB-BC6A-E70D1479F3B5}" type="presParOf" srcId="{BBE9F4ED-5939-4819-99A3-D9ABFEFCA846}" destId="{BB7C6370-FAE9-4F78-85A6-0AD51115D25C}" srcOrd="10" destOrd="0" presId="urn:microsoft.com/office/officeart/2005/8/layout/process4"/>
    <dgm:cxn modelId="{E062D8BD-7A3A-4B08-BA7A-864AFA71E0A7}" type="presParOf" srcId="{BB7C6370-FAE9-4F78-85A6-0AD51115D25C}" destId="{FA84B49A-B328-422E-8B98-3FF8C3ADAC52}" srcOrd="0" destOrd="0" presId="urn:microsoft.com/office/officeart/2005/8/layout/process4"/>
    <dgm:cxn modelId="{37490B21-0CB4-4A2B-A814-412F7751E3F5}" type="presParOf" srcId="{BBE9F4ED-5939-4819-99A3-D9ABFEFCA846}" destId="{1DE1B8C7-32DF-4A8A-B34D-97A162BA69EA}" srcOrd="11" destOrd="0" presId="urn:microsoft.com/office/officeart/2005/8/layout/process4"/>
    <dgm:cxn modelId="{D7248D00-1146-42CA-B8D1-689721A5AA76}" type="presParOf" srcId="{BBE9F4ED-5939-4819-99A3-D9ABFEFCA846}" destId="{0EF24513-F067-49D4-9D32-415C167AB77C}" srcOrd="12" destOrd="0" presId="urn:microsoft.com/office/officeart/2005/8/layout/process4"/>
    <dgm:cxn modelId="{A07EAC50-8023-40C6-8FEA-47F76685840F}" type="presParOf" srcId="{0EF24513-F067-49D4-9D32-415C167AB77C}" destId="{DE545623-473F-43FE-80F6-1A13CD45C8C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E4245C7-F9EF-4FEC-BDBA-D3398BB5C32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BFEC111-8F92-4476-AA02-27A1B8E7BD1F}">
      <dgm:prSet phldrT="[Texto]" custT="1"/>
      <dgm:spPr/>
      <dgm:t>
        <a:bodyPr/>
        <a:lstStyle/>
        <a:p>
          <a:r>
            <a:rPr lang="pt-BR" sz="1200" dirty="0"/>
            <a:t>Críticas internas: milhares de mortes; fim do ideal de liberdade da Revolução Francesa; censura; autopromoção</a:t>
          </a:r>
        </a:p>
      </dgm:t>
    </dgm:pt>
    <dgm:pt modelId="{EA3B95AC-C069-4EBE-B74C-E522968C6C25}" type="parTrans" cxnId="{B110ABE0-559C-446E-8CF0-49DC3F9555F7}">
      <dgm:prSet/>
      <dgm:spPr/>
      <dgm:t>
        <a:bodyPr/>
        <a:lstStyle/>
        <a:p>
          <a:endParaRPr lang="pt-BR"/>
        </a:p>
      </dgm:t>
    </dgm:pt>
    <dgm:pt modelId="{1928073C-7DCE-450F-9059-E07A71CBF7FA}" type="sibTrans" cxnId="{B110ABE0-559C-446E-8CF0-49DC3F9555F7}">
      <dgm:prSet/>
      <dgm:spPr/>
      <dgm:t>
        <a:bodyPr/>
        <a:lstStyle/>
        <a:p>
          <a:endParaRPr lang="pt-BR"/>
        </a:p>
      </dgm:t>
    </dgm:pt>
    <dgm:pt modelId="{15760A98-6DE8-40E5-B9F3-F5B1185310D6}">
      <dgm:prSet phldrT="[Texto]" custT="1"/>
      <dgm:spPr/>
      <dgm:t>
        <a:bodyPr/>
        <a:lstStyle/>
        <a:p>
          <a:r>
            <a:rPr lang="pt-BR" sz="1200" dirty="0"/>
            <a:t>Reação dos povos dominados e ineficácia do Bloqueio Continental</a:t>
          </a:r>
        </a:p>
      </dgm:t>
    </dgm:pt>
    <dgm:pt modelId="{1D8DF3F8-BD8F-4768-9471-87B02EA500DE}" type="parTrans" cxnId="{D87C708B-EBD7-4C7E-B1D4-842D95B8EE89}">
      <dgm:prSet/>
      <dgm:spPr/>
      <dgm:t>
        <a:bodyPr/>
        <a:lstStyle/>
        <a:p>
          <a:endParaRPr lang="pt-BR"/>
        </a:p>
      </dgm:t>
    </dgm:pt>
    <dgm:pt modelId="{87E40723-4353-49E0-9FFD-3DC3E8C4C1C9}" type="sibTrans" cxnId="{D87C708B-EBD7-4C7E-B1D4-842D95B8EE89}">
      <dgm:prSet/>
      <dgm:spPr/>
      <dgm:t>
        <a:bodyPr/>
        <a:lstStyle/>
        <a:p>
          <a:endParaRPr lang="pt-BR"/>
        </a:p>
      </dgm:t>
    </dgm:pt>
    <dgm:pt modelId="{8058EA30-948C-4FF0-B56E-18DE34F31D35}">
      <dgm:prSet phldrT="[Texto]" custT="1"/>
      <dgm:spPr/>
      <dgm:t>
        <a:bodyPr/>
        <a:lstStyle/>
        <a:p>
          <a:r>
            <a:rPr lang="pt-BR" sz="1200" dirty="0">
              <a:latin typeface="+mn-lt"/>
            </a:rPr>
            <a:t>Ataque à Rússia e derrota </a:t>
          </a:r>
          <a:r>
            <a:rPr lang="pt-BR" sz="1200" dirty="0">
              <a:latin typeface="+mn-lt"/>
              <a:cs typeface="Times New Roman" panose="02020603050405020304" pitchFamily="18" charset="0"/>
            </a:rPr>
            <a:t>→ fim da invencibilidade do exército napoleônico</a:t>
          </a:r>
          <a:endParaRPr lang="pt-BR" sz="1200" dirty="0">
            <a:latin typeface="+mn-lt"/>
          </a:endParaRPr>
        </a:p>
      </dgm:t>
    </dgm:pt>
    <dgm:pt modelId="{2E112EB5-B5DE-4C44-9A6E-D2A45718B4C4}" type="parTrans" cxnId="{2B408D5D-FABF-4207-8B8A-90081E8A64AC}">
      <dgm:prSet/>
      <dgm:spPr/>
      <dgm:t>
        <a:bodyPr/>
        <a:lstStyle/>
        <a:p>
          <a:endParaRPr lang="pt-BR"/>
        </a:p>
      </dgm:t>
    </dgm:pt>
    <dgm:pt modelId="{D3CD1BD9-BE4F-42EE-9815-2B57138B34D5}" type="sibTrans" cxnId="{2B408D5D-FABF-4207-8B8A-90081E8A64AC}">
      <dgm:prSet/>
      <dgm:spPr/>
      <dgm:t>
        <a:bodyPr/>
        <a:lstStyle/>
        <a:p>
          <a:endParaRPr lang="pt-BR"/>
        </a:p>
      </dgm:t>
    </dgm:pt>
    <dgm:pt modelId="{48003F4F-49F2-4062-98C6-E03B0041E0C0}">
      <dgm:prSet phldrT="[Texto]" custT="1"/>
      <dgm:spPr/>
      <dgm:t>
        <a:bodyPr/>
        <a:lstStyle/>
        <a:p>
          <a:r>
            <a:rPr lang="pt-BR" sz="1200" dirty="0">
              <a:latin typeface="+mn-lt"/>
            </a:rPr>
            <a:t>União da Inglaterra, Áustria, Prússia e Rússia contra a França</a:t>
          </a:r>
        </a:p>
      </dgm:t>
    </dgm:pt>
    <dgm:pt modelId="{2CEBE812-A653-4BD3-9263-33DDD301AA68}" type="parTrans" cxnId="{7374851E-D60E-4546-B6A6-FA1ECA8CEA1F}">
      <dgm:prSet/>
      <dgm:spPr/>
      <dgm:t>
        <a:bodyPr/>
        <a:lstStyle/>
        <a:p>
          <a:endParaRPr lang="pt-BR"/>
        </a:p>
      </dgm:t>
    </dgm:pt>
    <dgm:pt modelId="{8AB0E201-E8DE-4148-8FA5-FC2E2E306F50}" type="sibTrans" cxnId="{7374851E-D60E-4546-B6A6-FA1ECA8CEA1F}">
      <dgm:prSet/>
      <dgm:spPr/>
      <dgm:t>
        <a:bodyPr/>
        <a:lstStyle/>
        <a:p>
          <a:endParaRPr lang="pt-BR"/>
        </a:p>
      </dgm:t>
    </dgm:pt>
    <dgm:pt modelId="{DCC084E9-E064-4EBF-B6FB-71F9435057F2}" type="pres">
      <dgm:prSet presAssocID="{CE4245C7-F9EF-4FEC-BDBA-D3398BB5C321}" presName="rootnode" presStyleCnt="0">
        <dgm:presLayoutVars>
          <dgm:chMax/>
          <dgm:chPref/>
          <dgm:dir/>
          <dgm:animLvl val="lvl"/>
        </dgm:presLayoutVars>
      </dgm:prSet>
      <dgm:spPr/>
    </dgm:pt>
    <dgm:pt modelId="{4CA71E77-149C-45EA-B36D-453CD24DA304}" type="pres">
      <dgm:prSet presAssocID="{ABFEC111-8F92-4476-AA02-27A1B8E7BD1F}" presName="composite" presStyleCnt="0"/>
      <dgm:spPr/>
    </dgm:pt>
    <dgm:pt modelId="{1AEE77E6-1B24-404B-BED2-7F157C64D2CB}" type="pres">
      <dgm:prSet presAssocID="{ABFEC111-8F92-4476-AA02-27A1B8E7BD1F}" presName="LShape" presStyleLbl="alignNode1" presStyleIdx="0" presStyleCnt="7"/>
      <dgm:spPr/>
    </dgm:pt>
    <dgm:pt modelId="{956A0F85-5A65-4A20-9E55-ECB3000EFB6A}" type="pres">
      <dgm:prSet presAssocID="{ABFEC111-8F92-4476-AA02-27A1B8E7BD1F}" presName="ParentText" presStyleLbl="revTx" presStyleIdx="0" presStyleCnt="4" custScaleY="45358" custLinFactNeighborY="-27255">
        <dgm:presLayoutVars>
          <dgm:chMax val="0"/>
          <dgm:chPref val="0"/>
          <dgm:bulletEnabled val="1"/>
        </dgm:presLayoutVars>
      </dgm:prSet>
      <dgm:spPr/>
    </dgm:pt>
    <dgm:pt modelId="{90A07D1D-2398-4E38-9919-55E77BE15171}" type="pres">
      <dgm:prSet presAssocID="{ABFEC111-8F92-4476-AA02-27A1B8E7BD1F}" presName="Triangle" presStyleLbl="alignNode1" presStyleIdx="1" presStyleCnt="7"/>
      <dgm:spPr/>
    </dgm:pt>
    <dgm:pt modelId="{48081AB4-A0A9-4420-B354-D66015BE61B1}" type="pres">
      <dgm:prSet presAssocID="{1928073C-7DCE-450F-9059-E07A71CBF7FA}" presName="sibTrans" presStyleCnt="0"/>
      <dgm:spPr/>
    </dgm:pt>
    <dgm:pt modelId="{0BF4EDD0-F33A-490C-9E9F-A294FF4EF66E}" type="pres">
      <dgm:prSet presAssocID="{1928073C-7DCE-450F-9059-E07A71CBF7FA}" presName="space" presStyleCnt="0"/>
      <dgm:spPr/>
    </dgm:pt>
    <dgm:pt modelId="{CB979018-3229-4832-931B-E55D72AA2525}" type="pres">
      <dgm:prSet presAssocID="{15760A98-6DE8-40E5-B9F3-F5B1185310D6}" presName="composite" presStyleCnt="0"/>
      <dgm:spPr/>
    </dgm:pt>
    <dgm:pt modelId="{CB5E5E99-DF54-4E49-B804-B97CD55A13BB}" type="pres">
      <dgm:prSet presAssocID="{15760A98-6DE8-40E5-B9F3-F5B1185310D6}" presName="LShape" presStyleLbl="alignNode1" presStyleIdx="2" presStyleCnt="7" custLinFactNeighborY="-22246"/>
      <dgm:spPr/>
    </dgm:pt>
    <dgm:pt modelId="{BB833A8D-FEC1-4044-B881-3420D525E51C}" type="pres">
      <dgm:prSet presAssocID="{15760A98-6DE8-40E5-B9F3-F5B1185310D6}" presName="ParentText" presStyleLbl="revTx" presStyleIdx="1" presStyleCnt="4" custScaleY="60319" custLinFactNeighborX="3455" custLinFactNeighborY="-34244">
        <dgm:presLayoutVars>
          <dgm:chMax val="0"/>
          <dgm:chPref val="0"/>
          <dgm:bulletEnabled val="1"/>
        </dgm:presLayoutVars>
      </dgm:prSet>
      <dgm:spPr/>
    </dgm:pt>
    <dgm:pt modelId="{DFEB01AB-9E0E-4A48-97C6-ECEA864570A3}" type="pres">
      <dgm:prSet presAssocID="{15760A98-6DE8-40E5-B9F3-F5B1185310D6}" presName="Triangle" presStyleLbl="alignNode1" presStyleIdx="3" presStyleCnt="7" custLinFactNeighborX="2616" custLinFactNeighborY="-49707"/>
      <dgm:spPr/>
    </dgm:pt>
    <dgm:pt modelId="{6139D284-1C62-4C84-8A85-403BD32E0438}" type="pres">
      <dgm:prSet presAssocID="{87E40723-4353-49E0-9FFD-3DC3E8C4C1C9}" presName="sibTrans" presStyleCnt="0"/>
      <dgm:spPr/>
    </dgm:pt>
    <dgm:pt modelId="{A8775A49-0FAE-42C5-9D71-8441498D4C29}" type="pres">
      <dgm:prSet presAssocID="{87E40723-4353-49E0-9FFD-3DC3E8C4C1C9}" presName="space" presStyleCnt="0"/>
      <dgm:spPr/>
    </dgm:pt>
    <dgm:pt modelId="{6117557D-4C01-43AB-82A2-4FF2C5562508}" type="pres">
      <dgm:prSet presAssocID="{8058EA30-948C-4FF0-B56E-18DE34F31D35}" presName="composite" presStyleCnt="0"/>
      <dgm:spPr/>
    </dgm:pt>
    <dgm:pt modelId="{2261C572-4288-4445-90C6-A71E892360B7}" type="pres">
      <dgm:prSet presAssocID="{8058EA30-948C-4FF0-B56E-18DE34F31D35}" presName="LShape" presStyleLbl="alignNode1" presStyleIdx="4" presStyleCnt="7" custLinFactNeighborX="1337" custLinFactNeighborY="-43009"/>
      <dgm:spPr/>
    </dgm:pt>
    <dgm:pt modelId="{EEC14443-E10F-4ACB-B430-CE0A1C49A5B4}" type="pres">
      <dgm:prSet presAssocID="{8058EA30-948C-4FF0-B56E-18DE34F31D35}" presName="ParentText" presStyleLbl="revTx" presStyleIdx="2" presStyleCnt="4" custScaleY="59279" custLinFactNeighborX="3823" custLinFactNeighborY="-50205">
        <dgm:presLayoutVars>
          <dgm:chMax val="0"/>
          <dgm:chPref val="0"/>
          <dgm:bulletEnabled val="1"/>
        </dgm:presLayoutVars>
      </dgm:prSet>
      <dgm:spPr/>
    </dgm:pt>
    <dgm:pt modelId="{C5732AD4-EA86-4E97-BE32-5C6A27BD2C21}" type="pres">
      <dgm:prSet presAssocID="{8058EA30-948C-4FF0-B56E-18DE34F31D35}" presName="Triangle" presStyleLbl="alignNode1" presStyleIdx="5" presStyleCnt="7" custLinFactY="-30808" custLinFactNeighborX="10808" custLinFactNeighborY="-100000"/>
      <dgm:spPr/>
    </dgm:pt>
    <dgm:pt modelId="{29B97523-9B2C-4538-835C-22D88F4C611B}" type="pres">
      <dgm:prSet presAssocID="{D3CD1BD9-BE4F-42EE-9815-2B57138B34D5}" presName="sibTrans" presStyleCnt="0"/>
      <dgm:spPr/>
    </dgm:pt>
    <dgm:pt modelId="{99EC8129-DA27-44AE-8673-36FF28BEAABA}" type="pres">
      <dgm:prSet presAssocID="{D3CD1BD9-BE4F-42EE-9815-2B57138B34D5}" presName="space" presStyleCnt="0"/>
      <dgm:spPr/>
    </dgm:pt>
    <dgm:pt modelId="{094A12B1-646E-4A46-B4BD-50EB6599C846}" type="pres">
      <dgm:prSet presAssocID="{48003F4F-49F2-4062-98C6-E03B0041E0C0}" presName="composite" presStyleCnt="0"/>
      <dgm:spPr/>
    </dgm:pt>
    <dgm:pt modelId="{35332182-ADDD-462E-AA0E-96B598A3BD88}" type="pres">
      <dgm:prSet presAssocID="{48003F4F-49F2-4062-98C6-E03B0041E0C0}" presName="LShape" presStyleLbl="alignNode1" presStyleIdx="6" presStyleCnt="7" custLinFactNeighborX="-2674" custLinFactNeighborY="-72624"/>
      <dgm:spPr/>
    </dgm:pt>
    <dgm:pt modelId="{71F47A42-1F98-4B9A-8E21-8A25B6930477}" type="pres">
      <dgm:prSet presAssocID="{48003F4F-49F2-4062-98C6-E03B0041E0C0}" presName="ParentText" presStyleLbl="revTx" presStyleIdx="3" presStyleCnt="4" custScaleY="47783" custLinFactNeighborX="-981" custLinFactNeighborY="-73770">
        <dgm:presLayoutVars>
          <dgm:chMax val="0"/>
          <dgm:chPref val="0"/>
          <dgm:bulletEnabled val="1"/>
        </dgm:presLayoutVars>
      </dgm:prSet>
      <dgm:spPr/>
    </dgm:pt>
  </dgm:ptLst>
  <dgm:cxnLst>
    <dgm:cxn modelId="{7374851E-D60E-4546-B6A6-FA1ECA8CEA1F}" srcId="{CE4245C7-F9EF-4FEC-BDBA-D3398BB5C321}" destId="{48003F4F-49F2-4062-98C6-E03B0041E0C0}" srcOrd="3" destOrd="0" parTransId="{2CEBE812-A653-4BD3-9263-33DDD301AA68}" sibTransId="{8AB0E201-E8DE-4148-8FA5-FC2E2E306F50}"/>
    <dgm:cxn modelId="{541A1524-9003-404F-AB83-22A206427250}" type="presOf" srcId="{ABFEC111-8F92-4476-AA02-27A1B8E7BD1F}" destId="{956A0F85-5A65-4A20-9E55-ECB3000EFB6A}" srcOrd="0" destOrd="0" presId="urn:microsoft.com/office/officeart/2009/3/layout/StepUpProcess"/>
    <dgm:cxn modelId="{2B408D5D-FABF-4207-8B8A-90081E8A64AC}" srcId="{CE4245C7-F9EF-4FEC-BDBA-D3398BB5C321}" destId="{8058EA30-948C-4FF0-B56E-18DE34F31D35}" srcOrd="2" destOrd="0" parTransId="{2E112EB5-B5DE-4C44-9A6E-D2A45718B4C4}" sibTransId="{D3CD1BD9-BE4F-42EE-9815-2B57138B34D5}"/>
    <dgm:cxn modelId="{E36C6548-E5F9-4ABE-A63C-4B00F7D9A34D}" type="presOf" srcId="{CE4245C7-F9EF-4FEC-BDBA-D3398BB5C321}" destId="{DCC084E9-E064-4EBF-B6FB-71F9435057F2}" srcOrd="0" destOrd="0" presId="urn:microsoft.com/office/officeart/2009/3/layout/StepUpProcess"/>
    <dgm:cxn modelId="{8E572386-8C4F-4C0D-90B8-DBC79056E94B}" type="presOf" srcId="{48003F4F-49F2-4062-98C6-E03B0041E0C0}" destId="{71F47A42-1F98-4B9A-8E21-8A25B6930477}" srcOrd="0" destOrd="0" presId="urn:microsoft.com/office/officeart/2009/3/layout/StepUpProcess"/>
    <dgm:cxn modelId="{D87C708B-EBD7-4C7E-B1D4-842D95B8EE89}" srcId="{CE4245C7-F9EF-4FEC-BDBA-D3398BB5C321}" destId="{15760A98-6DE8-40E5-B9F3-F5B1185310D6}" srcOrd="1" destOrd="0" parTransId="{1D8DF3F8-BD8F-4768-9471-87B02EA500DE}" sibTransId="{87E40723-4353-49E0-9FFD-3DC3E8C4C1C9}"/>
    <dgm:cxn modelId="{9C563D95-B054-47C5-A31B-26481B3393BA}" type="presOf" srcId="{15760A98-6DE8-40E5-B9F3-F5B1185310D6}" destId="{BB833A8D-FEC1-4044-B881-3420D525E51C}" srcOrd="0" destOrd="0" presId="urn:microsoft.com/office/officeart/2009/3/layout/StepUpProcess"/>
    <dgm:cxn modelId="{842A63B9-AB97-4C92-9845-88058539E6E6}" type="presOf" srcId="{8058EA30-948C-4FF0-B56E-18DE34F31D35}" destId="{EEC14443-E10F-4ACB-B430-CE0A1C49A5B4}" srcOrd="0" destOrd="0" presId="urn:microsoft.com/office/officeart/2009/3/layout/StepUpProcess"/>
    <dgm:cxn modelId="{B110ABE0-559C-446E-8CF0-49DC3F9555F7}" srcId="{CE4245C7-F9EF-4FEC-BDBA-D3398BB5C321}" destId="{ABFEC111-8F92-4476-AA02-27A1B8E7BD1F}" srcOrd="0" destOrd="0" parTransId="{EA3B95AC-C069-4EBE-B74C-E522968C6C25}" sibTransId="{1928073C-7DCE-450F-9059-E07A71CBF7FA}"/>
    <dgm:cxn modelId="{F5AC05FA-84C2-46CA-9254-720F257F17B3}" type="presParOf" srcId="{DCC084E9-E064-4EBF-B6FB-71F9435057F2}" destId="{4CA71E77-149C-45EA-B36D-453CD24DA304}" srcOrd="0" destOrd="0" presId="urn:microsoft.com/office/officeart/2009/3/layout/StepUpProcess"/>
    <dgm:cxn modelId="{068C2E75-0E7A-430B-8E80-241C7D968146}" type="presParOf" srcId="{4CA71E77-149C-45EA-B36D-453CD24DA304}" destId="{1AEE77E6-1B24-404B-BED2-7F157C64D2CB}" srcOrd="0" destOrd="0" presId="urn:microsoft.com/office/officeart/2009/3/layout/StepUpProcess"/>
    <dgm:cxn modelId="{244C938C-D8EE-4C93-A9C2-E78FBB5927EC}" type="presParOf" srcId="{4CA71E77-149C-45EA-B36D-453CD24DA304}" destId="{956A0F85-5A65-4A20-9E55-ECB3000EFB6A}" srcOrd="1" destOrd="0" presId="urn:microsoft.com/office/officeart/2009/3/layout/StepUpProcess"/>
    <dgm:cxn modelId="{FDCD63A6-CDE4-464C-ACC0-932566765B49}" type="presParOf" srcId="{4CA71E77-149C-45EA-B36D-453CD24DA304}" destId="{90A07D1D-2398-4E38-9919-55E77BE15171}" srcOrd="2" destOrd="0" presId="urn:microsoft.com/office/officeart/2009/3/layout/StepUpProcess"/>
    <dgm:cxn modelId="{32533FAD-DCE8-4A08-8C72-5B7441A078D1}" type="presParOf" srcId="{DCC084E9-E064-4EBF-B6FB-71F9435057F2}" destId="{48081AB4-A0A9-4420-B354-D66015BE61B1}" srcOrd="1" destOrd="0" presId="urn:microsoft.com/office/officeart/2009/3/layout/StepUpProcess"/>
    <dgm:cxn modelId="{744930D5-20B3-4A85-9329-C98F1E86123E}" type="presParOf" srcId="{48081AB4-A0A9-4420-B354-D66015BE61B1}" destId="{0BF4EDD0-F33A-490C-9E9F-A294FF4EF66E}" srcOrd="0" destOrd="0" presId="urn:microsoft.com/office/officeart/2009/3/layout/StepUpProcess"/>
    <dgm:cxn modelId="{22213006-B98F-4B2E-91D5-978CE41ED851}" type="presParOf" srcId="{DCC084E9-E064-4EBF-B6FB-71F9435057F2}" destId="{CB979018-3229-4832-931B-E55D72AA2525}" srcOrd="2" destOrd="0" presId="urn:microsoft.com/office/officeart/2009/3/layout/StepUpProcess"/>
    <dgm:cxn modelId="{0D1AC316-91D3-43E6-A6A9-C7A5D66FDFDB}" type="presParOf" srcId="{CB979018-3229-4832-931B-E55D72AA2525}" destId="{CB5E5E99-DF54-4E49-B804-B97CD55A13BB}" srcOrd="0" destOrd="0" presId="urn:microsoft.com/office/officeart/2009/3/layout/StepUpProcess"/>
    <dgm:cxn modelId="{CAE1D394-FD4E-4409-AEE9-BE75B20BEFA0}" type="presParOf" srcId="{CB979018-3229-4832-931B-E55D72AA2525}" destId="{BB833A8D-FEC1-4044-B881-3420D525E51C}" srcOrd="1" destOrd="0" presId="urn:microsoft.com/office/officeart/2009/3/layout/StepUpProcess"/>
    <dgm:cxn modelId="{232FCA2E-4BE9-42A3-90FE-DD5FC6AE2E46}" type="presParOf" srcId="{CB979018-3229-4832-931B-E55D72AA2525}" destId="{DFEB01AB-9E0E-4A48-97C6-ECEA864570A3}" srcOrd="2" destOrd="0" presId="urn:microsoft.com/office/officeart/2009/3/layout/StepUpProcess"/>
    <dgm:cxn modelId="{D342F7FE-9328-4336-A683-304A0A77BE34}" type="presParOf" srcId="{DCC084E9-E064-4EBF-B6FB-71F9435057F2}" destId="{6139D284-1C62-4C84-8A85-403BD32E0438}" srcOrd="3" destOrd="0" presId="urn:microsoft.com/office/officeart/2009/3/layout/StepUpProcess"/>
    <dgm:cxn modelId="{40EE3F11-9EB9-474A-B6AE-B3B05F39ADC7}" type="presParOf" srcId="{6139D284-1C62-4C84-8A85-403BD32E0438}" destId="{A8775A49-0FAE-42C5-9D71-8441498D4C29}" srcOrd="0" destOrd="0" presId="urn:microsoft.com/office/officeart/2009/3/layout/StepUpProcess"/>
    <dgm:cxn modelId="{7CC38B8C-BF6B-4445-966F-28B6229E60C5}" type="presParOf" srcId="{DCC084E9-E064-4EBF-B6FB-71F9435057F2}" destId="{6117557D-4C01-43AB-82A2-4FF2C5562508}" srcOrd="4" destOrd="0" presId="urn:microsoft.com/office/officeart/2009/3/layout/StepUpProcess"/>
    <dgm:cxn modelId="{68948BF0-7CD9-4ACB-9115-88FF132B77F0}" type="presParOf" srcId="{6117557D-4C01-43AB-82A2-4FF2C5562508}" destId="{2261C572-4288-4445-90C6-A71E892360B7}" srcOrd="0" destOrd="0" presId="urn:microsoft.com/office/officeart/2009/3/layout/StepUpProcess"/>
    <dgm:cxn modelId="{388C0CA7-4E04-4341-A70F-338C813BB7E3}" type="presParOf" srcId="{6117557D-4C01-43AB-82A2-4FF2C5562508}" destId="{EEC14443-E10F-4ACB-B430-CE0A1C49A5B4}" srcOrd="1" destOrd="0" presId="urn:microsoft.com/office/officeart/2009/3/layout/StepUpProcess"/>
    <dgm:cxn modelId="{AAEF6DEB-8563-4C17-A33F-D979B4C760B7}" type="presParOf" srcId="{6117557D-4C01-43AB-82A2-4FF2C5562508}" destId="{C5732AD4-EA86-4E97-BE32-5C6A27BD2C21}" srcOrd="2" destOrd="0" presId="urn:microsoft.com/office/officeart/2009/3/layout/StepUpProcess"/>
    <dgm:cxn modelId="{1102C4A3-FC4E-4A5F-88B7-D40D10318672}" type="presParOf" srcId="{DCC084E9-E064-4EBF-B6FB-71F9435057F2}" destId="{29B97523-9B2C-4538-835C-22D88F4C611B}" srcOrd="5" destOrd="0" presId="urn:microsoft.com/office/officeart/2009/3/layout/StepUpProcess"/>
    <dgm:cxn modelId="{F2A412E0-4E31-47A3-9AB4-6CBC67258D13}" type="presParOf" srcId="{29B97523-9B2C-4538-835C-22D88F4C611B}" destId="{99EC8129-DA27-44AE-8673-36FF28BEAABA}" srcOrd="0" destOrd="0" presId="urn:microsoft.com/office/officeart/2009/3/layout/StepUpProcess"/>
    <dgm:cxn modelId="{BC6E299E-978A-41F4-8B95-1EEACFC7A882}" type="presParOf" srcId="{DCC084E9-E064-4EBF-B6FB-71F9435057F2}" destId="{094A12B1-646E-4A46-B4BD-50EB6599C846}" srcOrd="6" destOrd="0" presId="urn:microsoft.com/office/officeart/2009/3/layout/StepUpProcess"/>
    <dgm:cxn modelId="{9BD529FD-5022-4455-82C2-DFFC24E6338F}" type="presParOf" srcId="{094A12B1-646E-4A46-B4BD-50EB6599C846}" destId="{35332182-ADDD-462E-AA0E-96B598A3BD88}" srcOrd="0" destOrd="0" presId="urn:microsoft.com/office/officeart/2009/3/layout/StepUpProcess"/>
    <dgm:cxn modelId="{9710E7ED-4479-4AB7-8819-D726B9502896}" type="presParOf" srcId="{094A12B1-646E-4A46-B4BD-50EB6599C846}" destId="{71F47A42-1F98-4B9A-8E21-8A25B69304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E4245C7-F9EF-4FEC-BDBA-D3398BB5C32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BFEC111-8F92-4476-AA02-27A1B8E7BD1F}">
      <dgm:prSet phldrT="[Texto]" custT="1"/>
      <dgm:spPr/>
      <dgm:t>
        <a:bodyPr/>
        <a:lstStyle/>
        <a:p>
          <a:r>
            <a:rPr lang="pt-BR" sz="1200" dirty="0"/>
            <a:t>Congresso de Viena: princípio da legitimidade e política de equilíbrio europeu</a:t>
          </a:r>
        </a:p>
      </dgm:t>
    </dgm:pt>
    <dgm:pt modelId="{EA3B95AC-C069-4EBE-B74C-E522968C6C25}" type="parTrans" cxnId="{B110ABE0-559C-446E-8CF0-49DC3F9555F7}">
      <dgm:prSet/>
      <dgm:spPr/>
      <dgm:t>
        <a:bodyPr/>
        <a:lstStyle/>
        <a:p>
          <a:endParaRPr lang="pt-BR"/>
        </a:p>
      </dgm:t>
    </dgm:pt>
    <dgm:pt modelId="{1928073C-7DCE-450F-9059-E07A71CBF7FA}" type="sibTrans" cxnId="{B110ABE0-559C-446E-8CF0-49DC3F9555F7}">
      <dgm:prSet/>
      <dgm:spPr/>
      <dgm:t>
        <a:bodyPr/>
        <a:lstStyle/>
        <a:p>
          <a:endParaRPr lang="pt-BR"/>
        </a:p>
      </dgm:t>
    </dgm:pt>
    <dgm:pt modelId="{15760A98-6DE8-40E5-B9F3-F5B1185310D6}">
      <dgm:prSet phldrT="[Texto]" custT="1"/>
      <dgm:spPr/>
      <dgm:t>
        <a:bodyPr/>
        <a:lstStyle/>
        <a:p>
          <a:r>
            <a:rPr lang="pt-BR" sz="1200" dirty="0"/>
            <a:t>Nova coligação militar liderada pela Inglaterra, Batalha de Waterloo e prisão definitiva de Napoleão</a:t>
          </a:r>
        </a:p>
      </dgm:t>
    </dgm:pt>
    <dgm:pt modelId="{1D8DF3F8-BD8F-4768-9471-87B02EA500DE}" type="parTrans" cxnId="{D87C708B-EBD7-4C7E-B1D4-842D95B8EE89}">
      <dgm:prSet/>
      <dgm:spPr/>
      <dgm:t>
        <a:bodyPr/>
        <a:lstStyle/>
        <a:p>
          <a:endParaRPr lang="pt-BR"/>
        </a:p>
      </dgm:t>
    </dgm:pt>
    <dgm:pt modelId="{87E40723-4353-49E0-9FFD-3DC3E8C4C1C9}" type="sibTrans" cxnId="{D87C708B-EBD7-4C7E-B1D4-842D95B8EE89}">
      <dgm:prSet/>
      <dgm:spPr/>
      <dgm:t>
        <a:bodyPr/>
        <a:lstStyle/>
        <a:p>
          <a:endParaRPr lang="pt-BR"/>
        </a:p>
      </dgm:t>
    </dgm:pt>
    <dgm:pt modelId="{8058EA30-948C-4FF0-B56E-18DE34F31D35}">
      <dgm:prSet phldrT="[Texto]" custT="1"/>
      <dgm:spPr/>
      <dgm:t>
        <a:bodyPr/>
        <a:lstStyle/>
        <a:p>
          <a:r>
            <a:rPr lang="pt-BR" sz="1200" dirty="0">
              <a:latin typeface="+mn-lt"/>
            </a:rPr>
            <a:t>Fuga de Napoleão da Ilha de Elba e Governo dos Cem Dias</a:t>
          </a:r>
        </a:p>
      </dgm:t>
    </dgm:pt>
    <dgm:pt modelId="{2E112EB5-B5DE-4C44-9A6E-D2A45718B4C4}" type="parTrans" cxnId="{2B408D5D-FABF-4207-8B8A-90081E8A64AC}">
      <dgm:prSet/>
      <dgm:spPr/>
      <dgm:t>
        <a:bodyPr/>
        <a:lstStyle/>
        <a:p>
          <a:endParaRPr lang="pt-BR"/>
        </a:p>
      </dgm:t>
    </dgm:pt>
    <dgm:pt modelId="{D3CD1BD9-BE4F-42EE-9815-2B57138B34D5}" type="sibTrans" cxnId="{2B408D5D-FABF-4207-8B8A-90081E8A64AC}">
      <dgm:prSet/>
      <dgm:spPr/>
      <dgm:t>
        <a:bodyPr/>
        <a:lstStyle/>
        <a:p>
          <a:endParaRPr lang="pt-BR"/>
        </a:p>
      </dgm:t>
    </dgm:pt>
    <dgm:pt modelId="{48003F4F-49F2-4062-98C6-E03B0041E0C0}">
      <dgm:prSet phldrT="[Texto]" custT="1"/>
      <dgm:spPr/>
      <dgm:t>
        <a:bodyPr/>
        <a:lstStyle/>
        <a:p>
          <a:r>
            <a:rPr lang="pt-BR" sz="1200" dirty="0">
              <a:latin typeface="+mn-lt"/>
            </a:rPr>
            <a:t>Vitória sobre Napoleão, ocupação de Paris, exílio de Napoleão na Ilha de Elba e restituição do trono francês a Luís XVIII</a:t>
          </a:r>
        </a:p>
      </dgm:t>
    </dgm:pt>
    <dgm:pt modelId="{2CEBE812-A653-4BD3-9263-33DDD301AA68}" type="parTrans" cxnId="{7374851E-D60E-4546-B6A6-FA1ECA8CEA1F}">
      <dgm:prSet/>
      <dgm:spPr/>
      <dgm:t>
        <a:bodyPr/>
        <a:lstStyle/>
        <a:p>
          <a:endParaRPr lang="pt-BR"/>
        </a:p>
      </dgm:t>
    </dgm:pt>
    <dgm:pt modelId="{8AB0E201-E8DE-4148-8FA5-FC2E2E306F50}" type="sibTrans" cxnId="{7374851E-D60E-4546-B6A6-FA1ECA8CEA1F}">
      <dgm:prSet/>
      <dgm:spPr/>
      <dgm:t>
        <a:bodyPr/>
        <a:lstStyle/>
        <a:p>
          <a:endParaRPr lang="pt-BR"/>
        </a:p>
      </dgm:t>
    </dgm:pt>
    <dgm:pt modelId="{DCC084E9-E064-4EBF-B6FB-71F9435057F2}" type="pres">
      <dgm:prSet presAssocID="{CE4245C7-F9EF-4FEC-BDBA-D3398BB5C321}" presName="rootnode" presStyleCnt="0">
        <dgm:presLayoutVars>
          <dgm:chMax/>
          <dgm:chPref/>
          <dgm:dir val="rev"/>
          <dgm:animLvl val="lvl"/>
        </dgm:presLayoutVars>
      </dgm:prSet>
      <dgm:spPr/>
    </dgm:pt>
    <dgm:pt modelId="{4CA71E77-149C-45EA-B36D-453CD24DA304}" type="pres">
      <dgm:prSet presAssocID="{ABFEC111-8F92-4476-AA02-27A1B8E7BD1F}" presName="composite" presStyleCnt="0"/>
      <dgm:spPr/>
    </dgm:pt>
    <dgm:pt modelId="{1AEE77E6-1B24-404B-BED2-7F157C64D2CB}" type="pres">
      <dgm:prSet presAssocID="{ABFEC111-8F92-4476-AA02-27A1B8E7BD1F}" presName="LShape" presStyleLbl="alignNode1" presStyleIdx="0" presStyleCnt="7"/>
      <dgm:spPr/>
    </dgm:pt>
    <dgm:pt modelId="{956A0F85-5A65-4A20-9E55-ECB3000EFB6A}" type="pres">
      <dgm:prSet presAssocID="{ABFEC111-8F92-4476-AA02-27A1B8E7BD1F}" presName="ParentText" presStyleLbl="revTx" presStyleIdx="0" presStyleCnt="4" custScaleY="45358" custLinFactNeighborY="-27255">
        <dgm:presLayoutVars>
          <dgm:chMax val="0"/>
          <dgm:chPref val="0"/>
          <dgm:bulletEnabled val="1"/>
        </dgm:presLayoutVars>
      </dgm:prSet>
      <dgm:spPr/>
    </dgm:pt>
    <dgm:pt modelId="{90A07D1D-2398-4E38-9919-55E77BE15171}" type="pres">
      <dgm:prSet presAssocID="{ABFEC111-8F92-4476-AA02-27A1B8E7BD1F}" presName="Triangle" presStyleLbl="alignNode1" presStyleIdx="1" presStyleCnt="7"/>
      <dgm:spPr/>
    </dgm:pt>
    <dgm:pt modelId="{48081AB4-A0A9-4420-B354-D66015BE61B1}" type="pres">
      <dgm:prSet presAssocID="{1928073C-7DCE-450F-9059-E07A71CBF7FA}" presName="sibTrans" presStyleCnt="0"/>
      <dgm:spPr/>
    </dgm:pt>
    <dgm:pt modelId="{0BF4EDD0-F33A-490C-9E9F-A294FF4EF66E}" type="pres">
      <dgm:prSet presAssocID="{1928073C-7DCE-450F-9059-E07A71CBF7FA}" presName="space" presStyleCnt="0"/>
      <dgm:spPr/>
    </dgm:pt>
    <dgm:pt modelId="{CB979018-3229-4832-931B-E55D72AA2525}" type="pres">
      <dgm:prSet presAssocID="{15760A98-6DE8-40E5-B9F3-F5B1185310D6}" presName="composite" presStyleCnt="0"/>
      <dgm:spPr/>
    </dgm:pt>
    <dgm:pt modelId="{CB5E5E99-DF54-4E49-B804-B97CD55A13BB}" type="pres">
      <dgm:prSet presAssocID="{15760A98-6DE8-40E5-B9F3-F5B1185310D6}" presName="LShape" presStyleLbl="alignNode1" presStyleIdx="2" presStyleCnt="7" custLinFactNeighborY="-22246"/>
      <dgm:spPr/>
    </dgm:pt>
    <dgm:pt modelId="{BB833A8D-FEC1-4044-B881-3420D525E51C}" type="pres">
      <dgm:prSet presAssocID="{15760A98-6DE8-40E5-B9F3-F5B1185310D6}" presName="ParentText" presStyleLbl="revTx" presStyleIdx="1" presStyleCnt="4" custScaleY="60319" custLinFactNeighborX="3455" custLinFactNeighborY="-34244">
        <dgm:presLayoutVars>
          <dgm:chMax val="0"/>
          <dgm:chPref val="0"/>
          <dgm:bulletEnabled val="1"/>
        </dgm:presLayoutVars>
      </dgm:prSet>
      <dgm:spPr/>
    </dgm:pt>
    <dgm:pt modelId="{DFEB01AB-9E0E-4A48-97C6-ECEA864570A3}" type="pres">
      <dgm:prSet presAssocID="{15760A98-6DE8-40E5-B9F3-F5B1185310D6}" presName="Triangle" presStyleLbl="alignNode1" presStyleIdx="3" presStyleCnt="7" custLinFactNeighborX="2616" custLinFactNeighborY="-49707"/>
      <dgm:spPr/>
    </dgm:pt>
    <dgm:pt modelId="{6139D284-1C62-4C84-8A85-403BD32E0438}" type="pres">
      <dgm:prSet presAssocID="{87E40723-4353-49E0-9FFD-3DC3E8C4C1C9}" presName="sibTrans" presStyleCnt="0"/>
      <dgm:spPr/>
    </dgm:pt>
    <dgm:pt modelId="{A8775A49-0FAE-42C5-9D71-8441498D4C29}" type="pres">
      <dgm:prSet presAssocID="{87E40723-4353-49E0-9FFD-3DC3E8C4C1C9}" presName="space" presStyleCnt="0"/>
      <dgm:spPr/>
    </dgm:pt>
    <dgm:pt modelId="{6117557D-4C01-43AB-82A2-4FF2C5562508}" type="pres">
      <dgm:prSet presAssocID="{8058EA30-948C-4FF0-B56E-18DE34F31D35}" presName="composite" presStyleCnt="0"/>
      <dgm:spPr/>
    </dgm:pt>
    <dgm:pt modelId="{2261C572-4288-4445-90C6-A71E892360B7}" type="pres">
      <dgm:prSet presAssocID="{8058EA30-948C-4FF0-B56E-18DE34F31D35}" presName="LShape" presStyleLbl="alignNode1" presStyleIdx="4" presStyleCnt="7" custLinFactNeighborX="1337" custLinFactNeighborY="-43009"/>
      <dgm:spPr/>
    </dgm:pt>
    <dgm:pt modelId="{EEC14443-E10F-4ACB-B430-CE0A1C49A5B4}" type="pres">
      <dgm:prSet presAssocID="{8058EA30-948C-4FF0-B56E-18DE34F31D35}" presName="ParentText" presStyleLbl="revTx" presStyleIdx="2" presStyleCnt="4" custScaleY="59279" custLinFactNeighborX="3823" custLinFactNeighborY="-50205">
        <dgm:presLayoutVars>
          <dgm:chMax val="0"/>
          <dgm:chPref val="0"/>
          <dgm:bulletEnabled val="1"/>
        </dgm:presLayoutVars>
      </dgm:prSet>
      <dgm:spPr/>
    </dgm:pt>
    <dgm:pt modelId="{C5732AD4-EA86-4E97-BE32-5C6A27BD2C21}" type="pres">
      <dgm:prSet presAssocID="{8058EA30-948C-4FF0-B56E-18DE34F31D35}" presName="Triangle" presStyleLbl="alignNode1" presStyleIdx="5" presStyleCnt="7" custLinFactY="-30808" custLinFactNeighborX="10808" custLinFactNeighborY="-100000"/>
      <dgm:spPr/>
    </dgm:pt>
    <dgm:pt modelId="{29B97523-9B2C-4538-835C-22D88F4C611B}" type="pres">
      <dgm:prSet presAssocID="{D3CD1BD9-BE4F-42EE-9815-2B57138B34D5}" presName="sibTrans" presStyleCnt="0"/>
      <dgm:spPr/>
    </dgm:pt>
    <dgm:pt modelId="{99EC8129-DA27-44AE-8673-36FF28BEAABA}" type="pres">
      <dgm:prSet presAssocID="{D3CD1BD9-BE4F-42EE-9815-2B57138B34D5}" presName="space" presStyleCnt="0"/>
      <dgm:spPr/>
    </dgm:pt>
    <dgm:pt modelId="{094A12B1-646E-4A46-B4BD-50EB6599C846}" type="pres">
      <dgm:prSet presAssocID="{48003F4F-49F2-4062-98C6-E03B0041E0C0}" presName="composite" presStyleCnt="0"/>
      <dgm:spPr/>
    </dgm:pt>
    <dgm:pt modelId="{35332182-ADDD-462E-AA0E-96B598A3BD88}" type="pres">
      <dgm:prSet presAssocID="{48003F4F-49F2-4062-98C6-E03B0041E0C0}" presName="LShape" presStyleLbl="alignNode1" presStyleIdx="6" presStyleCnt="7" custLinFactNeighborX="-2674" custLinFactNeighborY="-72624"/>
      <dgm:spPr/>
    </dgm:pt>
    <dgm:pt modelId="{71F47A42-1F98-4B9A-8E21-8A25B6930477}" type="pres">
      <dgm:prSet presAssocID="{48003F4F-49F2-4062-98C6-E03B0041E0C0}" presName="ParentText" presStyleLbl="revTx" presStyleIdx="3" presStyleCnt="4" custScaleY="47783" custLinFactNeighborX="-635" custLinFactNeighborY="-76592">
        <dgm:presLayoutVars>
          <dgm:chMax val="0"/>
          <dgm:chPref val="0"/>
          <dgm:bulletEnabled val="1"/>
        </dgm:presLayoutVars>
      </dgm:prSet>
      <dgm:spPr/>
    </dgm:pt>
  </dgm:ptLst>
  <dgm:cxnLst>
    <dgm:cxn modelId="{7374851E-D60E-4546-B6A6-FA1ECA8CEA1F}" srcId="{CE4245C7-F9EF-4FEC-BDBA-D3398BB5C321}" destId="{48003F4F-49F2-4062-98C6-E03B0041E0C0}" srcOrd="3" destOrd="0" parTransId="{2CEBE812-A653-4BD3-9263-33DDD301AA68}" sibTransId="{8AB0E201-E8DE-4148-8FA5-FC2E2E306F50}"/>
    <dgm:cxn modelId="{541A1524-9003-404F-AB83-22A206427250}" type="presOf" srcId="{ABFEC111-8F92-4476-AA02-27A1B8E7BD1F}" destId="{956A0F85-5A65-4A20-9E55-ECB3000EFB6A}" srcOrd="0" destOrd="0" presId="urn:microsoft.com/office/officeart/2009/3/layout/StepUpProcess"/>
    <dgm:cxn modelId="{2B408D5D-FABF-4207-8B8A-90081E8A64AC}" srcId="{CE4245C7-F9EF-4FEC-BDBA-D3398BB5C321}" destId="{8058EA30-948C-4FF0-B56E-18DE34F31D35}" srcOrd="2" destOrd="0" parTransId="{2E112EB5-B5DE-4C44-9A6E-D2A45718B4C4}" sibTransId="{D3CD1BD9-BE4F-42EE-9815-2B57138B34D5}"/>
    <dgm:cxn modelId="{E36C6548-E5F9-4ABE-A63C-4B00F7D9A34D}" type="presOf" srcId="{CE4245C7-F9EF-4FEC-BDBA-D3398BB5C321}" destId="{DCC084E9-E064-4EBF-B6FB-71F9435057F2}" srcOrd="0" destOrd="0" presId="urn:microsoft.com/office/officeart/2009/3/layout/StepUpProcess"/>
    <dgm:cxn modelId="{8E572386-8C4F-4C0D-90B8-DBC79056E94B}" type="presOf" srcId="{48003F4F-49F2-4062-98C6-E03B0041E0C0}" destId="{71F47A42-1F98-4B9A-8E21-8A25B6930477}" srcOrd="0" destOrd="0" presId="urn:microsoft.com/office/officeart/2009/3/layout/StepUpProcess"/>
    <dgm:cxn modelId="{D87C708B-EBD7-4C7E-B1D4-842D95B8EE89}" srcId="{CE4245C7-F9EF-4FEC-BDBA-D3398BB5C321}" destId="{15760A98-6DE8-40E5-B9F3-F5B1185310D6}" srcOrd="1" destOrd="0" parTransId="{1D8DF3F8-BD8F-4768-9471-87B02EA500DE}" sibTransId="{87E40723-4353-49E0-9FFD-3DC3E8C4C1C9}"/>
    <dgm:cxn modelId="{9C563D95-B054-47C5-A31B-26481B3393BA}" type="presOf" srcId="{15760A98-6DE8-40E5-B9F3-F5B1185310D6}" destId="{BB833A8D-FEC1-4044-B881-3420D525E51C}" srcOrd="0" destOrd="0" presId="urn:microsoft.com/office/officeart/2009/3/layout/StepUpProcess"/>
    <dgm:cxn modelId="{842A63B9-AB97-4C92-9845-88058539E6E6}" type="presOf" srcId="{8058EA30-948C-4FF0-B56E-18DE34F31D35}" destId="{EEC14443-E10F-4ACB-B430-CE0A1C49A5B4}" srcOrd="0" destOrd="0" presId="urn:microsoft.com/office/officeart/2009/3/layout/StepUpProcess"/>
    <dgm:cxn modelId="{B110ABE0-559C-446E-8CF0-49DC3F9555F7}" srcId="{CE4245C7-F9EF-4FEC-BDBA-D3398BB5C321}" destId="{ABFEC111-8F92-4476-AA02-27A1B8E7BD1F}" srcOrd="0" destOrd="0" parTransId="{EA3B95AC-C069-4EBE-B74C-E522968C6C25}" sibTransId="{1928073C-7DCE-450F-9059-E07A71CBF7FA}"/>
    <dgm:cxn modelId="{F5AC05FA-84C2-46CA-9254-720F257F17B3}" type="presParOf" srcId="{DCC084E9-E064-4EBF-B6FB-71F9435057F2}" destId="{4CA71E77-149C-45EA-B36D-453CD24DA304}" srcOrd="0" destOrd="0" presId="urn:microsoft.com/office/officeart/2009/3/layout/StepUpProcess"/>
    <dgm:cxn modelId="{068C2E75-0E7A-430B-8E80-241C7D968146}" type="presParOf" srcId="{4CA71E77-149C-45EA-B36D-453CD24DA304}" destId="{1AEE77E6-1B24-404B-BED2-7F157C64D2CB}" srcOrd="0" destOrd="0" presId="urn:microsoft.com/office/officeart/2009/3/layout/StepUpProcess"/>
    <dgm:cxn modelId="{244C938C-D8EE-4C93-A9C2-E78FBB5927EC}" type="presParOf" srcId="{4CA71E77-149C-45EA-B36D-453CD24DA304}" destId="{956A0F85-5A65-4A20-9E55-ECB3000EFB6A}" srcOrd="1" destOrd="0" presId="urn:microsoft.com/office/officeart/2009/3/layout/StepUpProcess"/>
    <dgm:cxn modelId="{FDCD63A6-CDE4-464C-ACC0-932566765B49}" type="presParOf" srcId="{4CA71E77-149C-45EA-B36D-453CD24DA304}" destId="{90A07D1D-2398-4E38-9919-55E77BE15171}" srcOrd="2" destOrd="0" presId="urn:microsoft.com/office/officeart/2009/3/layout/StepUpProcess"/>
    <dgm:cxn modelId="{32533FAD-DCE8-4A08-8C72-5B7441A078D1}" type="presParOf" srcId="{DCC084E9-E064-4EBF-B6FB-71F9435057F2}" destId="{48081AB4-A0A9-4420-B354-D66015BE61B1}" srcOrd="1" destOrd="0" presId="urn:microsoft.com/office/officeart/2009/3/layout/StepUpProcess"/>
    <dgm:cxn modelId="{744930D5-20B3-4A85-9329-C98F1E86123E}" type="presParOf" srcId="{48081AB4-A0A9-4420-B354-D66015BE61B1}" destId="{0BF4EDD0-F33A-490C-9E9F-A294FF4EF66E}" srcOrd="0" destOrd="0" presId="urn:microsoft.com/office/officeart/2009/3/layout/StepUpProcess"/>
    <dgm:cxn modelId="{22213006-B98F-4B2E-91D5-978CE41ED851}" type="presParOf" srcId="{DCC084E9-E064-4EBF-B6FB-71F9435057F2}" destId="{CB979018-3229-4832-931B-E55D72AA2525}" srcOrd="2" destOrd="0" presId="urn:microsoft.com/office/officeart/2009/3/layout/StepUpProcess"/>
    <dgm:cxn modelId="{0D1AC316-91D3-43E6-A6A9-C7A5D66FDFDB}" type="presParOf" srcId="{CB979018-3229-4832-931B-E55D72AA2525}" destId="{CB5E5E99-DF54-4E49-B804-B97CD55A13BB}" srcOrd="0" destOrd="0" presId="urn:microsoft.com/office/officeart/2009/3/layout/StepUpProcess"/>
    <dgm:cxn modelId="{CAE1D394-FD4E-4409-AEE9-BE75B20BEFA0}" type="presParOf" srcId="{CB979018-3229-4832-931B-E55D72AA2525}" destId="{BB833A8D-FEC1-4044-B881-3420D525E51C}" srcOrd="1" destOrd="0" presId="urn:microsoft.com/office/officeart/2009/3/layout/StepUpProcess"/>
    <dgm:cxn modelId="{232FCA2E-4BE9-42A3-90FE-DD5FC6AE2E46}" type="presParOf" srcId="{CB979018-3229-4832-931B-E55D72AA2525}" destId="{DFEB01AB-9E0E-4A48-97C6-ECEA864570A3}" srcOrd="2" destOrd="0" presId="urn:microsoft.com/office/officeart/2009/3/layout/StepUpProcess"/>
    <dgm:cxn modelId="{D342F7FE-9328-4336-A683-304A0A77BE34}" type="presParOf" srcId="{DCC084E9-E064-4EBF-B6FB-71F9435057F2}" destId="{6139D284-1C62-4C84-8A85-403BD32E0438}" srcOrd="3" destOrd="0" presId="urn:microsoft.com/office/officeart/2009/3/layout/StepUpProcess"/>
    <dgm:cxn modelId="{40EE3F11-9EB9-474A-B6AE-B3B05F39ADC7}" type="presParOf" srcId="{6139D284-1C62-4C84-8A85-403BD32E0438}" destId="{A8775A49-0FAE-42C5-9D71-8441498D4C29}" srcOrd="0" destOrd="0" presId="urn:microsoft.com/office/officeart/2009/3/layout/StepUpProcess"/>
    <dgm:cxn modelId="{7CC38B8C-BF6B-4445-966F-28B6229E60C5}" type="presParOf" srcId="{DCC084E9-E064-4EBF-B6FB-71F9435057F2}" destId="{6117557D-4C01-43AB-82A2-4FF2C5562508}" srcOrd="4" destOrd="0" presId="urn:microsoft.com/office/officeart/2009/3/layout/StepUpProcess"/>
    <dgm:cxn modelId="{68948BF0-7CD9-4ACB-9115-88FF132B77F0}" type="presParOf" srcId="{6117557D-4C01-43AB-82A2-4FF2C5562508}" destId="{2261C572-4288-4445-90C6-A71E892360B7}" srcOrd="0" destOrd="0" presId="urn:microsoft.com/office/officeart/2009/3/layout/StepUpProcess"/>
    <dgm:cxn modelId="{388C0CA7-4E04-4341-A70F-338C813BB7E3}" type="presParOf" srcId="{6117557D-4C01-43AB-82A2-4FF2C5562508}" destId="{EEC14443-E10F-4ACB-B430-CE0A1C49A5B4}" srcOrd="1" destOrd="0" presId="urn:microsoft.com/office/officeart/2009/3/layout/StepUpProcess"/>
    <dgm:cxn modelId="{AAEF6DEB-8563-4C17-A33F-D979B4C760B7}" type="presParOf" srcId="{6117557D-4C01-43AB-82A2-4FF2C5562508}" destId="{C5732AD4-EA86-4E97-BE32-5C6A27BD2C21}" srcOrd="2" destOrd="0" presId="urn:microsoft.com/office/officeart/2009/3/layout/StepUpProcess"/>
    <dgm:cxn modelId="{1102C4A3-FC4E-4A5F-88B7-D40D10318672}" type="presParOf" srcId="{DCC084E9-E064-4EBF-B6FB-71F9435057F2}" destId="{29B97523-9B2C-4538-835C-22D88F4C611B}" srcOrd="5" destOrd="0" presId="urn:microsoft.com/office/officeart/2009/3/layout/StepUpProcess"/>
    <dgm:cxn modelId="{F2A412E0-4E31-47A3-9AB4-6CBC67258D13}" type="presParOf" srcId="{29B97523-9B2C-4538-835C-22D88F4C611B}" destId="{99EC8129-DA27-44AE-8673-36FF28BEAABA}" srcOrd="0" destOrd="0" presId="urn:microsoft.com/office/officeart/2009/3/layout/StepUpProcess"/>
    <dgm:cxn modelId="{BC6E299E-978A-41F4-8B95-1EEACFC7A882}" type="presParOf" srcId="{DCC084E9-E064-4EBF-B6FB-71F9435057F2}" destId="{094A12B1-646E-4A46-B4BD-50EB6599C846}" srcOrd="6" destOrd="0" presId="urn:microsoft.com/office/officeart/2009/3/layout/StepUpProcess"/>
    <dgm:cxn modelId="{9BD529FD-5022-4455-82C2-DFFC24E6338F}" type="presParOf" srcId="{094A12B1-646E-4A46-B4BD-50EB6599C846}" destId="{35332182-ADDD-462E-AA0E-96B598A3BD88}" srcOrd="0" destOrd="0" presId="urn:microsoft.com/office/officeart/2009/3/layout/StepUpProcess"/>
    <dgm:cxn modelId="{9710E7ED-4479-4AB7-8819-D726B9502896}" type="presParOf" srcId="{094A12B1-646E-4A46-B4BD-50EB6599C846}" destId="{71F47A42-1F98-4B9A-8E21-8A25B69304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C991A0-30BF-4348-91DB-7EC9D5B692A0}" type="doc">
      <dgm:prSet loTypeId="urn:microsoft.com/office/officeart/2008/layout/RadialCluster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9E0D5FB0-734F-40D9-A000-0AC108F13A64}">
      <dgm:prSet phldrT="[Texto]"/>
      <dgm:spPr/>
      <dgm:t>
        <a:bodyPr/>
        <a:lstStyle/>
        <a:p>
          <a:r>
            <a:rPr lang="pt-BR" dirty="0">
              <a:solidFill>
                <a:schemeClr val="bg1">
                  <a:lumMod val="50000"/>
                </a:schemeClr>
              </a:solidFill>
            </a:rPr>
            <a:t>Adam Smith</a:t>
          </a:r>
        </a:p>
        <a:p>
          <a:r>
            <a:rPr lang="pt-BR" dirty="0">
              <a:solidFill>
                <a:schemeClr val="bg1">
                  <a:lumMod val="50000"/>
                </a:schemeClr>
              </a:solidFill>
            </a:rPr>
            <a:t>(Liberalismo econômico)</a:t>
          </a:r>
        </a:p>
        <a:p>
          <a:r>
            <a:rPr lang="pt-BR" dirty="0">
              <a:solidFill>
                <a:schemeClr val="bg1">
                  <a:lumMod val="50000"/>
                </a:schemeClr>
              </a:solidFill>
            </a:rPr>
            <a:t>“A única fonte de riqueza é o trabalho.”</a:t>
          </a:r>
        </a:p>
      </dgm:t>
    </dgm:pt>
    <dgm:pt modelId="{ECD0135E-C7BA-419B-B790-9E8B12C8514F}" type="parTrans" cxnId="{14F70145-EADE-4B24-B6E2-B346D803C55A}">
      <dgm:prSet/>
      <dgm:spPr/>
      <dgm:t>
        <a:bodyPr/>
        <a:lstStyle/>
        <a:p>
          <a:endParaRPr lang="pt-BR"/>
        </a:p>
      </dgm:t>
    </dgm:pt>
    <dgm:pt modelId="{6983E170-0AF2-4E6F-B48D-82251456343C}" type="sibTrans" cxnId="{14F70145-EADE-4B24-B6E2-B346D803C55A}">
      <dgm:prSet/>
      <dgm:spPr/>
      <dgm:t>
        <a:bodyPr/>
        <a:lstStyle/>
        <a:p>
          <a:endParaRPr lang="pt-BR"/>
        </a:p>
      </dgm:t>
    </dgm:pt>
    <dgm:pt modelId="{3EBD3D56-39FA-4B6E-BA53-CE454332F639}">
      <dgm:prSet phldrT="[Texto]" custT="1"/>
      <dgm:spPr/>
      <dgm:t>
        <a:bodyPr/>
        <a:lstStyle/>
        <a:p>
          <a:r>
            <a:rPr lang="pt-BR" sz="1600" dirty="0"/>
            <a:t>François Quesnay</a:t>
          </a:r>
        </a:p>
        <a:p>
          <a:r>
            <a:rPr lang="pt-BR" sz="1600" dirty="0"/>
            <a:t>(Fisiocracia)</a:t>
          </a:r>
        </a:p>
        <a:p>
          <a:r>
            <a:rPr lang="pt-BR" sz="1600" dirty="0"/>
            <a:t>“A única fonte de riqueza é a terra.”</a:t>
          </a:r>
        </a:p>
      </dgm:t>
    </dgm:pt>
    <dgm:pt modelId="{DD4F1019-8FFD-4813-9F9C-4196F33B3C5A}" type="parTrans" cxnId="{8F22F6AF-9DAD-4410-903F-7DB4757FB321}">
      <dgm:prSet/>
      <dgm:spPr/>
      <dgm:t>
        <a:bodyPr/>
        <a:lstStyle/>
        <a:p>
          <a:endParaRPr lang="pt-BR"/>
        </a:p>
      </dgm:t>
    </dgm:pt>
    <dgm:pt modelId="{AF678953-A068-4197-970A-C7B5AAFEFCCA}" type="sibTrans" cxnId="{8F22F6AF-9DAD-4410-903F-7DB4757FB321}">
      <dgm:prSet/>
      <dgm:spPr/>
      <dgm:t>
        <a:bodyPr/>
        <a:lstStyle/>
        <a:p>
          <a:endParaRPr lang="pt-BR"/>
        </a:p>
      </dgm:t>
    </dgm:pt>
    <dgm:pt modelId="{58BEE690-1218-4104-A278-2D019AA15B2B}">
      <dgm:prSet phldrT="[Texto]"/>
      <dgm:spPr/>
      <dgm:t>
        <a:bodyPr/>
        <a:lstStyle/>
        <a:p>
          <a:r>
            <a:rPr lang="pt-BR" dirty="0"/>
            <a:t>Defesa da livre iniciativa: lei da oferta e da procura</a:t>
          </a:r>
        </a:p>
      </dgm:t>
    </dgm:pt>
    <dgm:pt modelId="{43937AB5-3F92-45B7-9C14-889C2C7D242D}" type="sibTrans" cxnId="{66734C47-EF2E-4EA9-8FEE-53EF64C8E884}">
      <dgm:prSet/>
      <dgm:spPr/>
      <dgm:t>
        <a:bodyPr/>
        <a:lstStyle/>
        <a:p>
          <a:endParaRPr lang="pt-BR"/>
        </a:p>
      </dgm:t>
    </dgm:pt>
    <dgm:pt modelId="{00C919E8-F67C-4834-AB5E-91EA26BC4CEC}" type="parTrans" cxnId="{66734C47-EF2E-4EA9-8FEE-53EF64C8E884}">
      <dgm:prSet/>
      <dgm:spPr/>
      <dgm:t>
        <a:bodyPr/>
        <a:lstStyle/>
        <a:p>
          <a:endParaRPr lang="pt-BR"/>
        </a:p>
      </dgm:t>
    </dgm:pt>
    <dgm:pt modelId="{0EB9896F-A0E4-4AB3-AC6D-17664F769272}">
      <dgm:prSet phldrT="[Texto]"/>
      <dgm:spPr/>
      <dgm:t>
        <a:bodyPr/>
        <a:lstStyle/>
        <a:p>
          <a:r>
            <a:rPr lang="pt-BR" dirty="0"/>
            <a:t>“</a:t>
          </a:r>
          <a:r>
            <a:rPr lang="pt-BR" b="1" dirty="0"/>
            <a:t>Laissez-faire, laissez-passer, le monde va de lui-même</a:t>
          </a:r>
          <a:r>
            <a:rPr lang="pt-BR" dirty="0"/>
            <a:t>”</a:t>
          </a:r>
        </a:p>
      </dgm:t>
    </dgm:pt>
    <dgm:pt modelId="{EAF13053-09A0-42C5-96A7-0591511714B3}" type="sibTrans" cxnId="{BC423EDB-147E-4213-89B9-16D0E8863EEA}">
      <dgm:prSet/>
      <dgm:spPr/>
      <dgm:t>
        <a:bodyPr/>
        <a:lstStyle/>
        <a:p>
          <a:endParaRPr lang="pt-BR"/>
        </a:p>
      </dgm:t>
    </dgm:pt>
    <dgm:pt modelId="{1B6E3E2B-12CF-4D95-8914-3CB82CFE07E8}" type="parTrans" cxnId="{BC423EDB-147E-4213-89B9-16D0E8863EEA}">
      <dgm:prSet/>
      <dgm:spPr/>
      <dgm:t>
        <a:bodyPr/>
        <a:lstStyle/>
        <a:p>
          <a:endParaRPr lang="pt-BR"/>
        </a:p>
      </dgm:t>
    </dgm:pt>
    <dgm:pt modelId="{4E3F4D35-1122-4360-81C5-31C75BEF3179}" type="pres">
      <dgm:prSet presAssocID="{70C991A0-30BF-4348-91DB-7EC9D5B692A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87C7BDE-BA87-4AD8-BCE4-986D1DB1B118}" type="pres">
      <dgm:prSet presAssocID="{0EB9896F-A0E4-4AB3-AC6D-17664F769272}" presName="singleCycle" presStyleCnt="0"/>
      <dgm:spPr/>
    </dgm:pt>
    <dgm:pt modelId="{B26659CE-7A27-41D0-8EEE-E9909E1C087C}" type="pres">
      <dgm:prSet presAssocID="{0EB9896F-A0E4-4AB3-AC6D-17664F769272}" presName="singleCenter" presStyleLbl="node1" presStyleIdx="0" presStyleCnt="4" custScaleX="335153" custScaleY="60306" custLinFactNeighborX="239" custLinFactNeighborY="-23658">
        <dgm:presLayoutVars>
          <dgm:chMax val="7"/>
          <dgm:chPref val="7"/>
        </dgm:presLayoutVars>
      </dgm:prSet>
      <dgm:spPr/>
    </dgm:pt>
    <dgm:pt modelId="{E6DED369-9857-4D95-BB88-E7F1C28E9F62}" type="pres">
      <dgm:prSet presAssocID="{00C919E8-F67C-4834-AB5E-91EA26BC4CEC}" presName="Name56" presStyleLbl="parChTrans1D2" presStyleIdx="0" presStyleCnt="3"/>
      <dgm:spPr/>
    </dgm:pt>
    <dgm:pt modelId="{66079066-0F0C-46CE-9E48-F355E99DA3E2}" type="pres">
      <dgm:prSet presAssocID="{58BEE690-1218-4104-A278-2D019AA15B2B}" presName="text0" presStyleLbl="node1" presStyleIdx="1" presStyleCnt="4" custScaleX="479774">
        <dgm:presLayoutVars>
          <dgm:bulletEnabled val="1"/>
        </dgm:presLayoutVars>
      </dgm:prSet>
      <dgm:spPr/>
    </dgm:pt>
    <dgm:pt modelId="{C504DD52-F92F-4D59-AED1-79382FA1F278}" type="pres">
      <dgm:prSet presAssocID="{ECD0135E-C7BA-419B-B790-9E8B12C8514F}" presName="Name56" presStyleLbl="parChTrans1D2" presStyleIdx="1" presStyleCnt="3"/>
      <dgm:spPr/>
    </dgm:pt>
    <dgm:pt modelId="{326BA9CA-0206-468B-BD7C-C58623AF8B8E}" type="pres">
      <dgm:prSet presAssocID="{9E0D5FB0-734F-40D9-A000-0AC108F13A64}" presName="text0" presStyleLbl="node1" presStyleIdx="2" presStyleCnt="4" custScaleX="315792" custScaleY="201236" custRadScaleRad="89498" custRadScaleInc="-15561">
        <dgm:presLayoutVars>
          <dgm:bulletEnabled val="1"/>
        </dgm:presLayoutVars>
      </dgm:prSet>
      <dgm:spPr/>
    </dgm:pt>
    <dgm:pt modelId="{88F75633-6C65-44E3-9293-2F2E40A8B99F}" type="pres">
      <dgm:prSet presAssocID="{DD4F1019-8FFD-4813-9F9C-4196F33B3C5A}" presName="Name56" presStyleLbl="parChTrans1D2" presStyleIdx="2" presStyleCnt="3"/>
      <dgm:spPr/>
    </dgm:pt>
    <dgm:pt modelId="{8EC17E82-C4DA-4913-AA52-A2D46D26F092}" type="pres">
      <dgm:prSet presAssocID="{3EBD3D56-39FA-4B6E-BA53-CE454332F639}" presName="text0" presStyleLbl="node1" presStyleIdx="3" presStyleCnt="4" custScaleX="224369" custScaleY="201234" custRadScaleRad="86740" custRadScaleInc="14696">
        <dgm:presLayoutVars>
          <dgm:bulletEnabled val="1"/>
        </dgm:presLayoutVars>
      </dgm:prSet>
      <dgm:spPr/>
    </dgm:pt>
  </dgm:ptLst>
  <dgm:cxnLst>
    <dgm:cxn modelId="{C500E006-27A8-4C5D-A2BA-F326CC668E92}" type="presOf" srcId="{0EB9896F-A0E4-4AB3-AC6D-17664F769272}" destId="{B26659CE-7A27-41D0-8EEE-E9909E1C087C}" srcOrd="0" destOrd="0" presId="urn:microsoft.com/office/officeart/2008/layout/RadialCluster"/>
    <dgm:cxn modelId="{14F70145-EADE-4B24-B6E2-B346D803C55A}" srcId="{0EB9896F-A0E4-4AB3-AC6D-17664F769272}" destId="{9E0D5FB0-734F-40D9-A000-0AC108F13A64}" srcOrd="1" destOrd="0" parTransId="{ECD0135E-C7BA-419B-B790-9E8B12C8514F}" sibTransId="{6983E170-0AF2-4E6F-B48D-82251456343C}"/>
    <dgm:cxn modelId="{66734C47-EF2E-4EA9-8FEE-53EF64C8E884}" srcId="{0EB9896F-A0E4-4AB3-AC6D-17664F769272}" destId="{58BEE690-1218-4104-A278-2D019AA15B2B}" srcOrd="0" destOrd="0" parTransId="{00C919E8-F67C-4834-AB5E-91EA26BC4CEC}" sibTransId="{43937AB5-3F92-45B7-9C14-889C2C7D242D}"/>
    <dgm:cxn modelId="{3846796B-E823-4142-8201-C3DC07297CCB}" type="presOf" srcId="{9E0D5FB0-734F-40D9-A000-0AC108F13A64}" destId="{326BA9CA-0206-468B-BD7C-C58623AF8B8E}" srcOrd="0" destOrd="0" presId="urn:microsoft.com/office/officeart/2008/layout/RadialCluster"/>
    <dgm:cxn modelId="{3EB6BF4B-574D-4A21-ADD7-AD36BEBE8619}" type="presOf" srcId="{00C919E8-F67C-4834-AB5E-91EA26BC4CEC}" destId="{E6DED369-9857-4D95-BB88-E7F1C28E9F62}" srcOrd="0" destOrd="0" presId="urn:microsoft.com/office/officeart/2008/layout/RadialCluster"/>
    <dgm:cxn modelId="{8A1CD57F-A740-4989-9903-E8AFD8C0714E}" type="presOf" srcId="{3EBD3D56-39FA-4B6E-BA53-CE454332F639}" destId="{8EC17E82-C4DA-4913-AA52-A2D46D26F092}" srcOrd="0" destOrd="0" presId="urn:microsoft.com/office/officeart/2008/layout/RadialCluster"/>
    <dgm:cxn modelId="{B29B6E81-2774-4C95-993F-FE57CF511092}" type="presOf" srcId="{DD4F1019-8FFD-4813-9F9C-4196F33B3C5A}" destId="{88F75633-6C65-44E3-9293-2F2E40A8B99F}" srcOrd="0" destOrd="0" presId="urn:microsoft.com/office/officeart/2008/layout/RadialCluster"/>
    <dgm:cxn modelId="{20185488-93B5-4071-BDD4-39D5A36C7F82}" type="presOf" srcId="{70C991A0-30BF-4348-91DB-7EC9D5B692A0}" destId="{4E3F4D35-1122-4360-81C5-31C75BEF3179}" srcOrd="0" destOrd="0" presId="urn:microsoft.com/office/officeart/2008/layout/RadialCluster"/>
    <dgm:cxn modelId="{60099EA7-9749-40F4-8471-9D3964F9C7D5}" type="presOf" srcId="{ECD0135E-C7BA-419B-B790-9E8B12C8514F}" destId="{C504DD52-F92F-4D59-AED1-79382FA1F278}" srcOrd="0" destOrd="0" presId="urn:microsoft.com/office/officeart/2008/layout/RadialCluster"/>
    <dgm:cxn modelId="{8F22F6AF-9DAD-4410-903F-7DB4757FB321}" srcId="{0EB9896F-A0E4-4AB3-AC6D-17664F769272}" destId="{3EBD3D56-39FA-4B6E-BA53-CE454332F639}" srcOrd="2" destOrd="0" parTransId="{DD4F1019-8FFD-4813-9F9C-4196F33B3C5A}" sibTransId="{AF678953-A068-4197-970A-C7B5AAFEFCCA}"/>
    <dgm:cxn modelId="{BC423EDB-147E-4213-89B9-16D0E8863EEA}" srcId="{70C991A0-30BF-4348-91DB-7EC9D5B692A0}" destId="{0EB9896F-A0E4-4AB3-AC6D-17664F769272}" srcOrd="0" destOrd="0" parTransId="{1B6E3E2B-12CF-4D95-8914-3CB82CFE07E8}" sibTransId="{EAF13053-09A0-42C5-96A7-0591511714B3}"/>
    <dgm:cxn modelId="{2DFB9BED-2750-453B-B3D9-F7E70EBA493A}" type="presOf" srcId="{58BEE690-1218-4104-A278-2D019AA15B2B}" destId="{66079066-0F0C-46CE-9E48-F355E99DA3E2}" srcOrd="0" destOrd="0" presId="urn:microsoft.com/office/officeart/2008/layout/RadialCluster"/>
    <dgm:cxn modelId="{76E0C607-4BE5-4C12-A47E-58C5FA8B8C36}" type="presParOf" srcId="{4E3F4D35-1122-4360-81C5-31C75BEF3179}" destId="{387C7BDE-BA87-4AD8-BCE4-986D1DB1B118}" srcOrd="0" destOrd="0" presId="urn:microsoft.com/office/officeart/2008/layout/RadialCluster"/>
    <dgm:cxn modelId="{41642452-FA4E-484B-B67D-012E6404EDFA}" type="presParOf" srcId="{387C7BDE-BA87-4AD8-BCE4-986D1DB1B118}" destId="{B26659CE-7A27-41D0-8EEE-E9909E1C087C}" srcOrd="0" destOrd="0" presId="urn:microsoft.com/office/officeart/2008/layout/RadialCluster"/>
    <dgm:cxn modelId="{1F35A09A-9D5A-485C-B573-12D377EF38B0}" type="presParOf" srcId="{387C7BDE-BA87-4AD8-BCE4-986D1DB1B118}" destId="{E6DED369-9857-4D95-BB88-E7F1C28E9F62}" srcOrd="1" destOrd="0" presId="urn:microsoft.com/office/officeart/2008/layout/RadialCluster"/>
    <dgm:cxn modelId="{0D1A2D11-A417-4C38-B30F-3F3695C1CF82}" type="presParOf" srcId="{387C7BDE-BA87-4AD8-BCE4-986D1DB1B118}" destId="{66079066-0F0C-46CE-9E48-F355E99DA3E2}" srcOrd="2" destOrd="0" presId="urn:microsoft.com/office/officeart/2008/layout/RadialCluster"/>
    <dgm:cxn modelId="{38BC8AD7-1EBE-4D9C-A95B-0B6E44C0285D}" type="presParOf" srcId="{387C7BDE-BA87-4AD8-BCE4-986D1DB1B118}" destId="{C504DD52-F92F-4D59-AED1-79382FA1F278}" srcOrd="3" destOrd="0" presId="urn:microsoft.com/office/officeart/2008/layout/RadialCluster"/>
    <dgm:cxn modelId="{BD000F52-825E-483F-848A-2F2F7C9369C7}" type="presParOf" srcId="{387C7BDE-BA87-4AD8-BCE4-986D1DB1B118}" destId="{326BA9CA-0206-468B-BD7C-C58623AF8B8E}" srcOrd="4" destOrd="0" presId="urn:microsoft.com/office/officeart/2008/layout/RadialCluster"/>
    <dgm:cxn modelId="{01BC7543-FD94-411E-8740-3F95EFA352A2}" type="presParOf" srcId="{387C7BDE-BA87-4AD8-BCE4-986D1DB1B118}" destId="{88F75633-6C65-44E3-9293-2F2E40A8B99F}" srcOrd="5" destOrd="0" presId="urn:microsoft.com/office/officeart/2008/layout/RadialCluster"/>
    <dgm:cxn modelId="{DD57A5F5-DD15-49C2-8DF6-5438BB0A8DA3}" type="presParOf" srcId="{387C7BDE-BA87-4AD8-BCE4-986D1DB1B118}" destId="{8EC17E82-C4DA-4913-AA52-A2D46D26F09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1D374B-F086-49ED-9F2C-A19074E0A614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4DF9B4C2-F5FB-4111-BF61-1B2E5BF027D3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Crítica ao mercantilismo (prática econômica do Antigo Regime) e à sua principal característica: a intervenção do governo na economia.</a:t>
          </a:r>
          <a:endParaRPr lang="pt-BR" dirty="0"/>
        </a:p>
      </dgm:t>
    </dgm:pt>
    <dgm:pt modelId="{31CE1897-C0B2-4815-A9D9-0E7720F2A17D}" type="parTrans" cxnId="{0DF7CD01-446C-4D66-9957-EC4139D197B6}">
      <dgm:prSet/>
      <dgm:spPr/>
      <dgm:t>
        <a:bodyPr/>
        <a:lstStyle/>
        <a:p>
          <a:endParaRPr lang="pt-BR"/>
        </a:p>
      </dgm:t>
    </dgm:pt>
    <dgm:pt modelId="{488D48E2-64E9-456A-8886-EF58E5D0FFB9}" type="sibTrans" cxnId="{0DF7CD01-446C-4D66-9957-EC4139D197B6}">
      <dgm:prSet/>
      <dgm:spPr/>
      <dgm:t>
        <a:bodyPr/>
        <a:lstStyle/>
        <a:p>
          <a:endParaRPr lang="pt-BR"/>
        </a:p>
      </dgm:t>
    </dgm:pt>
    <dgm:pt modelId="{5C7D69E0-1F82-4239-BF52-58A40593CA3B}" type="pres">
      <dgm:prSet presAssocID="{D41D374B-F086-49ED-9F2C-A19074E0A614}" presName="rootnode" presStyleCnt="0">
        <dgm:presLayoutVars>
          <dgm:chMax/>
          <dgm:chPref/>
          <dgm:dir/>
          <dgm:animLvl val="lvl"/>
        </dgm:presLayoutVars>
      </dgm:prSet>
      <dgm:spPr/>
    </dgm:pt>
    <dgm:pt modelId="{4477DB28-6627-4795-8E9A-4267994E426B}" type="pres">
      <dgm:prSet presAssocID="{4DF9B4C2-F5FB-4111-BF61-1B2E5BF027D3}" presName="composite" presStyleCnt="0"/>
      <dgm:spPr/>
    </dgm:pt>
    <dgm:pt modelId="{B30D2CF1-CF01-4A51-9859-F3CF4887C304}" type="pres">
      <dgm:prSet presAssocID="{4DF9B4C2-F5FB-4111-BF61-1B2E5BF027D3}" presName="LShape" presStyleLbl="alignNode1" presStyleIdx="0" presStyleCnt="1"/>
      <dgm:spPr/>
    </dgm:pt>
    <dgm:pt modelId="{4C4A49B9-9EDF-4EE7-A133-D6505EAF3784}" type="pres">
      <dgm:prSet presAssocID="{4DF9B4C2-F5FB-4111-BF61-1B2E5BF027D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99799F01-E4DA-472B-9107-0D8BDCF04F97}" type="presOf" srcId="{4DF9B4C2-F5FB-4111-BF61-1B2E5BF027D3}" destId="{4C4A49B9-9EDF-4EE7-A133-D6505EAF3784}" srcOrd="0" destOrd="0" presId="urn:microsoft.com/office/officeart/2009/3/layout/StepUpProcess"/>
    <dgm:cxn modelId="{0DF7CD01-446C-4D66-9957-EC4139D197B6}" srcId="{D41D374B-F086-49ED-9F2C-A19074E0A614}" destId="{4DF9B4C2-F5FB-4111-BF61-1B2E5BF027D3}" srcOrd="0" destOrd="0" parTransId="{31CE1897-C0B2-4815-A9D9-0E7720F2A17D}" sibTransId="{488D48E2-64E9-456A-8886-EF58E5D0FFB9}"/>
    <dgm:cxn modelId="{C77218CA-ED1C-43FB-B3A5-0E02971CBF9A}" type="presOf" srcId="{D41D374B-F086-49ED-9F2C-A19074E0A614}" destId="{5C7D69E0-1F82-4239-BF52-58A40593CA3B}" srcOrd="0" destOrd="0" presId="urn:microsoft.com/office/officeart/2009/3/layout/StepUpProcess"/>
    <dgm:cxn modelId="{CB8EDF43-2936-4144-9919-DBCB9D58923F}" type="presParOf" srcId="{5C7D69E0-1F82-4239-BF52-58A40593CA3B}" destId="{4477DB28-6627-4795-8E9A-4267994E426B}" srcOrd="0" destOrd="0" presId="urn:microsoft.com/office/officeart/2009/3/layout/StepUpProcess"/>
    <dgm:cxn modelId="{21A165B5-4C01-45C0-9D58-D6B7C62DB26E}" type="presParOf" srcId="{4477DB28-6627-4795-8E9A-4267994E426B}" destId="{B30D2CF1-CF01-4A51-9859-F3CF4887C304}" srcOrd="0" destOrd="0" presId="urn:microsoft.com/office/officeart/2009/3/layout/StepUpProcess"/>
    <dgm:cxn modelId="{1D644E1D-8475-432F-AAAB-FAF7ECD1ED1D}" type="presParOf" srcId="{4477DB28-6627-4795-8E9A-4267994E426B}" destId="{4C4A49B9-9EDF-4EE7-A133-D6505EAF378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D17A3A-49C7-4356-9390-DF14216B1180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C72C909A-7FD8-4AE0-A1CB-04CA66723028}">
      <dgm:prSet phldrT="[Texto]" custT="1"/>
      <dgm:spPr/>
      <dgm:t>
        <a:bodyPr/>
        <a:lstStyle/>
        <a:p>
          <a:r>
            <a:rPr lang="pt-BR" sz="1600" dirty="0"/>
            <a:t>Cada nação deve produzir  apenas aquilo que faz melhor: divisão entre países agrícolas e países industriais.</a:t>
          </a:r>
        </a:p>
      </dgm:t>
    </dgm:pt>
    <dgm:pt modelId="{47EA8B8F-22D4-4564-AA69-8BB805C832D9}" type="parTrans" cxnId="{A4E7B3F9-0226-4E57-ABF1-E6BBE9807837}">
      <dgm:prSet/>
      <dgm:spPr/>
      <dgm:t>
        <a:bodyPr/>
        <a:lstStyle/>
        <a:p>
          <a:endParaRPr lang="pt-BR"/>
        </a:p>
      </dgm:t>
    </dgm:pt>
    <dgm:pt modelId="{A6020752-44CF-4A18-B4B7-035BC9551705}" type="sibTrans" cxnId="{A4E7B3F9-0226-4E57-ABF1-E6BBE9807837}">
      <dgm:prSet/>
      <dgm:spPr/>
      <dgm:t>
        <a:bodyPr/>
        <a:lstStyle/>
        <a:p>
          <a:endParaRPr lang="pt-BR"/>
        </a:p>
      </dgm:t>
    </dgm:pt>
    <dgm:pt modelId="{E4475CFB-FE33-45E0-8EA8-C95A2550AE53}" type="pres">
      <dgm:prSet presAssocID="{B1D17A3A-49C7-4356-9390-DF14216B1180}" presName="diagram" presStyleCnt="0">
        <dgm:presLayoutVars>
          <dgm:dir/>
          <dgm:resizeHandles val="exact"/>
        </dgm:presLayoutVars>
      </dgm:prSet>
      <dgm:spPr/>
    </dgm:pt>
    <dgm:pt modelId="{6E36A8B7-986B-4EB8-8E22-6697C7AA9215}" type="pres">
      <dgm:prSet presAssocID="{C72C909A-7FD8-4AE0-A1CB-04CA66723028}" presName="node" presStyleLbl="node1" presStyleIdx="0" presStyleCnt="1" custLinFactNeighborX="44420" custLinFactNeighborY="-65313">
        <dgm:presLayoutVars>
          <dgm:bulletEnabled val="1"/>
        </dgm:presLayoutVars>
      </dgm:prSet>
      <dgm:spPr/>
    </dgm:pt>
  </dgm:ptLst>
  <dgm:cxnLst>
    <dgm:cxn modelId="{32EFD464-23C6-4591-8BAC-21C583134468}" type="presOf" srcId="{B1D17A3A-49C7-4356-9390-DF14216B1180}" destId="{E4475CFB-FE33-45E0-8EA8-C95A2550AE53}" srcOrd="0" destOrd="0" presId="urn:microsoft.com/office/officeart/2005/8/layout/default"/>
    <dgm:cxn modelId="{64644998-8055-4A4A-BF3D-7C98DE0A201F}" type="presOf" srcId="{C72C909A-7FD8-4AE0-A1CB-04CA66723028}" destId="{6E36A8B7-986B-4EB8-8E22-6697C7AA9215}" srcOrd="0" destOrd="0" presId="urn:microsoft.com/office/officeart/2005/8/layout/default"/>
    <dgm:cxn modelId="{A4E7B3F9-0226-4E57-ABF1-E6BBE9807837}" srcId="{B1D17A3A-49C7-4356-9390-DF14216B1180}" destId="{C72C909A-7FD8-4AE0-A1CB-04CA66723028}" srcOrd="0" destOrd="0" parTransId="{47EA8B8F-22D4-4564-AA69-8BB805C832D9}" sibTransId="{A6020752-44CF-4A18-B4B7-035BC9551705}"/>
    <dgm:cxn modelId="{75A10069-0DAE-491D-91F1-4F29737B4F22}" type="presParOf" srcId="{E4475CFB-FE33-45E0-8EA8-C95A2550AE53}" destId="{6E36A8B7-986B-4EB8-8E22-6697C7AA921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5B87F3-CCF7-4AC7-B2CA-92BF227823F6}" type="doc">
      <dgm:prSet loTypeId="urn:microsoft.com/office/officeart/2008/layout/LinedList" loCatId="hierarchy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7F9979C5-2098-4AC6-8B28-60B5C5B82F99}">
      <dgm:prSet phldrT="[Texto]" custT="1"/>
      <dgm:spPr/>
      <dgm:t>
        <a:bodyPr/>
        <a:lstStyle/>
        <a:p>
          <a:pPr algn="l"/>
          <a:endParaRPr lang="pt-BR" sz="4800" b="1" dirty="0"/>
        </a:p>
        <a:p>
          <a:pPr algn="l"/>
          <a:endParaRPr lang="pt-BR" sz="4800" b="1" dirty="0"/>
        </a:p>
        <a:p>
          <a:pPr algn="l"/>
          <a:r>
            <a:rPr lang="pt-BR" sz="4000" b="0" dirty="0"/>
            <a:t>A </a:t>
          </a:r>
          <a:r>
            <a:rPr lang="pt-BR" sz="4000" b="1" dirty="0"/>
            <a:t>Enciclopédia</a:t>
          </a:r>
          <a:r>
            <a:rPr lang="pt-BR" sz="4000" b="0" dirty="0"/>
            <a:t> de Diderot e D’Alembert:</a:t>
          </a:r>
        </a:p>
      </dgm:t>
    </dgm:pt>
    <dgm:pt modelId="{3D183A77-BF11-4D30-BF11-C919C92D16CC}" type="parTrans" cxnId="{3AF0D9AB-75FA-4FBC-9F16-12BB739807CC}">
      <dgm:prSet/>
      <dgm:spPr/>
      <dgm:t>
        <a:bodyPr/>
        <a:lstStyle/>
        <a:p>
          <a:endParaRPr lang="pt-BR"/>
        </a:p>
      </dgm:t>
    </dgm:pt>
    <dgm:pt modelId="{7E4B42FA-3BE9-4B55-824B-C436C3674DE4}" type="sibTrans" cxnId="{3AF0D9AB-75FA-4FBC-9F16-12BB739807CC}">
      <dgm:prSet/>
      <dgm:spPr/>
      <dgm:t>
        <a:bodyPr/>
        <a:lstStyle/>
        <a:p>
          <a:endParaRPr lang="pt-BR"/>
        </a:p>
      </dgm:t>
    </dgm:pt>
    <dgm:pt modelId="{73D7B0F2-C02D-4FFC-ACBC-02D8FBB7E709}">
      <dgm:prSet phldrT="[Texto]" custT="1"/>
      <dgm:spPr/>
      <dgm:t>
        <a:bodyPr/>
        <a:lstStyle/>
        <a:p>
          <a:pPr algn="just"/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Objetivos: reunir todo o conhecimento até então produzido e difundi-lo para o maior número de pessoas.</a:t>
          </a:r>
        </a:p>
      </dgm:t>
    </dgm:pt>
    <dgm:pt modelId="{662E65CE-597E-4361-83F3-1B8624C30378}" type="parTrans" cxnId="{E014EA06-58A0-400B-B0C3-FEF9FC1E792C}">
      <dgm:prSet/>
      <dgm:spPr/>
      <dgm:t>
        <a:bodyPr/>
        <a:lstStyle/>
        <a:p>
          <a:endParaRPr lang="pt-BR"/>
        </a:p>
      </dgm:t>
    </dgm:pt>
    <dgm:pt modelId="{0E8662F5-74AA-4CF4-BB4B-F750427BAE30}" type="sibTrans" cxnId="{E014EA06-58A0-400B-B0C3-FEF9FC1E792C}">
      <dgm:prSet/>
      <dgm:spPr/>
      <dgm:t>
        <a:bodyPr/>
        <a:lstStyle/>
        <a:p>
          <a:endParaRPr lang="pt-BR"/>
        </a:p>
      </dgm:t>
    </dgm:pt>
    <dgm:pt modelId="{731850C7-C924-4C03-BA72-3B12F337279A}">
      <dgm:prSet phldrT="[Texto]" custT="1"/>
      <dgm:spPr/>
      <dgm:t>
        <a:bodyPr/>
        <a:lstStyle/>
        <a:p>
          <a:pPr algn="just"/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Principal empreendimento editorial do Iluminismo: 35 volumes e 21 anos para ser editada.</a:t>
          </a:r>
        </a:p>
      </dgm:t>
    </dgm:pt>
    <dgm:pt modelId="{13F53118-A5CA-4B8C-93FE-667E2EB3C0F5}" type="sibTrans" cxnId="{1EF87EBF-83C3-445A-A37C-8166E940C273}">
      <dgm:prSet/>
      <dgm:spPr/>
      <dgm:t>
        <a:bodyPr/>
        <a:lstStyle/>
        <a:p>
          <a:endParaRPr lang="pt-BR"/>
        </a:p>
      </dgm:t>
    </dgm:pt>
    <dgm:pt modelId="{3CF38095-89FF-4CD6-AE4A-F57218377128}" type="parTrans" cxnId="{1EF87EBF-83C3-445A-A37C-8166E940C273}">
      <dgm:prSet/>
      <dgm:spPr/>
      <dgm:t>
        <a:bodyPr/>
        <a:lstStyle/>
        <a:p>
          <a:endParaRPr lang="pt-BR"/>
        </a:p>
      </dgm:t>
    </dgm:pt>
    <dgm:pt modelId="{2B8F4198-B2F2-4E3E-8606-12B0013912D4}">
      <dgm:prSet phldrT="[Texto]" custT="1"/>
      <dgm:spPr/>
      <dgm:t>
        <a:bodyPr/>
        <a:lstStyle/>
        <a:p>
          <a:endParaRPr lang="pt-BR" sz="2000" dirty="0"/>
        </a:p>
        <a:p>
          <a:endParaRPr lang="pt-BR" sz="2000" dirty="0"/>
        </a:p>
      </dgm:t>
    </dgm:pt>
    <dgm:pt modelId="{F2F43A92-3EE0-4E03-B5DC-17349997B630}" type="sibTrans" cxnId="{620182B1-86D1-497C-9E90-35B7AEB594D8}">
      <dgm:prSet/>
      <dgm:spPr/>
      <dgm:t>
        <a:bodyPr/>
        <a:lstStyle/>
        <a:p>
          <a:endParaRPr lang="pt-BR"/>
        </a:p>
      </dgm:t>
    </dgm:pt>
    <dgm:pt modelId="{5CEB8CDB-B4D7-4816-97F3-F6BF07786824}" type="parTrans" cxnId="{620182B1-86D1-497C-9E90-35B7AEB594D8}">
      <dgm:prSet/>
      <dgm:spPr/>
      <dgm:t>
        <a:bodyPr/>
        <a:lstStyle/>
        <a:p>
          <a:endParaRPr lang="pt-BR"/>
        </a:p>
      </dgm:t>
    </dgm:pt>
    <dgm:pt modelId="{77114681-0840-4435-ADE2-FC7FFBE70870}">
      <dgm:prSet phldrT="[Texto]" custT="1"/>
      <dgm:spPr/>
      <dgm:t>
        <a:bodyPr/>
        <a:lstStyle/>
        <a:p>
          <a:pPr algn="just"/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Obra “perigosa”: criticava os padrões e valores da época, inclusive os reis absolutistas e a Igreja.</a:t>
          </a:r>
        </a:p>
        <a:p>
          <a:pPr algn="l"/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  <a:p>
          <a:pPr algn="l"/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59AED855-65FB-452C-AD50-8C8F707E94B8}" type="parTrans" cxnId="{8B4E7741-2B3A-4F7C-B6B4-8A51A2BF22AB}">
      <dgm:prSet/>
      <dgm:spPr/>
      <dgm:t>
        <a:bodyPr/>
        <a:lstStyle/>
        <a:p>
          <a:endParaRPr lang="pt-BR"/>
        </a:p>
      </dgm:t>
    </dgm:pt>
    <dgm:pt modelId="{08C6581E-C98B-497C-838D-0E2AFFF5860E}" type="sibTrans" cxnId="{8B4E7741-2B3A-4F7C-B6B4-8A51A2BF22AB}">
      <dgm:prSet/>
      <dgm:spPr/>
      <dgm:t>
        <a:bodyPr/>
        <a:lstStyle/>
        <a:p>
          <a:endParaRPr lang="pt-BR"/>
        </a:p>
      </dgm:t>
    </dgm:pt>
    <dgm:pt modelId="{05C16F70-E91A-467B-BC45-77E99B22A225}" type="pres">
      <dgm:prSet presAssocID="{7C5B87F3-CCF7-4AC7-B2CA-92BF227823F6}" presName="vert0" presStyleCnt="0">
        <dgm:presLayoutVars>
          <dgm:dir/>
          <dgm:animOne val="branch"/>
          <dgm:animLvl val="lvl"/>
        </dgm:presLayoutVars>
      </dgm:prSet>
      <dgm:spPr/>
    </dgm:pt>
    <dgm:pt modelId="{A7356AC6-425A-4561-B19C-20F265036EDB}" type="pres">
      <dgm:prSet presAssocID="{7F9979C5-2098-4AC6-8B28-60B5C5B82F99}" presName="thickLine" presStyleLbl="alignNode1" presStyleIdx="0" presStyleCnt="1"/>
      <dgm:spPr/>
    </dgm:pt>
    <dgm:pt modelId="{C3111B37-B654-4EF5-83B9-05C37A2B9D00}" type="pres">
      <dgm:prSet presAssocID="{7F9979C5-2098-4AC6-8B28-60B5C5B82F99}" presName="horz1" presStyleCnt="0"/>
      <dgm:spPr/>
    </dgm:pt>
    <dgm:pt modelId="{FC34919C-19C3-4424-9BB6-5E60014B4851}" type="pres">
      <dgm:prSet presAssocID="{7F9979C5-2098-4AC6-8B28-60B5C5B82F99}" presName="tx1" presStyleLbl="revTx" presStyleIdx="0" presStyleCnt="5" custScaleX="269977"/>
      <dgm:spPr/>
    </dgm:pt>
    <dgm:pt modelId="{56A2921E-7705-4D93-A5A4-9271A75D3D83}" type="pres">
      <dgm:prSet presAssocID="{7F9979C5-2098-4AC6-8B28-60B5C5B82F99}" presName="vert1" presStyleCnt="0"/>
      <dgm:spPr/>
    </dgm:pt>
    <dgm:pt modelId="{5411461F-228E-407C-8197-68C635D7617D}" type="pres">
      <dgm:prSet presAssocID="{2B8F4198-B2F2-4E3E-8606-12B0013912D4}" presName="vertSpace2a" presStyleCnt="0"/>
      <dgm:spPr/>
    </dgm:pt>
    <dgm:pt modelId="{A8889ABE-885D-45F7-8240-17CDB61EFB1F}" type="pres">
      <dgm:prSet presAssocID="{2B8F4198-B2F2-4E3E-8606-12B0013912D4}" presName="horz2" presStyleCnt="0"/>
      <dgm:spPr/>
    </dgm:pt>
    <dgm:pt modelId="{A605E496-8367-4F17-8C4D-99AC8126F07D}" type="pres">
      <dgm:prSet presAssocID="{2B8F4198-B2F2-4E3E-8606-12B0013912D4}" presName="horzSpace2" presStyleCnt="0"/>
      <dgm:spPr/>
    </dgm:pt>
    <dgm:pt modelId="{8DA2B6AD-2679-44E2-9DF0-07FFE8E2A813}" type="pres">
      <dgm:prSet presAssocID="{2B8F4198-B2F2-4E3E-8606-12B0013912D4}" presName="tx2" presStyleLbl="revTx" presStyleIdx="1" presStyleCnt="5" custScaleX="42993" custScaleY="28136"/>
      <dgm:spPr/>
    </dgm:pt>
    <dgm:pt modelId="{9B21DB7F-2B98-427C-9722-F900A8053DD5}" type="pres">
      <dgm:prSet presAssocID="{2B8F4198-B2F2-4E3E-8606-12B0013912D4}" presName="vert2" presStyleCnt="0"/>
      <dgm:spPr/>
    </dgm:pt>
    <dgm:pt modelId="{370648B8-87D7-4B42-B72C-2BA19B527F74}" type="pres">
      <dgm:prSet presAssocID="{2B8F4198-B2F2-4E3E-8606-12B0013912D4}" presName="thinLine2b" presStyleLbl="callout" presStyleIdx="0" presStyleCnt="4"/>
      <dgm:spPr/>
    </dgm:pt>
    <dgm:pt modelId="{A724A24B-13A9-4A9A-92A7-CF5799026B04}" type="pres">
      <dgm:prSet presAssocID="{2B8F4198-B2F2-4E3E-8606-12B0013912D4}" presName="vertSpace2b" presStyleCnt="0"/>
      <dgm:spPr/>
    </dgm:pt>
    <dgm:pt modelId="{535DE822-3A32-4C81-B0A6-CD93E15EB571}" type="pres">
      <dgm:prSet presAssocID="{731850C7-C924-4C03-BA72-3B12F337279A}" presName="horz2" presStyleCnt="0"/>
      <dgm:spPr/>
    </dgm:pt>
    <dgm:pt modelId="{EF937EE3-B278-42C3-9472-DBA8C8466C7D}" type="pres">
      <dgm:prSet presAssocID="{731850C7-C924-4C03-BA72-3B12F337279A}" presName="horzSpace2" presStyleCnt="0"/>
      <dgm:spPr/>
    </dgm:pt>
    <dgm:pt modelId="{960A5CA9-F76A-4F8A-871C-995EA793EC41}" type="pres">
      <dgm:prSet presAssocID="{731850C7-C924-4C03-BA72-3B12F337279A}" presName="tx2" presStyleLbl="revTx" presStyleIdx="2" presStyleCnt="5" custScaleX="107525"/>
      <dgm:spPr/>
    </dgm:pt>
    <dgm:pt modelId="{6A123626-DCE7-4371-BC61-1B3D72422F75}" type="pres">
      <dgm:prSet presAssocID="{731850C7-C924-4C03-BA72-3B12F337279A}" presName="vert2" presStyleCnt="0"/>
      <dgm:spPr/>
    </dgm:pt>
    <dgm:pt modelId="{C93DFD2E-74D8-4EDD-B391-256B3841BD45}" type="pres">
      <dgm:prSet presAssocID="{731850C7-C924-4C03-BA72-3B12F337279A}" presName="thinLine2b" presStyleLbl="callout" presStyleIdx="1" presStyleCnt="4"/>
      <dgm:spPr/>
    </dgm:pt>
    <dgm:pt modelId="{CC194AED-A1D9-4FA1-8D69-426E258361AE}" type="pres">
      <dgm:prSet presAssocID="{731850C7-C924-4C03-BA72-3B12F337279A}" presName="vertSpace2b" presStyleCnt="0"/>
      <dgm:spPr/>
    </dgm:pt>
    <dgm:pt modelId="{7559B2FE-0BE0-41F0-B098-BE4804FB887B}" type="pres">
      <dgm:prSet presAssocID="{73D7B0F2-C02D-4FFC-ACBC-02D8FBB7E709}" presName="horz2" presStyleCnt="0"/>
      <dgm:spPr/>
    </dgm:pt>
    <dgm:pt modelId="{AF9CFBBE-D0DB-4AED-A607-5EC90496F9BC}" type="pres">
      <dgm:prSet presAssocID="{73D7B0F2-C02D-4FFC-ACBC-02D8FBB7E709}" presName="horzSpace2" presStyleCnt="0"/>
      <dgm:spPr/>
    </dgm:pt>
    <dgm:pt modelId="{AB85CF65-35AC-410E-9C2D-8D3A57A9547E}" type="pres">
      <dgm:prSet presAssocID="{73D7B0F2-C02D-4FFC-ACBC-02D8FBB7E709}" presName="tx2" presStyleLbl="revTx" presStyleIdx="3" presStyleCnt="5"/>
      <dgm:spPr/>
    </dgm:pt>
    <dgm:pt modelId="{01A02E7A-CC94-4026-9935-F37A83B3E6F6}" type="pres">
      <dgm:prSet presAssocID="{73D7B0F2-C02D-4FFC-ACBC-02D8FBB7E709}" presName="vert2" presStyleCnt="0"/>
      <dgm:spPr/>
    </dgm:pt>
    <dgm:pt modelId="{9C1F7086-0C26-46CD-9692-3062070452D8}" type="pres">
      <dgm:prSet presAssocID="{73D7B0F2-C02D-4FFC-ACBC-02D8FBB7E709}" presName="thinLine2b" presStyleLbl="callout" presStyleIdx="2" presStyleCnt="4"/>
      <dgm:spPr/>
    </dgm:pt>
    <dgm:pt modelId="{7C0D462A-4DAA-48F6-B502-37CAD6E722CC}" type="pres">
      <dgm:prSet presAssocID="{73D7B0F2-C02D-4FFC-ACBC-02D8FBB7E709}" presName="vertSpace2b" presStyleCnt="0"/>
      <dgm:spPr/>
    </dgm:pt>
    <dgm:pt modelId="{FD2A4156-CCD1-4AC4-92F2-0B47CD56C9C8}" type="pres">
      <dgm:prSet presAssocID="{77114681-0840-4435-ADE2-FC7FFBE70870}" presName="horz2" presStyleCnt="0"/>
      <dgm:spPr/>
    </dgm:pt>
    <dgm:pt modelId="{F22C6AEE-E562-4AB6-BF1E-36E616AAD371}" type="pres">
      <dgm:prSet presAssocID="{77114681-0840-4435-ADE2-FC7FFBE70870}" presName="horzSpace2" presStyleCnt="0"/>
      <dgm:spPr/>
    </dgm:pt>
    <dgm:pt modelId="{9807B4C8-BBD3-4589-8299-B0F1141D8C81}" type="pres">
      <dgm:prSet presAssocID="{77114681-0840-4435-ADE2-FC7FFBE70870}" presName="tx2" presStyleLbl="revTx" presStyleIdx="4" presStyleCnt="5"/>
      <dgm:spPr/>
    </dgm:pt>
    <dgm:pt modelId="{4C66CF77-2132-4C39-A482-4459B462FC63}" type="pres">
      <dgm:prSet presAssocID="{77114681-0840-4435-ADE2-FC7FFBE70870}" presName="vert2" presStyleCnt="0"/>
      <dgm:spPr/>
    </dgm:pt>
    <dgm:pt modelId="{61632C77-C4CB-4E2D-8B64-EA023401A35F}" type="pres">
      <dgm:prSet presAssocID="{77114681-0840-4435-ADE2-FC7FFBE70870}" presName="thinLine2b" presStyleLbl="callout" presStyleIdx="3" presStyleCnt="4"/>
      <dgm:spPr/>
    </dgm:pt>
    <dgm:pt modelId="{D54E2D84-D7F6-49B2-BDE4-C156CB77F294}" type="pres">
      <dgm:prSet presAssocID="{77114681-0840-4435-ADE2-FC7FFBE70870}" presName="vertSpace2b" presStyleCnt="0"/>
      <dgm:spPr/>
    </dgm:pt>
  </dgm:ptLst>
  <dgm:cxnLst>
    <dgm:cxn modelId="{E014EA06-58A0-400B-B0C3-FEF9FC1E792C}" srcId="{7F9979C5-2098-4AC6-8B28-60B5C5B82F99}" destId="{73D7B0F2-C02D-4FFC-ACBC-02D8FBB7E709}" srcOrd="2" destOrd="0" parTransId="{662E65CE-597E-4361-83F3-1B8624C30378}" sibTransId="{0E8662F5-74AA-4CF4-BB4B-F750427BAE30}"/>
    <dgm:cxn modelId="{56863433-0949-4CF2-9CB7-85184687F103}" type="presOf" srcId="{731850C7-C924-4C03-BA72-3B12F337279A}" destId="{960A5CA9-F76A-4F8A-871C-995EA793EC41}" srcOrd="0" destOrd="0" presId="urn:microsoft.com/office/officeart/2008/layout/LinedList"/>
    <dgm:cxn modelId="{80C4FD5E-3C59-48D7-BB3B-7234B94FFF87}" type="presOf" srcId="{7C5B87F3-CCF7-4AC7-B2CA-92BF227823F6}" destId="{05C16F70-E91A-467B-BC45-77E99B22A225}" srcOrd="0" destOrd="0" presId="urn:microsoft.com/office/officeart/2008/layout/LinedList"/>
    <dgm:cxn modelId="{8B4E7741-2B3A-4F7C-B6B4-8A51A2BF22AB}" srcId="{7F9979C5-2098-4AC6-8B28-60B5C5B82F99}" destId="{77114681-0840-4435-ADE2-FC7FFBE70870}" srcOrd="3" destOrd="0" parTransId="{59AED855-65FB-452C-AD50-8C8F707E94B8}" sibTransId="{08C6581E-C98B-497C-838D-0E2AFFF5860E}"/>
    <dgm:cxn modelId="{AB7E4F66-094B-4691-8F3E-F87533FA03ED}" type="presOf" srcId="{7F9979C5-2098-4AC6-8B28-60B5C5B82F99}" destId="{FC34919C-19C3-4424-9BB6-5E60014B4851}" srcOrd="0" destOrd="0" presId="urn:microsoft.com/office/officeart/2008/layout/LinedList"/>
    <dgm:cxn modelId="{3AF0D9AB-75FA-4FBC-9F16-12BB739807CC}" srcId="{7C5B87F3-CCF7-4AC7-B2CA-92BF227823F6}" destId="{7F9979C5-2098-4AC6-8B28-60B5C5B82F99}" srcOrd="0" destOrd="0" parTransId="{3D183A77-BF11-4D30-BF11-C919C92D16CC}" sibTransId="{7E4B42FA-3BE9-4B55-824B-C436C3674DE4}"/>
    <dgm:cxn modelId="{620182B1-86D1-497C-9E90-35B7AEB594D8}" srcId="{7F9979C5-2098-4AC6-8B28-60B5C5B82F99}" destId="{2B8F4198-B2F2-4E3E-8606-12B0013912D4}" srcOrd="0" destOrd="0" parTransId="{5CEB8CDB-B4D7-4816-97F3-F6BF07786824}" sibTransId="{F2F43A92-3EE0-4E03-B5DC-17349997B630}"/>
    <dgm:cxn modelId="{26D5D2B9-772E-4626-B390-5F50E1C1ABBB}" type="presOf" srcId="{77114681-0840-4435-ADE2-FC7FFBE70870}" destId="{9807B4C8-BBD3-4589-8299-B0F1141D8C81}" srcOrd="0" destOrd="0" presId="urn:microsoft.com/office/officeart/2008/layout/LinedList"/>
    <dgm:cxn modelId="{1EF87EBF-83C3-445A-A37C-8166E940C273}" srcId="{7F9979C5-2098-4AC6-8B28-60B5C5B82F99}" destId="{731850C7-C924-4C03-BA72-3B12F337279A}" srcOrd="1" destOrd="0" parTransId="{3CF38095-89FF-4CD6-AE4A-F57218377128}" sibTransId="{13F53118-A5CA-4B8C-93FE-667E2EB3C0F5}"/>
    <dgm:cxn modelId="{E01276C5-C5A9-4487-A333-9DDA0F4B5714}" type="presOf" srcId="{73D7B0F2-C02D-4FFC-ACBC-02D8FBB7E709}" destId="{AB85CF65-35AC-410E-9C2D-8D3A57A9547E}" srcOrd="0" destOrd="0" presId="urn:microsoft.com/office/officeart/2008/layout/LinedList"/>
    <dgm:cxn modelId="{846A72E8-6501-47C3-922F-34A1EFB40EEA}" type="presOf" srcId="{2B8F4198-B2F2-4E3E-8606-12B0013912D4}" destId="{8DA2B6AD-2679-44E2-9DF0-07FFE8E2A813}" srcOrd="0" destOrd="0" presId="urn:microsoft.com/office/officeart/2008/layout/LinedList"/>
    <dgm:cxn modelId="{FB06F340-069D-4194-8F97-EE17629AC553}" type="presParOf" srcId="{05C16F70-E91A-467B-BC45-77E99B22A225}" destId="{A7356AC6-425A-4561-B19C-20F265036EDB}" srcOrd="0" destOrd="0" presId="urn:microsoft.com/office/officeart/2008/layout/LinedList"/>
    <dgm:cxn modelId="{0BE585E0-56E1-47B1-8464-51B3BE2370C4}" type="presParOf" srcId="{05C16F70-E91A-467B-BC45-77E99B22A225}" destId="{C3111B37-B654-4EF5-83B9-05C37A2B9D00}" srcOrd="1" destOrd="0" presId="urn:microsoft.com/office/officeart/2008/layout/LinedList"/>
    <dgm:cxn modelId="{04C78396-2D72-47B3-BEFE-CFD9E0A2B5E8}" type="presParOf" srcId="{C3111B37-B654-4EF5-83B9-05C37A2B9D00}" destId="{FC34919C-19C3-4424-9BB6-5E60014B4851}" srcOrd="0" destOrd="0" presId="urn:microsoft.com/office/officeart/2008/layout/LinedList"/>
    <dgm:cxn modelId="{7CECEDC9-D7C1-4374-AC98-A00A2650E8F0}" type="presParOf" srcId="{C3111B37-B654-4EF5-83B9-05C37A2B9D00}" destId="{56A2921E-7705-4D93-A5A4-9271A75D3D83}" srcOrd="1" destOrd="0" presId="urn:microsoft.com/office/officeart/2008/layout/LinedList"/>
    <dgm:cxn modelId="{A9C0C125-3AC4-444B-A02D-67CBC78E439F}" type="presParOf" srcId="{56A2921E-7705-4D93-A5A4-9271A75D3D83}" destId="{5411461F-228E-407C-8197-68C635D7617D}" srcOrd="0" destOrd="0" presId="urn:microsoft.com/office/officeart/2008/layout/LinedList"/>
    <dgm:cxn modelId="{57EA0AFC-5FF0-4CF5-B300-C19DC5060791}" type="presParOf" srcId="{56A2921E-7705-4D93-A5A4-9271A75D3D83}" destId="{A8889ABE-885D-45F7-8240-17CDB61EFB1F}" srcOrd="1" destOrd="0" presId="urn:microsoft.com/office/officeart/2008/layout/LinedList"/>
    <dgm:cxn modelId="{89FEB981-FBBB-4845-920D-0197E440B949}" type="presParOf" srcId="{A8889ABE-885D-45F7-8240-17CDB61EFB1F}" destId="{A605E496-8367-4F17-8C4D-99AC8126F07D}" srcOrd="0" destOrd="0" presId="urn:microsoft.com/office/officeart/2008/layout/LinedList"/>
    <dgm:cxn modelId="{2EC90CA1-10E9-4D01-ABCB-7990F00A56F3}" type="presParOf" srcId="{A8889ABE-885D-45F7-8240-17CDB61EFB1F}" destId="{8DA2B6AD-2679-44E2-9DF0-07FFE8E2A813}" srcOrd="1" destOrd="0" presId="urn:microsoft.com/office/officeart/2008/layout/LinedList"/>
    <dgm:cxn modelId="{D331E464-23E6-4CB0-8E00-CCD6FC602F56}" type="presParOf" srcId="{A8889ABE-885D-45F7-8240-17CDB61EFB1F}" destId="{9B21DB7F-2B98-427C-9722-F900A8053DD5}" srcOrd="2" destOrd="0" presId="urn:microsoft.com/office/officeart/2008/layout/LinedList"/>
    <dgm:cxn modelId="{A3BA565A-FEDD-4E8D-8BAC-0E486C6A78C0}" type="presParOf" srcId="{56A2921E-7705-4D93-A5A4-9271A75D3D83}" destId="{370648B8-87D7-4B42-B72C-2BA19B527F74}" srcOrd="2" destOrd="0" presId="urn:microsoft.com/office/officeart/2008/layout/LinedList"/>
    <dgm:cxn modelId="{8DE83E78-622C-44DF-B560-336AD3251E55}" type="presParOf" srcId="{56A2921E-7705-4D93-A5A4-9271A75D3D83}" destId="{A724A24B-13A9-4A9A-92A7-CF5799026B04}" srcOrd="3" destOrd="0" presId="urn:microsoft.com/office/officeart/2008/layout/LinedList"/>
    <dgm:cxn modelId="{ECF023AC-49FE-41A4-BEAC-A151CF8928BD}" type="presParOf" srcId="{56A2921E-7705-4D93-A5A4-9271A75D3D83}" destId="{535DE822-3A32-4C81-B0A6-CD93E15EB571}" srcOrd="4" destOrd="0" presId="urn:microsoft.com/office/officeart/2008/layout/LinedList"/>
    <dgm:cxn modelId="{8BB656B1-8E88-48B5-B3C9-26755F71BBE4}" type="presParOf" srcId="{535DE822-3A32-4C81-B0A6-CD93E15EB571}" destId="{EF937EE3-B278-42C3-9472-DBA8C8466C7D}" srcOrd="0" destOrd="0" presId="urn:microsoft.com/office/officeart/2008/layout/LinedList"/>
    <dgm:cxn modelId="{506CFAEF-8A01-44B1-AC2B-ECC5FCD9B1D3}" type="presParOf" srcId="{535DE822-3A32-4C81-B0A6-CD93E15EB571}" destId="{960A5CA9-F76A-4F8A-871C-995EA793EC41}" srcOrd="1" destOrd="0" presId="urn:microsoft.com/office/officeart/2008/layout/LinedList"/>
    <dgm:cxn modelId="{3B12CC10-CA78-4196-85E6-3A53663D2E2C}" type="presParOf" srcId="{535DE822-3A32-4C81-B0A6-CD93E15EB571}" destId="{6A123626-DCE7-4371-BC61-1B3D72422F75}" srcOrd="2" destOrd="0" presId="urn:microsoft.com/office/officeart/2008/layout/LinedList"/>
    <dgm:cxn modelId="{A8DB2B18-788C-4560-9C3F-4B517D52BC09}" type="presParOf" srcId="{56A2921E-7705-4D93-A5A4-9271A75D3D83}" destId="{C93DFD2E-74D8-4EDD-B391-256B3841BD45}" srcOrd="5" destOrd="0" presId="urn:microsoft.com/office/officeart/2008/layout/LinedList"/>
    <dgm:cxn modelId="{86D80CEA-E71E-4D03-935A-6C0F6AF9E6B9}" type="presParOf" srcId="{56A2921E-7705-4D93-A5A4-9271A75D3D83}" destId="{CC194AED-A1D9-4FA1-8D69-426E258361AE}" srcOrd="6" destOrd="0" presId="urn:microsoft.com/office/officeart/2008/layout/LinedList"/>
    <dgm:cxn modelId="{BD929DD2-C1D5-4D78-845D-FDC28F34FB24}" type="presParOf" srcId="{56A2921E-7705-4D93-A5A4-9271A75D3D83}" destId="{7559B2FE-0BE0-41F0-B098-BE4804FB887B}" srcOrd="7" destOrd="0" presId="urn:microsoft.com/office/officeart/2008/layout/LinedList"/>
    <dgm:cxn modelId="{A7BFC262-B654-48F8-B57E-A7E06CC6DB33}" type="presParOf" srcId="{7559B2FE-0BE0-41F0-B098-BE4804FB887B}" destId="{AF9CFBBE-D0DB-4AED-A607-5EC90496F9BC}" srcOrd="0" destOrd="0" presId="urn:microsoft.com/office/officeart/2008/layout/LinedList"/>
    <dgm:cxn modelId="{EF389CE6-CCA5-4EE1-A373-03E8143FB4B1}" type="presParOf" srcId="{7559B2FE-0BE0-41F0-B098-BE4804FB887B}" destId="{AB85CF65-35AC-410E-9C2D-8D3A57A9547E}" srcOrd="1" destOrd="0" presId="urn:microsoft.com/office/officeart/2008/layout/LinedList"/>
    <dgm:cxn modelId="{51AFD628-D1D6-4D28-8C6C-AD1B05AEF8C1}" type="presParOf" srcId="{7559B2FE-0BE0-41F0-B098-BE4804FB887B}" destId="{01A02E7A-CC94-4026-9935-F37A83B3E6F6}" srcOrd="2" destOrd="0" presId="urn:microsoft.com/office/officeart/2008/layout/LinedList"/>
    <dgm:cxn modelId="{D5F93374-F1B0-4DD6-8E51-7FE809FF03C2}" type="presParOf" srcId="{56A2921E-7705-4D93-A5A4-9271A75D3D83}" destId="{9C1F7086-0C26-46CD-9692-3062070452D8}" srcOrd="8" destOrd="0" presId="urn:microsoft.com/office/officeart/2008/layout/LinedList"/>
    <dgm:cxn modelId="{CE8A5FB4-81ED-4711-AB83-CF44257809FF}" type="presParOf" srcId="{56A2921E-7705-4D93-A5A4-9271A75D3D83}" destId="{7C0D462A-4DAA-48F6-B502-37CAD6E722CC}" srcOrd="9" destOrd="0" presId="urn:microsoft.com/office/officeart/2008/layout/LinedList"/>
    <dgm:cxn modelId="{BF46AAF8-16EB-42E9-97CC-146923F9F675}" type="presParOf" srcId="{56A2921E-7705-4D93-A5A4-9271A75D3D83}" destId="{FD2A4156-CCD1-4AC4-92F2-0B47CD56C9C8}" srcOrd="10" destOrd="0" presId="urn:microsoft.com/office/officeart/2008/layout/LinedList"/>
    <dgm:cxn modelId="{96A7B726-67CF-4F83-9C57-4950D05BB6D7}" type="presParOf" srcId="{FD2A4156-CCD1-4AC4-92F2-0B47CD56C9C8}" destId="{F22C6AEE-E562-4AB6-BF1E-36E616AAD371}" srcOrd="0" destOrd="0" presId="urn:microsoft.com/office/officeart/2008/layout/LinedList"/>
    <dgm:cxn modelId="{3FB03D9F-C5AA-480E-AB8D-D5961D4B74B1}" type="presParOf" srcId="{FD2A4156-CCD1-4AC4-92F2-0B47CD56C9C8}" destId="{9807B4C8-BBD3-4589-8299-B0F1141D8C81}" srcOrd="1" destOrd="0" presId="urn:microsoft.com/office/officeart/2008/layout/LinedList"/>
    <dgm:cxn modelId="{9B29E7D6-7B7D-451E-84B5-AFF3FC62D7D8}" type="presParOf" srcId="{FD2A4156-CCD1-4AC4-92F2-0B47CD56C9C8}" destId="{4C66CF77-2132-4C39-A482-4459B462FC63}" srcOrd="2" destOrd="0" presId="urn:microsoft.com/office/officeart/2008/layout/LinedList"/>
    <dgm:cxn modelId="{DE1D25BE-45AB-4F15-8878-53C9A0D37C44}" type="presParOf" srcId="{56A2921E-7705-4D93-A5A4-9271A75D3D83}" destId="{61632C77-C4CB-4E2D-8B64-EA023401A35F}" srcOrd="11" destOrd="0" presId="urn:microsoft.com/office/officeart/2008/layout/LinedList"/>
    <dgm:cxn modelId="{DD752F96-6AB4-430E-8576-5CA2D1E53F08}" type="presParOf" srcId="{56A2921E-7705-4D93-A5A4-9271A75D3D83}" destId="{D54E2D84-D7F6-49B2-BDE4-C156CB77F29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AB9D3C-582E-4CEA-96D7-2494B727D2BA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F6211978-861F-4BD2-BF86-891841C4E077}">
      <dgm:prSet phldrT="[Texto]"/>
      <dgm:spPr/>
      <dgm:t>
        <a:bodyPr/>
        <a:lstStyle/>
        <a:p>
          <a:r>
            <a:rPr lang="pt-BR" dirty="0"/>
            <a:t>Séculos XVI e XVII: a Inglaterra se torna uma grande potência econômica e naval, em função de sua política </a:t>
          </a:r>
          <a:r>
            <a:rPr lang="pt-BR" b="1" dirty="0"/>
            <a:t>mercantilista</a:t>
          </a:r>
          <a:r>
            <a:rPr lang="pt-BR" dirty="0"/>
            <a:t> e da associação com corsários.</a:t>
          </a:r>
        </a:p>
      </dgm:t>
    </dgm:pt>
    <dgm:pt modelId="{E52C3F9D-471A-463F-BC82-2B3C6F9D101A}" type="parTrans" cxnId="{B4568D9B-5EFF-4B77-9BE9-0F25E74995A2}">
      <dgm:prSet/>
      <dgm:spPr/>
      <dgm:t>
        <a:bodyPr/>
        <a:lstStyle/>
        <a:p>
          <a:endParaRPr lang="pt-BR"/>
        </a:p>
      </dgm:t>
    </dgm:pt>
    <dgm:pt modelId="{2BB619F9-BE3A-48F2-9F84-0F18370A9FF3}" type="sibTrans" cxnId="{B4568D9B-5EFF-4B77-9BE9-0F25E74995A2}">
      <dgm:prSet/>
      <dgm:spPr/>
      <dgm:t>
        <a:bodyPr/>
        <a:lstStyle/>
        <a:p>
          <a:endParaRPr lang="pt-BR"/>
        </a:p>
      </dgm:t>
    </dgm:pt>
    <dgm:pt modelId="{7B1280D0-4795-442B-9AAD-911649396806}">
      <dgm:prSet phldrT="[Texto]"/>
      <dgm:spPr/>
      <dgm:t>
        <a:bodyPr/>
        <a:lstStyle/>
        <a:p>
          <a:r>
            <a:rPr lang="pt-BR" dirty="0"/>
            <a:t>Enriquecimento da burguesia, da pequena nobreza rural e dos pequenos proprietários rurais.</a:t>
          </a:r>
        </a:p>
      </dgm:t>
    </dgm:pt>
    <dgm:pt modelId="{6FFB9572-2280-475B-997E-46D1DE70C987}" type="parTrans" cxnId="{9F4608EB-C6B6-48A1-B9E3-9A4343B821E3}">
      <dgm:prSet/>
      <dgm:spPr/>
      <dgm:t>
        <a:bodyPr/>
        <a:lstStyle/>
        <a:p>
          <a:endParaRPr lang="pt-BR"/>
        </a:p>
      </dgm:t>
    </dgm:pt>
    <dgm:pt modelId="{2B72F081-0678-4CEE-94EA-91643C469737}" type="sibTrans" cxnId="{9F4608EB-C6B6-48A1-B9E3-9A4343B821E3}">
      <dgm:prSet/>
      <dgm:spPr/>
      <dgm:t>
        <a:bodyPr/>
        <a:lstStyle/>
        <a:p>
          <a:endParaRPr lang="pt-BR"/>
        </a:p>
      </dgm:t>
    </dgm:pt>
    <dgm:pt modelId="{9D72855C-6712-493E-8229-0EE23A655196}">
      <dgm:prSet phldrT="[Texto]"/>
      <dgm:spPr/>
      <dgm:t>
        <a:bodyPr/>
        <a:lstStyle/>
        <a:p>
          <a:r>
            <a:rPr lang="pt-BR" dirty="0"/>
            <a:t>A agricultura de subsistência dá lugar à agricultura comercial = </a:t>
          </a:r>
          <a:r>
            <a:rPr lang="pt-BR" b="1" dirty="0"/>
            <a:t>cercamentos.</a:t>
          </a:r>
        </a:p>
      </dgm:t>
    </dgm:pt>
    <dgm:pt modelId="{4E2CDF93-4046-41C8-BD3B-88461A0B55B2}" type="parTrans" cxnId="{3543223B-FB3D-4A51-BFA5-2C876CA238AD}">
      <dgm:prSet/>
      <dgm:spPr/>
      <dgm:t>
        <a:bodyPr/>
        <a:lstStyle/>
        <a:p>
          <a:endParaRPr lang="pt-BR"/>
        </a:p>
      </dgm:t>
    </dgm:pt>
    <dgm:pt modelId="{4AD3A890-7ACA-4A14-AEDF-AADAC0ED6CF7}" type="sibTrans" cxnId="{3543223B-FB3D-4A51-BFA5-2C876CA238AD}">
      <dgm:prSet/>
      <dgm:spPr/>
      <dgm:t>
        <a:bodyPr/>
        <a:lstStyle/>
        <a:p>
          <a:endParaRPr lang="pt-BR"/>
        </a:p>
      </dgm:t>
    </dgm:pt>
    <dgm:pt modelId="{CD5AF09E-A0CE-4061-8B81-D5F1A6E59A50}">
      <dgm:prSet phldrT="[Texto]"/>
      <dgm:spPr/>
      <dgm:t>
        <a:bodyPr/>
        <a:lstStyle/>
        <a:p>
          <a:r>
            <a:rPr lang="pt-BR" dirty="0"/>
            <a:t>Camponeses empobrecidos e expulsos de suas terras vão para as cidades trabalhar em troca de baixos salários.</a:t>
          </a:r>
        </a:p>
      </dgm:t>
    </dgm:pt>
    <dgm:pt modelId="{076431C2-919A-48D7-9D1F-1B6B6FCFA99C}" type="parTrans" cxnId="{1A117357-9923-4B1E-A810-53A623447B02}">
      <dgm:prSet/>
      <dgm:spPr/>
      <dgm:t>
        <a:bodyPr/>
        <a:lstStyle/>
        <a:p>
          <a:endParaRPr lang="pt-BR"/>
        </a:p>
      </dgm:t>
    </dgm:pt>
    <dgm:pt modelId="{B669CC59-711A-407D-9FC5-F70B4A725F57}" type="sibTrans" cxnId="{1A117357-9923-4B1E-A810-53A623447B02}">
      <dgm:prSet/>
      <dgm:spPr/>
      <dgm:t>
        <a:bodyPr/>
        <a:lstStyle/>
        <a:p>
          <a:endParaRPr lang="pt-BR"/>
        </a:p>
      </dgm:t>
    </dgm:pt>
    <dgm:pt modelId="{58F8B228-F202-4058-99A5-26335D817DD7}" type="pres">
      <dgm:prSet presAssocID="{40AB9D3C-582E-4CEA-96D7-2494B727D2BA}" presName="rootnode" presStyleCnt="0">
        <dgm:presLayoutVars>
          <dgm:chMax/>
          <dgm:chPref/>
          <dgm:dir/>
          <dgm:animLvl val="lvl"/>
        </dgm:presLayoutVars>
      </dgm:prSet>
      <dgm:spPr/>
    </dgm:pt>
    <dgm:pt modelId="{4C016B10-8A77-47A1-9C32-402C9E5F259C}" type="pres">
      <dgm:prSet presAssocID="{F6211978-861F-4BD2-BF86-891841C4E077}" presName="composite" presStyleCnt="0"/>
      <dgm:spPr/>
    </dgm:pt>
    <dgm:pt modelId="{C6577FDA-6491-4263-8874-E4567CBA4643}" type="pres">
      <dgm:prSet presAssocID="{F6211978-861F-4BD2-BF86-891841C4E077}" presName="LShape" presStyleLbl="alignNode1" presStyleIdx="0" presStyleCnt="7"/>
      <dgm:spPr/>
    </dgm:pt>
    <dgm:pt modelId="{AD0110A7-0810-40C9-9A4B-F0D40BC48222}" type="pres">
      <dgm:prSet presAssocID="{F6211978-861F-4BD2-BF86-891841C4E07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2439328-3CC3-4CE7-9909-0420BE8FBB06}" type="pres">
      <dgm:prSet presAssocID="{F6211978-861F-4BD2-BF86-891841C4E077}" presName="Triangle" presStyleLbl="alignNode1" presStyleIdx="1" presStyleCnt="7"/>
      <dgm:spPr/>
    </dgm:pt>
    <dgm:pt modelId="{A2239C31-6FB7-437C-8FD4-FE430DC810F4}" type="pres">
      <dgm:prSet presAssocID="{2BB619F9-BE3A-48F2-9F84-0F18370A9FF3}" presName="sibTrans" presStyleCnt="0"/>
      <dgm:spPr/>
    </dgm:pt>
    <dgm:pt modelId="{DBC39F20-7599-408A-8596-F7672DBE2592}" type="pres">
      <dgm:prSet presAssocID="{2BB619F9-BE3A-48F2-9F84-0F18370A9FF3}" presName="space" presStyleCnt="0"/>
      <dgm:spPr/>
    </dgm:pt>
    <dgm:pt modelId="{7A1BD1DC-8A51-4D6A-BBFB-3B522C6C996F}" type="pres">
      <dgm:prSet presAssocID="{7B1280D0-4795-442B-9AAD-911649396806}" presName="composite" presStyleCnt="0"/>
      <dgm:spPr/>
    </dgm:pt>
    <dgm:pt modelId="{CD136093-0BB2-4A37-A1E9-9BD5A8666E0A}" type="pres">
      <dgm:prSet presAssocID="{7B1280D0-4795-442B-9AAD-911649396806}" presName="LShape" presStyleLbl="alignNode1" presStyleIdx="2" presStyleCnt="7"/>
      <dgm:spPr/>
    </dgm:pt>
    <dgm:pt modelId="{3232B9B3-65B7-4899-A062-DFA659FEC482}" type="pres">
      <dgm:prSet presAssocID="{7B1280D0-4795-442B-9AAD-91164939680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6AAEEAE-0DFC-49B2-A88C-630D5D7F38B2}" type="pres">
      <dgm:prSet presAssocID="{7B1280D0-4795-442B-9AAD-911649396806}" presName="Triangle" presStyleLbl="alignNode1" presStyleIdx="3" presStyleCnt="7"/>
      <dgm:spPr/>
    </dgm:pt>
    <dgm:pt modelId="{19528E0D-F014-4273-B290-4A7724D1CEF2}" type="pres">
      <dgm:prSet presAssocID="{2B72F081-0678-4CEE-94EA-91643C469737}" presName="sibTrans" presStyleCnt="0"/>
      <dgm:spPr/>
    </dgm:pt>
    <dgm:pt modelId="{86058344-B3AD-4ED5-BE00-D9F47CE843DB}" type="pres">
      <dgm:prSet presAssocID="{2B72F081-0678-4CEE-94EA-91643C469737}" presName="space" presStyleCnt="0"/>
      <dgm:spPr/>
    </dgm:pt>
    <dgm:pt modelId="{BBE0AAE0-6B0E-4F4D-83F6-89FBB1A07729}" type="pres">
      <dgm:prSet presAssocID="{9D72855C-6712-493E-8229-0EE23A655196}" presName="composite" presStyleCnt="0"/>
      <dgm:spPr/>
    </dgm:pt>
    <dgm:pt modelId="{C48D7638-96E6-4C31-83B8-D6E0634880D8}" type="pres">
      <dgm:prSet presAssocID="{9D72855C-6712-493E-8229-0EE23A655196}" presName="LShape" presStyleLbl="alignNode1" presStyleIdx="4" presStyleCnt="7"/>
      <dgm:spPr/>
    </dgm:pt>
    <dgm:pt modelId="{F2AECDD5-4921-423A-82CB-D40CC4380A96}" type="pres">
      <dgm:prSet presAssocID="{9D72855C-6712-493E-8229-0EE23A65519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42E9792-59AD-4B97-B293-3495559EB919}" type="pres">
      <dgm:prSet presAssocID="{9D72855C-6712-493E-8229-0EE23A655196}" presName="Triangle" presStyleLbl="alignNode1" presStyleIdx="5" presStyleCnt="7"/>
      <dgm:spPr/>
    </dgm:pt>
    <dgm:pt modelId="{6345EED7-A0A5-4FF7-B686-711F1D1418BE}" type="pres">
      <dgm:prSet presAssocID="{4AD3A890-7ACA-4A14-AEDF-AADAC0ED6CF7}" presName="sibTrans" presStyleCnt="0"/>
      <dgm:spPr/>
    </dgm:pt>
    <dgm:pt modelId="{940C5841-BEB2-43C0-A19B-0FA2FD2B2154}" type="pres">
      <dgm:prSet presAssocID="{4AD3A890-7ACA-4A14-AEDF-AADAC0ED6CF7}" presName="space" presStyleCnt="0"/>
      <dgm:spPr/>
    </dgm:pt>
    <dgm:pt modelId="{FCC98E06-ED4E-416C-9854-41FCBCA96F24}" type="pres">
      <dgm:prSet presAssocID="{CD5AF09E-A0CE-4061-8B81-D5F1A6E59A50}" presName="composite" presStyleCnt="0"/>
      <dgm:spPr/>
    </dgm:pt>
    <dgm:pt modelId="{F1ACE301-A81A-4FD3-8D0B-D6D40120A1F6}" type="pres">
      <dgm:prSet presAssocID="{CD5AF09E-A0CE-4061-8B81-D5F1A6E59A50}" presName="LShape" presStyleLbl="alignNode1" presStyleIdx="6" presStyleCnt="7"/>
      <dgm:spPr/>
    </dgm:pt>
    <dgm:pt modelId="{EE2E8E90-1D89-444B-B895-DAC5FA6AA54A}" type="pres">
      <dgm:prSet presAssocID="{CD5AF09E-A0CE-4061-8B81-D5F1A6E59A5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B79771D-2429-4C81-B898-7F5FAD6020DB}" type="presOf" srcId="{40AB9D3C-582E-4CEA-96D7-2494B727D2BA}" destId="{58F8B228-F202-4058-99A5-26335D817DD7}" srcOrd="0" destOrd="0" presId="urn:microsoft.com/office/officeart/2009/3/layout/StepUpProcess"/>
    <dgm:cxn modelId="{AD380238-B994-477C-9791-33617E24C0ED}" type="presOf" srcId="{F6211978-861F-4BD2-BF86-891841C4E077}" destId="{AD0110A7-0810-40C9-9A4B-F0D40BC48222}" srcOrd="0" destOrd="0" presId="urn:microsoft.com/office/officeart/2009/3/layout/StepUpProcess"/>
    <dgm:cxn modelId="{3543223B-FB3D-4A51-BFA5-2C876CA238AD}" srcId="{40AB9D3C-582E-4CEA-96D7-2494B727D2BA}" destId="{9D72855C-6712-493E-8229-0EE23A655196}" srcOrd="2" destOrd="0" parTransId="{4E2CDF93-4046-41C8-BD3B-88461A0B55B2}" sibTransId="{4AD3A890-7ACA-4A14-AEDF-AADAC0ED6CF7}"/>
    <dgm:cxn modelId="{DEC68143-FFC3-455A-98B9-D2B0871AA36E}" type="presOf" srcId="{9D72855C-6712-493E-8229-0EE23A655196}" destId="{F2AECDD5-4921-423A-82CB-D40CC4380A96}" srcOrd="0" destOrd="0" presId="urn:microsoft.com/office/officeart/2009/3/layout/StepUpProcess"/>
    <dgm:cxn modelId="{1A117357-9923-4B1E-A810-53A623447B02}" srcId="{40AB9D3C-582E-4CEA-96D7-2494B727D2BA}" destId="{CD5AF09E-A0CE-4061-8B81-D5F1A6E59A50}" srcOrd="3" destOrd="0" parTransId="{076431C2-919A-48D7-9D1F-1B6B6FCFA99C}" sibTransId="{B669CC59-711A-407D-9FC5-F70B4A725F57}"/>
    <dgm:cxn modelId="{9A1B9B7E-2897-4230-B378-4C2BB313A496}" type="presOf" srcId="{7B1280D0-4795-442B-9AAD-911649396806}" destId="{3232B9B3-65B7-4899-A062-DFA659FEC482}" srcOrd="0" destOrd="0" presId="urn:microsoft.com/office/officeart/2009/3/layout/StepUpProcess"/>
    <dgm:cxn modelId="{B4568D9B-5EFF-4B77-9BE9-0F25E74995A2}" srcId="{40AB9D3C-582E-4CEA-96D7-2494B727D2BA}" destId="{F6211978-861F-4BD2-BF86-891841C4E077}" srcOrd="0" destOrd="0" parTransId="{E52C3F9D-471A-463F-BC82-2B3C6F9D101A}" sibTransId="{2BB619F9-BE3A-48F2-9F84-0F18370A9FF3}"/>
    <dgm:cxn modelId="{2F35A8E9-A547-42B1-890B-0D2518F5FEBC}" type="presOf" srcId="{CD5AF09E-A0CE-4061-8B81-D5F1A6E59A50}" destId="{EE2E8E90-1D89-444B-B895-DAC5FA6AA54A}" srcOrd="0" destOrd="0" presId="urn:microsoft.com/office/officeart/2009/3/layout/StepUpProcess"/>
    <dgm:cxn modelId="{9F4608EB-C6B6-48A1-B9E3-9A4343B821E3}" srcId="{40AB9D3C-582E-4CEA-96D7-2494B727D2BA}" destId="{7B1280D0-4795-442B-9AAD-911649396806}" srcOrd="1" destOrd="0" parTransId="{6FFB9572-2280-475B-997E-46D1DE70C987}" sibTransId="{2B72F081-0678-4CEE-94EA-91643C469737}"/>
    <dgm:cxn modelId="{357CA9BB-FDE2-4DC1-8CF8-46AF902BB821}" type="presParOf" srcId="{58F8B228-F202-4058-99A5-26335D817DD7}" destId="{4C016B10-8A77-47A1-9C32-402C9E5F259C}" srcOrd="0" destOrd="0" presId="urn:microsoft.com/office/officeart/2009/3/layout/StepUpProcess"/>
    <dgm:cxn modelId="{2DD4E217-C75B-4E0E-A3DD-29B0234B0D14}" type="presParOf" srcId="{4C016B10-8A77-47A1-9C32-402C9E5F259C}" destId="{C6577FDA-6491-4263-8874-E4567CBA4643}" srcOrd="0" destOrd="0" presId="urn:microsoft.com/office/officeart/2009/3/layout/StepUpProcess"/>
    <dgm:cxn modelId="{57C0DED4-8E98-4686-A136-008A1E3B3821}" type="presParOf" srcId="{4C016B10-8A77-47A1-9C32-402C9E5F259C}" destId="{AD0110A7-0810-40C9-9A4B-F0D40BC48222}" srcOrd="1" destOrd="0" presId="urn:microsoft.com/office/officeart/2009/3/layout/StepUpProcess"/>
    <dgm:cxn modelId="{2A40BFC8-D2B3-498C-8582-487AA33D67AD}" type="presParOf" srcId="{4C016B10-8A77-47A1-9C32-402C9E5F259C}" destId="{E2439328-3CC3-4CE7-9909-0420BE8FBB06}" srcOrd="2" destOrd="0" presId="urn:microsoft.com/office/officeart/2009/3/layout/StepUpProcess"/>
    <dgm:cxn modelId="{18988543-BEC5-41C6-A675-705CFDDA183B}" type="presParOf" srcId="{58F8B228-F202-4058-99A5-26335D817DD7}" destId="{A2239C31-6FB7-437C-8FD4-FE430DC810F4}" srcOrd="1" destOrd="0" presId="urn:microsoft.com/office/officeart/2009/3/layout/StepUpProcess"/>
    <dgm:cxn modelId="{49DA06AC-B855-4E60-8C06-A6DBB8575750}" type="presParOf" srcId="{A2239C31-6FB7-437C-8FD4-FE430DC810F4}" destId="{DBC39F20-7599-408A-8596-F7672DBE2592}" srcOrd="0" destOrd="0" presId="urn:microsoft.com/office/officeart/2009/3/layout/StepUpProcess"/>
    <dgm:cxn modelId="{289B72FD-C7CD-4C9A-8721-EBE7F783E8CD}" type="presParOf" srcId="{58F8B228-F202-4058-99A5-26335D817DD7}" destId="{7A1BD1DC-8A51-4D6A-BBFB-3B522C6C996F}" srcOrd="2" destOrd="0" presId="urn:microsoft.com/office/officeart/2009/3/layout/StepUpProcess"/>
    <dgm:cxn modelId="{C5CA3D58-5A74-4762-99E7-C8460EC1465D}" type="presParOf" srcId="{7A1BD1DC-8A51-4D6A-BBFB-3B522C6C996F}" destId="{CD136093-0BB2-4A37-A1E9-9BD5A8666E0A}" srcOrd="0" destOrd="0" presId="urn:microsoft.com/office/officeart/2009/3/layout/StepUpProcess"/>
    <dgm:cxn modelId="{C537A102-D4A0-4BFE-874B-D51F0BC04186}" type="presParOf" srcId="{7A1BD1DC-8A51-4D6A-BBFB-3B522C6C996F}" destId="{3232B9B3-65B7-4899-A062-DFA659FEC482}" srcOrd="1" destOrd="0" presId="urn:microsoft.com/office/officeart/2009/3/layout/StepUpProcess"/>
    <dgm:cxn modelId="{AE1FEAA3-D38B-48BC-8083-3259A84323E9}" type="presParOf" srcId="{7A1BD1DC-8A51-4D6A-BBFB-3B522C6C996F}" destId="{46AAEEAE-0DFC-49B2-A88C-630D5D7F38B2}" srcOrd="2" destOrd="0" presId="urn:microsoft.com/office/officeart/2009/3/layout/StepUpProcess"/>
    <dgm:cxn modelId="{BC737819-E680-48DC-B8E8-E40130787DDA}" type="presParOf" srcId="{58F8B228-F202-4058-99A5-26335D817DD7}" destId="{19528E0D-F014-4273-B290-4A7724D1CEF2}" srcOrd="3" destOrd="0" presId="urn:microsoft.com/office/officeart/2009/3/layout/StepUpProcess"/>
    <dgm:cxn modelId="{2AEE5D83-5718-4E38-BB34-E21434B2593F}" type="presParOf" srcId="{19528E0D-F014-4273-B290-4A7724D1CEF2}" destId="{86058344-B3AD-4ED5-BE00-D9F47CE843DB}" srcOrd="0" destOrd="0" presId="urn:microsoft.com/office/officeart/2009/3/layout/StepUpProcess"/>
    <dgm:cxn modelId="{6C7E8900-4160-462D-BA18-DAA639C24412}" type="presParOf" srcId="{58F8B228-F202-4058-99A5-26335D817DD7}" destId="{BBE0AAE0-6B0E-4F4D-83F6-89FBB1A07729}" srcOrd="4" destOrd="0" presId="urn:microsoft.com/office/officeart/2009/3/layout/StepUpProcess"/>
    <dgm:cxn modelId="{870AC10E-9605-4EBD-9728-02F33B978595}" type="presParOf" srcId="{BBE0AAE0-6B0E-4F4D-83F6-89FBB1A07729}" destId="{C48D7638-96E6-4C31-83B8-D6E0634880D8}" srcOrd="0" destOrd="0" presId="urn:microsoft.com/office/officeart/2009/3/layout/StepUpProcess"/>
    <dgm:cxn modelId="{07FA22FB-5869-4453-8F2C-524F32566E1C}" type="presParOf" srcId="{BBE0AAE0-6B0E-4F4D-83F6-89FBB1A07729}" destId="{F2AECDD5-4921-423A-82CB-D40CC4380A96}" srcOrd="1" destOrd="0" presId="urn:microsoft.com/office/officeart/2009/3/layout/StepUpProcess"/>
    <dgm:cxn modelId="{E015EE1E-72E6-47A4-A843-D1C29E670E96}" type="presParOf" srcId="{BBE0AAE0-6B0E-4F4D-83F6-89FBB1A07729}" destId="{E42E9792-59AD-4B97-B293-3495559EB919}" srcOrd="2" destOrd="0" presId="urn:microsoft.com/office/officeart/2009/3/layout/StepUpProcess"/>
    <dgm:cxn modelId="{6BDF0411-6AB5-4F76-8AC7-A94C06D34A13}" type="presParOf" srcId="{58F8B228-F202-4058-99A5-26335D817DD7}" destId="{6345EED7-A0A5-4FF7-B686-711F1D1418BE}" srcOrd="5" destOrd="0" presId="urn:microsoft.com/office/officeart/2009/3/layout/StepUpProcess"/>
    <dgm:cxn modelId="{FC17F710-CC42-421E-B336-D5CE5A5D50DD}" type="presParOf" srcId="{6345EED7-A0A5-4FF7-B686-711F1D1418BE}" destId="{940C5841-BEB2-43C0-A19B-0FA2FD2B2154}" srcOrd="0" destOrd="0" presId="urn:microsoft.com/office/officeart/2009/3/layout/StepUpProcess"/>
    <dgm:cxn modelId="{9A537BCA-FB76-49B0-A486-0885B0108D39}" type="presParOf" srcId="{58F8B228-F202-4058-99A5-26335D817DD7}" destId="{FCC98E06-ED4E-416C-9854-41FCBCA96F24}" srcOrd="6" destOrd="0" presId="urn:microsoft.com/office/officeart/2009/3/layout/StepUpProcess"/>
    <dgm:cxn modelId="{B91F1901-E684-458E-B3D5-8FE5DC358DEC}" type="presParOf" srcId="{FCC98E06-ED4E-416C-9854-41FCBCA96F24}" destId="{F1ACE301-A81A-4FD3-8D0B-D6D40120A1F6}" srcOrd="0" destOrd="0" presId="urn:microsoft.com/office/officeart/2009/3/layout/StepUpProcess"/>
    <dgm:cxn modelId="{464137FF-49CC-41FA-89E0-858BF8B8FF78}" type="presParOf" srcId="{FCC98E06-ED4E-416C-9854-41FCBCA96F24}" destId="{EE2E8E90-1D89-444B-B895-DAC5FA6AA54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375AAB-F022-433B-9389-C41387CD3DDB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82568BFA-8BE5-4CB8-A722-FC1AEB6DC1CE}">
      <dgm:prSet phldrT="[Texto]"/>
      <dgm:spPr/>
      <dgm:t>
        <a:bodyPr/>
        <a:lstStyle/>
        <a:p>
          <a:r>
            <a:rPr lang="pt-BR" dirty="0"/>
            <a:t>Monarcas</a:t>
          </a:r>
        </a:p>
      </dgm:t>
    </dgm:pt>
    <dgm:pt modelId="{C98899C5-41E2-4491-8F3C-9035A7959008}" type="parTrans" cxnId="{97525A51-97C4-4427-843C-5DAB5B6AD07B}">
      <dgm:prSet/>
      <dgm:spPr/>
      <dgm:t>
        <a:bodyPr/>
        <a:lstStyle/>
        <a:p>
          <a:endParaRPr lang="pt-BR"/>
        </a:p>
      </dgm:t>
    </dgm:pt>
    <dgm:pt modelId="{9539D9BE-9BE6-4B6C-96F7-BFE40DEBB1E2}" type="sibTrans" cxnId="{97525A51-97C4-4427-843C-5DAB5B6AD07B}">
      <dgm:prSet/>
      <dgm:spPr/>
      <dgm:t>
        <a:bodyPr/>
        <a:lstStyle/>
        <a:p>
          <a:endParaRPr lang="pt-BR"/>
        </a:p>
      </dgm:t>
    </dgm:pt>
    <dgm:pt modelId="{0E41C495-10C5-4E2D-A191-4F035AB15056}">
      <dgm:prSet phldrT="[Texto]"/>
      <dgm:spPr/>
      <dgm:t>
        <a:bodyPr/>
        <a:lstStyle/>
        <a:p>
          <a:r>
            <a:rPr lang="pt-BR" i="1" dirty="0"/>
            <a:t>Gentry</a:t>
          </a:r>
          <a:r>
            <a:rPr lang="pt-BR" dirty="0"/>
            <a:t>, burguesia e </a:t>
          </a:r>
          <a:r>
            <a:rPr lang="pt-BR" i="1" dirty="0"/>
            <a:t>yeomen</a:t>
          </a:r>
        </a:p>
      </dgm:t>
    </dgm:pt>
    <dgm:pt modelId="{D77C344C-2B23-49DD-9BFA-2FFA88B8BD5D}" type="parTrans" cxnId="{CC077342-89DE-4F65-9D98-641BA6D0D780}">
      <dgm:prSet/>
      <dgm:spPr/>
      <dgm:t>
        <a:bodyPr/>
        <a:lstStyle/>
        <a:p>
          <a:endParaRPr lang="pt-BR"/>
        </a:p>
      </dgm:t>
    </dgm:pt>
    <dgm:pt modelId="{7CA2BC38-FA5E-4E57-9C0E-CC965BD6649C}" type="sibTrans" cxnId="{CC077342-89DE-4F65-9D98-641BA6D0D780}">
      <dgm:prSet/>
      <dgm:spPr/>
      <dgm:t>
        <a:bodyPr/>
        <a:lstStyle/>
        <a:p>
          <a:endParaRPr lang="pt-BR"/>
        </a:p>
      </dgm:t>
    </dgm:pt>
    <dgm:pt modelId="{3354DAE2-55F7-4FD8-9BF0-3C52E3B73DE3}">
      <dgm:prSet phldrT="[Texto]"/>
      <dgm:spPr/>
      <dgm:t>
        <a:bodyPr/>
        <a:lstStyle/>
        <a:p>
          <a:r>
            <a:rPr lang="pt-BR" dirty="0"/>
            <a:t>Camponeses e trabalhadores urbanos</a:t>
          </a:r>
        </a:p>
      </dgm:t>
    </dgm:pt>
    <dgm:pt modelId="{1C838A3C-59D5-4EED-8974-7635CAA0EE15}" type="parTrans" cxnId="{C51237E1-D962-4D73-A6A7-EA2EA5FE3ACE}">
      <dgm:prSet/>
      <dgm:spPr/>
      <dgm:t>
        <a:bodyPr/>
        <a:lstStyle/>
        <a:p>
          <a:endParaRPr lang="pt-BR"/>
        </a:p>
      </dgm:t>
    </dgm:pt>
    <dgm:pt modelId="{8783DDFD-738F-4247-B120-1A328BC07476}" type="sibTrans" cxnId="{C51237E1-D962-4D73-A6A7-EA2EA5FE3ACE}">
      <dgm:prSet/>
      <dgm:spPr/>
      <dgm:t>
        <a:bodyPr/>
        <a:lstStyle/>
        <a:p>
          <a:endParaRPr lang="pt-BR"/>
        </a:p>
      </dgm:t>
    </dgm:pt>
    <dgm:pt modelId="{A7939CD2-10AE-420A-AB4D-0A7C95BC3CEF}">
      <dgm:prSet phldrT="[Texto]"/>
      <dgm:spPr/>
      <dgm:t>
        <a:bodyPr/>
        <a:lstStyle/>
        <a:p>
          <a:r>
            <a:rPr lang="pt-BR" dirty="0"/>
            <a:t>Alta nobreza</a:t>
          </a:r>
        </a:p>
      </dgm:t>
    </dgm:pt>
    <dgm:pt modelId="{640D9B4C-E68F-4C46-9954-6DEF5483A622}" type="parTrans" cxnId="{09537806-24CF-429F-B1C4-F8C05B1464CE}">
      <dgm:prSet/>
      <dgm:spPr/>
      <dgm:t>
        <a:bodyPr/>
        <a:lstStyle/>
        <a:p>
          <a:endParaRPr lang="pt-BR"/>
        </a:p>
      </dgm:t>
    </dgm:pt>
    <dgm:pt modelId="{D6404063-32C7-4D8C-A5E7-94CF1D700EAA}" type="sibTrans" cxnId="{09537806-24CF-429F-B1C4-F8C05B1464CE}">
      <dgm:prSet/>
      <dgm:spPr/>
      <dgm:t>
        <a:bodyPr/>
        <a:lstStyle/>
        <a:p>
          <a:endParaRPr lang="pt-BR"/>
        </a:p>
      </dgm:t>
    </dgm:pt>
    <dgm:pt modelId="{AD417D96-6F8D-4C1F-AFBF-1A34A831D0D9}" type="pres">
      <dgm:prSet presAssocID="{2F375AAB-F022-433B-9389-C41387CD3DDB}" presName="Name0" presStyleCnt="0">
        <dgm:presLayoutVars>
          <dgm:dir/>
          <dgm:animLvl val="lvl"/>
          <dgm:resizeHandles val="exact"/>
        </dgm:presLayoutVars>
      </dgm:prSet>
      <dgm:spPr/>
    </dgm:pt>
    <dgm:pt modelId="{1D213EB9-9748-4138-8F0A-1BBD7982FFAC}" type="pres">
      <dgm:prSet presAssocID="{82568BFA-8BE5-4CB8-A722-FC1AEB6DC1CE}" presName="Name8" presStyleCnt="0"/>
      <dgm:spPr/>
    </dgm:pt>
    <dgm:pt modelId="{01BFABC9-522C-4F0F-A6AD-2E44DECA7EAB}" type="pres">
      <dgm:prSet presAssocID="{82568BFA-8BE5-4CB8-A722-FC1AEB6DC1CE}" presName="level" presStyleLbl="node1" presStyleIdx="0" presStyleCnt="4">
        <dgm:presLayoutVars>
          <dgm:chMax val="1"/>
          <dgm:bulletEnabled val="1"/>
        </dgm:presLayoutVars>
      </dgm:prSet>
      <dgm:spPr/>
    </dgm:pt>
    <dgm:pt modelId="{D1BA79FD-4B6D-4779-9149-15EE37F0B2A8}" type="pres">
      <dgm:prSet presAssocID="{82568BFA-8BE5-4CB8-A722-FC1AEB6DC1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0D1A07-01D8-4B07-8065-6BCC90126063}" type="pres">
      <dgm:prSet presAssocID="{A7939CD2-10AE-420A-AB4D-0A7C95BC3CEF}" presName="Name8" presStyleCnt="0"/>
      <dgm:spPr/>
    </dgm:pt>
    <dgm:pt modelId="{240CD0AB-4BC9-4625-B07C-9A26ED8968B0}" type="pres">
      <dgm:prSet presAssocID="{A7939CD2-10AE-420A-AB4D-0A7C95BC3CEF}" presName="level" presStyleLbl="node1" presStyleIdx="1" presStyleCnt="4">
        <dgm:presLayoutVars>
          <dgm:chMax val="1"/>
          <dgm:bulletEnabled val="1"/>
        </dgm:presLayoutVars>
      </dgm:prSet>
      <dgm:spPr/>
    </dgm:pt>
    <dgm:pt modelId="{4BE3CD36-59E3-4406-9731-FB41B9718A6D}" type="pres">
      <dgm:prSet presAssocID="{A7939CD2-10AE-420A-AB4D-0A7C95BC3C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0663409-C2DF-4ACD-A50A-C5F522E9630E}" type="pres">
      <dgm:prSet presAssocID="{0E41C495-10C5-4E2D-A191-4F035AB15056}" presName="Name8" presStyleCnt="0"/>
      <dgm:spPr/>
    </dgm:pt>
    <dgm:pt modelId="{4850AA3C-973F-468C-BA9B-2C6CC4767EB4}" type="pres">
      <dgm:prSet presAssocID="{0E41C495-10C5-4E2D-A191-4F035AB15056}" presName="level" presStyleLbl="node1" presStyleIdx="2" presStyleCnt="4">
        <dgm:presLayoutVars>
          <dgm:chMax val="1"/>
          <dgm:bulletEnabled val="1"/>
        </dgm:presLayoutVars>
      </dgm:prSet>
      <dgm:spPr/>
    </dgm:pt>
    <dgm:pt modelId="{ABF6FC05-D6D0-46B8-A332-375D862BF85F}" type="pres">
      <dgm:prSet presAssocID="{0E41C495-10C5-4E2D-A191-4F035AB150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94AE96-79DF-4D25-BC81-8C132B08F057}" type="pres">
      <dgm:prSet presAssocID="{3354DAE2-55F7-4FD8-9BF0-3C52E3B73DE3}" presName="Name8" presStyleCnt="0"/>
      <dgm:spPr/>
    </dgm:pt>
    <dgm:pt modelId="{13E823C5-DE82-4BCC-BA43-089B9FA1972C}" type="pres">
      <dgm:prSet presAssocID="{3354DAE2-55F7-4FD8-9BF0-3C52E3B73DE3}" presName="level" presStyleLbl="node1" presStyleIdx="3" presStyleCnt="4">
        <dgm:presLayoutVars>
          <dgm:chMax val="1"/>
          <dgm:bulletEnabled val="1"/>
        </dgm:presLayoutVars>
      </dgm:prSet>
      <dgm:spPr/>
    </dgm:pt>
    <dgm:pt modelId="{C66B473B-2095-408F-863E-93C8D2AEB1E7}" type="pres">
      <dgm:prSet presAssocID="{3354DAE2-55F7-4FD8-9BF0-3C52E3B73DE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6AD6C05-D5E1-443B-BA82-3E2AABAE7B23}" type="presOf" srcId="{A7939CD2-10AE-420A-AB4D-0A7C95BC3CEF}" destId="{4BE3CD36-59E3-4406-9731-FB41B9718A6D}" srcOrd="1" destOrd="0" presId="urn:microsoft.com/office/officeart/2005/8/layout/pyramid1"/>
    <dgm:cxn modelId="{09537806-24CF-429F-B1C4-F8C05B1464CE}" srcId="{2F375AAB-F022-433B-9389-C41387CD3DDB}" destId="{A7939CD2-10AE-420A-AB4D-0A7C95BC3CEF}" srcOrd="1" destOrd="0" parTransId="{640D9B4C-E68F-4C46-9954-6DEF5483A622}" sibTransId="{D6404063-32C7-4D8C-A5E7-94CF1D700EAA}"/>
    <dgm:cxn modelId="{AE21D30C-DC75-4CA1-BAAA-F9173FF9D975}" type="presOf" srcId="{82568BFA-8BE5-4CB8-A722-FC1AEB6DC1CE}" destId="{01BFABC9-522C-4F0F-A6AD-2E44DECA7EAB}" srcOrd="0" destOrd="0" presId="urn:microsoft.com/office/officeart/2005/8/layout/pyramid1"/>
    <dgm:cxn modelId="{3BCC852C-37AC-4BA3-B65F-35C4C7DF9D80}" type="presOf" srcId="{82568BFA-8BE5-4CB8-A722-FC1AEB6DC1CE}" destId="{D1BA79FD-4B6D-4779-9149-15EE37F0B2A8}" srcOrd="1" destOrd="0" presId="urn:microsoft.com/office/officeart/2005/8/layout/pyramid1"/>
    <dgm:cxn modelId="{F68A882E-D9B4-4D4F-86AF-D4D2A22EE5F2}" type="presOf" srcId="{3354DAE2-55F7-4FD8-9BF0-3C52E3B73DE3}" destId="{C66B473B-2095-408F-863E-93C8D2AEB1E7}" srcOrd="1" destOrd="0" presId="urn:microsoft.com/office/officeart/2005/8/layout/pyramid1"/>
    <dgm:cxn modelId="{CC077342-89DE-4F65-9D98-641BA6D0D780}" srcId="{2F375AAB-F022-433B-9389-C41387CD3DDB}" destId="{0E41C495-10C5-4E2D-A191-4F035AB15056}" srcOrd="2" destOrd="0" parTransId="{D77C344C-2B23-49DD-9BFA-2FFA88B8BD5D}" sibTransId="{7CA2BC38-FA5E-4E57-9C0E-CC965BD6649C}"/>
    <dgm:cxn modelId="{97525A51-97C4-4427-843C-5DAB5B6AD07B}" srcId="{2F375AAB-F022-433B-9389-C41387CD3DDB}" destId="{82568BFA-8BE5-4CB8-A722-FC1AEB6DC1CE}" srcOrd="0" destOrd="0" parTransId="{C98899C5-41E2-4491-8F3C-9035A7959008}" sibTransId="{9539D9BE-9BE6-4B6C-96F7-BFE40DEBB1E2}"/>
    <dgm:cxn modelId="{D32CB489-F1D1-4A45-AB25-88B9B9574C12}" type="presOf" srcId="{A7939CD2-10AE-420A-AB4D-0A7C95BC3CEF}" destId="{240CD0AB-4BC9-4625-B07C-9A26ED8968B0}" srcOrd="0" destOrd="0" presId="urn:microsoft.com/office/officeart/2005/8/layout/pyramid1"/>
    <dgm:cxn modelId="{CB4C38A5-5431-4A7F-BC9C-EAC88EC131B1}" type="presOf" srcId="{0E41C495-10C5-4E2D-A191-4F035AB15056}" destId="{4850AA3C-973F-468C-BA9B-2C6CC4767EB4}" srcOrd="0" destOrd="0" presId="urn:microsoft.com/office/officeart/2005/8/layout/pyramid1"/>
    <dgm:cxn modelId="{4FFB79C9-D2BC-4E84-B10D-6C9AAE3C8AA6}" type="presOf" srcId="{0E41C495-10C5-4E2D-A191-4F035AB15056}" destId="{ABF6FC05-D6D0-46B8-A332-375D862BF85F}" srcOrd="1" destOrd="0" presId="urn:microsoft.com/office/officeart/2005/8/layout/pyramid1"/>
    <dgm:cxn modelId="{7AAC84CB-AA34-42BB-84FB-DF9706E40D81}" type="presOf" srcId="{3354DAE2-55F7-4FD8-9BF0-3C52E3B73DE3}" destId="{13E823C5-DE82-4BCC-BA43-089B9FA1972C}" srcOrd="0" destOrd="0" presId="urn:microsoft.com/office/officeart/2005/8/layout/pyramid1"/>
    <dgm:cxn modelId="{C51237E1-D962-4D73-A6A7-EA2EA5FE3ACE}" srcId="{2F375AAB-F022-433B-9389-C41387CD3DDB}" destId="{3354DAE2-55F7-4FD8-9BF0-3C52E3B73DE3}" srcOrd="3" destOrd="0" parTransId="{1C838A3C-59D5-4EED-8974-7635CAA0EE15}" sibTransId="{8783DDFD-738F-4247-B120-1A328BC07476}"/>
    <dgm:cxn modelId="{84B91BF4-52D8-4871-BD7F-1E351B18DEA9}" type="presOf" srcId="{2F375AAB-F022-433B-9389-C41387CD3DDB}" destId="{AD417D96-6F8D-4C1F-AFBF-1A34A831D0D9}" srcOrd="0" destOrd="0" presId="urn:microsoft.com/office/officeart/2005/8/layout/pyramid1"/>
    <dgm:cxn modelId="{6A260589-3A3D-442E-B91B-CEBCE2FC1D6C}" type="presParOf" srcId="{AD417D96-6F8D-4C1F-AFBF-1A34A831D0D9}" destId="{1D213EB9-9748-4138-8F0A-1BBD7982FFAC}" srcOrd="0" destOrd="0" presId="urn:microsoft.com/office/officeart/2005/8/layout/pyramid1"/>
    <dgm:cxn modelId="{0EB91CAE-E221-411E-9AC9-6A67CDB98357}" type="presParOf" srcId="{1D213EB9-9748-4138-8F0A-1BBD7982FFAC}" destId="{01BFABC9-522C-4F0F-A6AD-2E44DECA7EAB}" srcOrd="0" destOrd="0" presId="urn:microsoft.com/office/officeart/2005/8/layout/pyramid1"/>
    <dgm:cxn modelId="{2D501FAF-BE9B-461E-8F66-30E1E26D68AA}" type="presParOf" srcId="{1D213EB9-9748-4138-8F0A-1BBD7982FFAC}" destId="{D1BA79FD-4B6D-4779-9149-15EE37F0B2A8}" srcOrd="1" destOrd="0" presId="urn:microsoft.com/office/officeart/2005/8/layout/pyramid1"/>
    <dgm:cxn modelId="{62C37BDB-67F9-418D-8E81-C38C44EAAF9C}" type="presParOf" srcId="{AD417D96-6F8D-4C1F-AFBF-1A34A831D0D9}" destId="{340D1A07-01D8-4B07-8065-6BCC90126063}" srcOrd="1" destOrd="0" presId="urn:microsoft.com/office/officeart/2005/8/layout/pyramid1"/>
    <dgm:cxn modelId="{D44C75FC-6718-4DF1-9130-78702A89DC73}" type="presParOf" srcId="{340D1A07-01D8-4B07-8065-6BCC90126063}" destId="{240CD0AB-4BC9-4625-B07C-9A26ED8968B0}" srcOrd="0" destOrd="0" presId="urn:microsoft.com/office/officeart/2005/8/layout/pyramid1"/>
    <dgm:cxn modelId="{EE3F8E9A-31DD-4C23-B406-8552A5FAE352}" type="presParOf" srcId="{340D1A07-01D8-4B07-8065-6BCC90126063}" destId="{4BE3CD36-59E3-4406-9731-FB41B9718A6D}" srcOrd="1" destOrd="0" presId="urn:microsoft.com/office/officeart/2005/8/layout/pyramid1"/>
    <dgm:cxn modelId="{39FDBC5B-CBC0-4556-8920-7907341B048C}" type="presParOf" srcId="{AD417D96-6F8D-4C1F-AFBF-1A34A831D0D9}" destId="{B0663409-C2DF-4ACD-A50A-C5F522E9630E}" srcOrd="2" destOrd="0" presId="urn:microsoft.com/office/officeart/2005/8/layout/pyramid1"/>
    <dgm:cxn modelId="{FF99A8E5-B68F-4B02-84F3-FBEA8532AE73}" type="presParOf" srcId="{B0663409-C2DF-4ACD-A50A-C5F522E9630E}" destId="{4850AA3C-973F-468C-BA9B-2C6CC4767EB4}" srcOrd="0" destOrd="0" presId="urn:microsoft.com/office/officeart/2005/8/layout/pyramid1"/>
    <dgm:cxn modelId="{9A3C736E-7BD1-49A5-92C9-17325FFEE23D}" type="presParOf" srcId="{B0663409-C2DF-4ACD-A50A-C5F522E9630E}" destId="{ABF6FC05-D6D0-46B8-A332-375D862BF85F}" srcOrd="1" destOrd="0" presId="urn:microsoft.com/office/officeart/2005/8/layout/pyramid1"/>
    <dgm:cxn modelId="{89EC28FE-AC5E-497C-85D0-A6267269074C}" type="presParOf" srcId="{AD417D96-6F8D-4C1F-AFBF-1A34A831D0D9}" destId="{A794AE96-79DF-4D25-BC81-8C132B08F057}" srcOrd="3" destOrd="0" presId="urn:microsoft.com/office/officeart/2005/8/layout/pyramid1"/>
    <dgm:cxn modelId="{8E9514EB-CA36-48DA-9CE3-1889D482DCF7}" type="presParOf" srcId="{A794AE96-79DF-4D25-BC81-8C132B08F057}" destId="{13E823C5-DE82-4BCC-BA43-089B9FA1972C}" srcOrd="0" destOrd="0" presId="urn:microsoft.com/office/officeart/2005/8/layout/pyramid1"/>
    <dgm:cxn modelId="{DAE9DCAC-8EDC-4C6A-B65A-9B84823AE446}" type="presParOf" srcId="{A794AE96-79DF-4D25-BC81-8C132B08F057}" destId="{C66B473B-2095-408F-863E-93C8D2AEB1E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765D8-B5D2-42B0-86DF-E5E1EE1BE56D}">
      <dsp:nvSpPr>
        <dsp:cNvPr id="0" name=""/>
        <dsp:cNvSpPr/>
      </dsp:nvSpPr>
      <dsp:spPr>
        <a:xfrm>
          <a:off x="6307" y="30976"/>
          <a:ext cx="1752371" cy="175237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Tradição</a:t>
          </a:r>
        </a:p>
      </dsp:txBody>
      <dsp:txXfrm>
        <a:off x="262936" y="287605"/>
        <a:ext cx="1239113" cy="1239113"/>
      </dsp:txXfrm>
    </dsp:sp>
    <dsp:sp modelId="{678861DC-7632-48D6-93F0-3FA9A3789894}">
      <dsp:nvSpPr>
        <dsp:cNvPr id="0" name=""/>
        <dsp:cNvSpPr/>
      </dsp:nvSpPr>
      <dsp:spPr>
        <a:xfrm>
          <a:off x="1900971" y="398974"/>
          <a:ext cx="1016375" cy="1016375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 dirty="0"/>
        </a:p>
      </dsp:txBody>
      <dsp:txXfrm>
        <a:off x="2035692" y="787636"/>
        <a:ext cx="746933" cy="239051"/>
      </dsp:txXfrm>
    </dsp:sp>
    <dsp:sp modelId="{A3C4602B-FE2A-462A-A51F-678230A08AF5}">
      <dsp:nvSpPr>
        <dsp:cNvPr id="0" name=""/>
        <dsp:cNvSpPr/>
      </dsp:nvSpPr>
      <dsp:spPr>
        <a:xfrm>
          <a:off x="3059640" y="30976"/>
          <a:ext cx="1752371" cy="175237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Autoridade</a:t>
          </a:r>
        </a:p>
      </dsp:txBody>
      <dsp:txXfrm>
        <a:off x="3316269" y="287605"/>
        <a:ext cx="1239113" cy="1239113"/>
      </dsp:txXfrm>
    </dsp:sp>
    <dsp:sp modelId="{6A006CC3-DD4B-43A7-B41B-59C882880ECA}">
      <dsp:nvSpPr>
        <dsp:cNvPr id="0" name=""/>
        <dsp:cNvSpPr/>
      </dsp:nvSpPr>
      <dsp:spPr>
        <a:xfrm>
          <a:off x="4954304" y="398974"/>
          <a:ext cx="1016375" cy="1016375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153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 dirty="0"/>
        </a:p>
      </dsp:txBody>
      <dsp:txXfrm>
        <a:off x="5089025" y="787636"/>
        <a:ext cx="746933" cy="239051"/>
      </dsp:txXfrm>
    </dsp:sp>
    <dsp:sp modelId="{9474531A-02D9-4FEE-8E62-944CA8131E88}">
      <dsp:nvSpPr>
        <dsp:cNvPr id="0" name=""/>
        <dsp:cNvSpPr/>
      </dsp:nvSpPr>
      <dsp:spPr>
        <a:xfrm>
          <a:off x="6112972" y="30976"/>
          <a:ext cx="1752371" cy="175237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7F7F7F"/>
              </a:solidFill>
            </a:rPr>
            <a:t>Fanatismo religioso</a:t>
          </a:r>
        </a:p>
      </dsp:txBody>
      <dsp:txXfrm>
        <a:off x="6369601" y="287605"/>
        <a:ext cx="1239113" cy="1239113"/>
      </dsp:txXfrm>
    </dsp:sp>
    <dsp:sp modelId="{F18E53A3-A74B-432F-9639-E0B536513EEA}">
      <dsp:nvSpPr>
        <dsp:cNvPr id="0" name=""/>
        <dsp:cNvSpPr/>
      </dsp:nvSpPr>
      <dsp:spPr>
        <a:xfrm>
          <a:off x="8007637" y="398974"/>
          <a:ext cx="1016375" cy="1016375"/>
        </a:xfrm>
        <a:prstGeom prst="mathEqual">
          <a:avLst/>
        </a:prstGeom>
        <a:solidFill>
          <a:schemeClr val="accent3">
            <a:shade val="90000"/>
            <a:hueOff val="0"/>
            <a:satOff val="0"/>
            <a:lumOff val="153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200" kern="1200" dirty="0"/>
        </a:p>
      </dsp:txBody>
      <dsp:txXfrm>
        <a:off x="8142358" y="608347"/>
        <a:ext cx="746933" cy="597629"/>
      </dsp:txXfrm>
    </dsp:sp>
    <dsp:sp modelId="{1EFF3906-F2D1-4382-942A-40661F83283E}">
      <dsp:nvSpPr>
        <dsp:cNvPr id="0" name=""/>
        <dsp:cNvSpPr/>
      </dsp:nvSpPr>
      <dsp:spPr>
        <a:xfrm>
          <a:off x="9166305" y="30976"/>
          <a:ext cx="1752371" cy="175237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Ignorância</a:t>
          </a:r>
        </a:p>
      </dsp:txBody>
      <dsp:txXfrm>
        <a:off x="9422934" y="287605"/>
        <a:ext cx="1239113" cy="12391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A8ED4-B1AD-49C0-BA67-E2824B6E8E5C}">
      <dsp:nvSpPr>
        <dsp:cNvPr id="0" name=""/>
        <dsp:cNvSpPr/>
      </dsp:nvSpPr>
      <dsp:spPr>
        <a:xfrm>
          <a:off x="1987420" y="1608201"/>
          <a:ext cx="1087610" cy="377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58"/>
              </a:lnTo>
              <a:lnTo>
                <a:pt x="1087610" y="188758"/>
              </a:lnTo>
              <a:lnTo>
                <a:pt x="1087610" y="37751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116DC-2FD9-45A9-AF34-A352A9C519A7}">
      <dsp:nvSpPr>
        <dsp:cNvPr id="0" name=""/>
        <dsp:cNvSpPr/>
      </dsp:nvSpPr>
      <dsp:spPr>
        <a:xfrm>
          <a:off x="899809" y="1608201"/>
          <a:ext cx="1087610" cy="377517"/>
        </a:xfrm>
        <a:custGeom>
          <a:avLst/>
          <a:gdLst/>
          <a:ahLst/>
          <a:cxnLst/>
          <a:rect l="0" t="0" r="0" b="0"/>
          <a:pathLst>
            <a:path>
              <a:moveTo>
                <a:pt x="1087610" y="0"/>
              </a:moveTo>
              <a:lnTo>
                <a:pt x="1087610" y="188758"/>
              </a:lnTo>
              <a:lnTo>
                <a:pt x="0" y="188758"/>
              </a:lnTo>
              <a:lnTo>
                <a:pt x="0" y="37751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3F149-81C6-4BF7-93BC-FB90E2FFEBD9}">
      <dsp:nvSpPr>
        <dsp:cNvPr id="0" name=""/>
        <dsp:cNvSpPr/>
      </dsp:nvSpPr>
      <dsp:spPr>
        <a:xfrm>
          <a:off x="1537994" y="709349"/>
          <a:ext cx="898851" cy="89885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7C06F-E36C-48CD-A935-4F804DF64BC6}">
      <dsp:nvSpPr>
        <dsp:cNvPr id="0" name=""/>
        <dsp:cNvSpPr/>
      </dsp:nvSpPr>
      <dsp:spPr>
        <a:xfrm>
          <a:off x="1537994" y="709349"/>
          <a:ext cx="898851" cy="89885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AA70D-7823-45C2-9292-3CCA155490ED}">
      <dsp:nvSpPr>
        <dsp:cNvPr id="0" name=""/>
        <dsp:cNvSpPr/>
      </dsp:nvSpPr>
      <dsp:spPr>
        <a:xfrm>
          <a:off x="1088568" y="871142"/>
          <a:ext cx="1797703" cy="5752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*Parlamento</a:t>
          </a:r>
        </a:p>
      </dsp:txBody>
      <dsp:txXfrm>
        <a:off x="1088568" y="871142"/>
        <a:ext cx="1797703" cy="575265"/>
      </dsp:txXfrm>
    </dsp:sp>
    <dsp:sp modelId="{2E2E5CDB-07F2-4FA3-A9BA-78AA0CC9CD6A}">
      <dsp:nvSpPr>
        <dsp:cNvPr id="0" name=""/>
        <dsp:cNvSpPr/>
      </dsp:nvSpPr>
      <dsp:spPr>
        <a:xfrm>
          <a:off x="450384" y="1985718"/>
          <a:ext cx="898851" cy="89885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318A7-CC8B-45F3-B59F-075F6E6202BB}">
      <dsp:nvSpPr>
        <dsp:cNvPr id="0" name=""/>
        <dsp:cNvSpPr/>
      </dsp:nvSpPr>
      <dsp:spPr>
        <a:xfrm>
          <a:off x="450384" y="1985718"/>
          <a:ext cx="898851" cy="89885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6AB71-6D17-4D8B-A511-2C9F2ABC6E10}">
      <dsp:nvSpPr>
        <dsp:cNvPr id="0" name=""/>
        <dsp:cNvSpPr/>
      </dsp:nvSpPr>
      <dsp:spPr>
        <a:xfrm>
          <a:off x="958" y="2147512"/>
          <a:ext cx="1797703" cy="5752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Câmara dos Lordes</a:t>
          </a:r>
          <a:r>
            <a:rPr lang="pt-BR" sz="1400" kern="12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: representantes da alta nobreza</a:t>
          </a:r>
        </a:p>
      </dsp:txBody>
      <dsp:txXfrm>
        <a:off x="958" y="2147512"/>
        <a:ext cx="1797703" cy="575265"/>
      </dsp:txXfrm>
    </dsp:sp>
    <dsp:sp modelId="{1FF7F0D5-A6B6-41F6-BCE1-8C0BCA08E331}">
      <dsp:nvSpPr>
        <dsp:cNvPr id="0" name=""/>
        <dsp:cNvSpPr/>
      </dsp:nvSpPr>
      <dsp:spPr>
        <a:xfrm>
          <a:off x="2625605" y="1985718"/>
          <a:ext cx="898851" cy="89885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8ADBA-0B99-48D5-93AB-BA157F29EC2E}">
      <dsp:nvSpPr>
        <dsp:cNvPr id="0" name=""/>
        <dsp:cNvSpPr/>
      </dsp:nvSpPr>
      <dsp:spPr>
        <a:xfrm>
          <a:off x="2625605" y="1985718"/>
          <a:ext cx="898851" cy="89885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5918C-F693-4115-B494-42F77059D1B5}">
      <dsp:nvSpPr>
        <dsp:cNvPr id="0" name=""/>
        <dsp:cNvSpPr/>
      </dsp:nvSpPr>
      <dsp:spPr>
        <a:xfrm>
          <a:off x="2176179" y="2147512"/>
          <a:ext cx="1797703" cy="5752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Câmara dos comuns</a:t>
          </a:r>
          <a:r>
            <a:rPr lang="pt-BR" sz="1400" kern="12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: representantes da burguesia e da </a:t>
          </a:r>
          <a:r>
            <a:rPr lang="pt-BR" sz="1400" i="1" kern="12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gentry</a:t>
          </a:r>
        </a:p>
      </dsp:txBody>
      <dsp:txXfrm>
        <a:off x="2176179" y="2147512"/>
        <a:ext cx="1797703" cy="5752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53BA1-BF0D-40BD-8AEC-0C412E4EE260}">
      <dsp:nvSpPr>
        <dsp:cNvPr id="0" name=""/>
        <dsp:cNvSpPr/>
      </dsp:nvSpPr>
      <dsp:spPr>
        <a:xfrm rot="5400000">
          <a:off x="2200653" y="1347567"/>
          <a:ext cx="1191806" cy="13568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26196-D34C-47CB-A3BB-B83510D56C13}">
      <dsp:nvSpPr>
        <dsp:cNvPr id="0" name=""/>
        <dsp:cNvSpPr/>
      </dsp:nvSpPr>
      <dsp:spPr>
        <a:xfrm>
          <a:off x="1057648" y="26425"/>
          <a:ext cx="3660797" cy="1404345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Morte de Elizabeth I.</a:t>
          </a:r>
        </a:p>
      </dsp:txBody>
      <dsp:txXfrm>
        <a:off x="1126215" y="94992"/>
        <a:ext cx="3523663" cy="1267211"/>
      </dsp:txXfrm>
    </dsp:sp>
    <dsp:sp modelId="{07E6ADA4-1FA0-4FE8-A745-6510FE4A690E}">
      <dsp:nvSpPr>
        <dsp:cNvPr id="0" name=""/>
        <dsp:cNvSpPr/>
      </dsp:nvSpPr>
      <dsp:spPr>
        <a:xfrm>
          <a:off x="3891198" y="160361"/>
          <a:ext cx="1459192" cy="113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B5C4-63BD-4092-A0C6-40793FA1EBC2}">
      <dsp:nvSpPr>
        <dsp:cNvPr id="0" name=""/>
        <dsp:cNvSpPr/>
      </dsp:nvSpPr>
      <dsp:spPr>
        <a:xfrm rot="5400000">
          <a:off x="4364564" y="2925110"/>
          <a:ext cx="1191806" cy="13568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-11397"/>
            <a:satOff val="529"/>
            <a:lumOff val="-2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F15BC-9CD5-4DED-8730-992BAC964259}">
      <dsp:nvSpPr>
        <dsp:cNvPr id="0" name=""/>
        <dsp:cNvSpPr/>
      </dsp:nvSpPr>
      <dsp:spPr>
        <a:xfrm>
          <a:off x="3118164" y="1603969"/>
          <a:ext cx="3867587" cy="1404345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Jaime, rei da Escócia, assume o trono da Inglaterra, tornando-se Jaime I.</a:t>
          </a:r>
        </a:p>
      </dsp:txBody>
      <dsp:txXfrm>
        <a:off x="3186731" y="1672536"/>
        <a:ext cx="3730453" cy="1267211"/>
      </dsp:txXfrm>
    </dsp:sp>
    <dsp:sp modelId="{74C60059-4D69-45C3-A7BF-064C048B3C0A}">
      <dsp:nvSpPr>
        <dsp:cNvPr id="0" name=""/>
        <dsp:cNvSpPr/>
      </dsp:nvSpPr>
      <dsp:spPr>
        <a:xfrm>
          <a:off x="6055109" y="1737905"/>
          <a:ext cx="1459192" cy="113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569C9-08D0-4220-8905-29A9BA46665F}">
      <dsp:nvSpPr>
        <dsp:cNvPr id="0" name=""/>
        <dsp:cNvSpPr/>
      </dsp:nvSpPr>
      <dsp:spPr>
        <a:xfrm>
          <a:off x="5178680" y="3181512"/>
          <a:ext cx="3278918" cy="1404345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Início da dinastia Stuart e de conflitos entre diferentes grupos sociais e religiosos no </a:t>
          </a:r>
          <a:r>
            <a:rPr lang="pt-BR" sz="1900" b="1" kern="1200" dirty="0"/>
            <a:t>Parlamento*</a:t>
          </a:r>
          <a:r>
            <a:rPr lang="pt-BR" sz="1900" b="0" i="0" kern="1200" dirty="0"/>
            <a:t>.</a:t>
          </a:r>
        </a:p>
      </dsp:txBody>
      <dsp:txXfrm>
        <a:off x="5247247" y="3250079"/>
        <a:ext cx="3141784" cy="12672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C0AA-BD9C-4A16-8EC7-7B64BFBD7114}">
      <dsp:nvSpPr>
        <dsp:cNvPr id="0" name=""/>
        <dsp:cNvSpPr/>
      </dsp:nvSpPr>
      <dsp:spPr>
        <a:xfrm>
          <a:off x="5124" y="583321"/>
          <a:ext cx="2240404" cy="17853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Jaime I impõe o anglicanismo, aumenta e cria novos impostos.</a:t>
          </a:r>
        </a:p>
      </dsp:txBody>
      <dsp:txXfrm>
        <a:off x="57414" y="635611"/>
        <a:ext cx="2135824" cy="1680742"/>
      </dsp:txXfrm>
    </dsp:sp>
    <dsp:sp modelId="{82C8E21D-FF17-4B82-A71D-3B4EEF2B0005}">
      <dsp:nvSpPr>
        <dsp:cNvPr id="0" name=""/>
        <dsp:cNvSpPr/>
      </dsp:nvSpPr>
      <dsp:spPr>
        <a:xfrm>
          <a:off x="2469568" y="1198172"/>
          <a:ext cx="474965" cy="555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2469568" y="1309296"/>
        <a:ext cx="332476" cy="333372"/>
      </dsp:txXfrm>
    </dsp:sp>
    <dsp:sp modelId="{932DB05A-ADA4-4589-B9B7-CA57195E0E28}">
      <dsp:nvSpPr>
        <dsp:cNvPr id="0" name=""/>
        <dsp:cNvSpPr/>
      </dsp:nvSpPr>
      <dsp:spPr>
        <a:xfrm>
          <a:off x="3141690" y="583321"/>
          <a:ext cx="2240404" cy="1785322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Parlamento se opõe e Jaime I o fecha.</a:t>
          </a:r>
        </a:p>
      </dsp:txBody>
      <dsp:txXfrm>
        <a:off x="3193980" y="635611"/>
        <a:ext cx="2135824" cy="1680742"/>
      </dsp:txXfrm>
    </dsp:sp>
    <dsp:sp modelId="{FB2AE1F9-00B8-409A-AF01-ECF6E3A82565}">
      <dsp:nvSpPr>
        <dsp:cNvPr id="0" name=""/>
        <dsp:cNvSpPr/>
      </dsp:nvSpPr>
      <dsp:spPr>
        <a:xfrm>
          <a:off x="5606135" y="1198172"/>
          <a:ext cx="474965" cy="555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5606135" y="1309296"/>
        <a:ext cx="332476" cy="333372"/>
      </dsp:txXfrm>
    </dsp:sp>
    <dsp:sp modelId="{F5EAF907-8294-4F88-8456-89280144525C}">
      <dsp:nvSpPr>
        <dsp:cNvPr id="0" name=""/>
        <dsp:cNvSpPr/>
      </dsp:nvSpPr>
      <dsp:spPr>
        <a:xfrm>
          <a:off x="6278256" y="583321"/>
          <a:ext cx="2240404" cy="1785322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Carlos I, sucessor de Jaime I, continua a mesma política absolutista (monopólios e </a:t>
          </a:r>
          <a:r>
            <a:rPr lang="pt-BR" sz="1800" i="1" kern="1200" dirty="0"/>
            <a:t>ship </a:t>
          </a:r>
          <a:r>
            <a:rPr lang="pt-BR" sz="1800" i="1" kern="1200" dirty="0" err="1"/>
            <a:t>money</a:t>
          </a:r>
          <a:r>
            <a:rPr lang="pt-BR" sz="1800" kern="1200" dirty="0"/>
            <a:t>).</a:t>
          </a:r>
        </a:p>
      </dsp:txBody>
      <dsp:txXfrm>
        <a:off x="6330546" y="635611"/>
        <a:ext cx="2135824" cy="1680742"/>
      </dsp:txXfrm>
    </dsp:sp>
    <dsp:sp modelId="{41375CE8-A796-4B56-BB70-1A3A401E8C51}">
      <dsp:nvSpPr>
        <dsp:cNvPr id="0" name=""/>
        <dsp:cNvSpPr/>
      </dsp:nvSpPr>
      <dsp:spPr>
        <a:xfrm>
          <a:off x="8742701" y="1198172"/>
          <a:ext cx="474965" cy="555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8742701" y="1309296"/>
        <a:ext cx="332476" cy="333372"/>
      </dsp:txXfrm>
    </dsp:sp>
    <dsp:sp modelId="{158391E2-E3D2-40EF-80F8-33EA5A88EA64}">
      <dsp:nvSpPr>
        <dsp:cNvPr id="0" name=""/>
        <dsp:cNvSpPr/>
      </dsp:nvSpPr>
      <dsp:spPr>
        <a:xfrm>
          <a:off x="9414822" y="583321"/>
          <a:ext cx="2240404" cy="178532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Oposição do Parlamento, tentativa de prisão dos opositores e início da Guerra Civil (1642-164).</a:t>
          </a:r>
        </a:p>
      </dsp:txBody>
      <dsp:txXfrm>
        <a:off x="9467112" y="635611"/>
        <a:ext cx="2135824" cy="16807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B876C-B4A6-4067-BAE3-753CB157AB6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45F69-73E0-429A-A489-68AE23F3699D}">
      <dsp:nvSpPr>
        <dsp:cNvPr id="0" name=""/>
        <dsp:cNvSpPr/>
      </dsp:nvSpPr>
      <dsp:spPr>
        <a:xfrm>
          <a:off x="434398" y="285347"/>
          <a:ext cx="9325558" cy="570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i="1" kern="1200" dirty="0"/>
            <a:t>New Model Army </a:t>
          </a:r>
          <a:r>
            <a:rPr lang="pt-BR" sz="1700" i="0" kern="1200" dirty="0"/>
            <a:t>= vitória contra o exército do rei = Condenação à morte e execução de Carlos I.</a:t>
          </a:r>
        </a:p>
      </dsp:txBody>
      <dsp:txXfrm>
        <a:off x="434398" y="285347"/>
        <a:ext cx="9325558" cy="570477"/>
      </dsp:txXfrm>
    </dsp:sp>
    <dsp:sp modelId="{205BE6F0-0A68-49A8-B88B-A0EB86917D38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12B37-2097-489D-9D99-71871809F0A5}">
      <dsp:nvSpPr>
        <dsp:cNvPr id="0" name=""/>
        <dsp:cNvSpPr/>
      </dsp:nvSpPr>
      <dsp:spPr>
        <a:xfrm>
          <a:off x="903654" y="1140954"/>
          <a:ext cx="8856302" cy="570477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República de Cromwell = fortalecimento da burguesia e da </a:t>
          </a:r>
          <a:r>
            <a:rPr lang="pt-BR" sz="1700" i="1" kern="1200" dirty="0"/>
            <a:t>gentry</a:t>
          </a:r>
          <a:r>
            <a:rPr lang="pt-BR" sz="1700" kern="1200" dirty="0"/>
            <a:t>; Atos de Navegação; acumulação de capitais; vitória contra a Holanda = a Inglaterra torna-se a “rainha dos mares”. </a:t>
          </a:r>
        </a:p>
      </dsp:txBody>
      <dsp:txXfrm>
        <a:off x="903654" y="1140954"/>
        <a:ext cx="8856302" cy="570477"/>
      </dsp:txXfrm>
    </dsp:sp>
    <dsp:sp modelId="{221EEE0F-523B-40EF-B6D0-C92FC72E6523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F22D6-5224-48E7-9292-85E95C735C5F}">
      <dsp:nvSpPr>
        <dsp:cNvPr id="0" name=""/>
        <dsp:cNvSpPr/>
      </dsp:nvSpPr>
      <dsp:spPr>
        <a:xfrm>
          <a:off x="1118233" y="1996562"/>
          <a:ext cx="8641722" cy="570477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Cromwell torna seu cargo hereditário, passando-o ao seu filho, Ricardo, após seu falecimento, em 1658.</a:t>
          </a:r>
        </a:p>
      </dsp:txBody>
      <dsp:txXfrm>
        <a:off x="1118233" y="1996562"/>
        <a:ext cx="8641722" cy="570477"/>
      </dsp:txXfrm>
    </dsp:sp>
    <dsp:sp modelId="{40180CCC-AF10-48DC-9DBC-93AB32067CA9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AAE84-CF87-47EE-9BB5-F5C2DB678034}">
      <dsp:nvSpPr>
        <dsp:cNvPr id="0" name=""/>
        <dsp:cNvSpPr/>
      </dsp:nvSpPr>
      <dsp:spPr>
        <a:xfrm>
          <a:off x="1118233" y="2851627"/>
          <a:ext cx="8641722" cy="570477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Forte oposição a Ricardo Cromwell, inclusive de grupos com demandas populares como os niveladores e os cavadores.</a:t>
          </a:r>
        </a:p>
      </dsp:txBody>
      <dsp:txXfrm>
        <a:off x="1118233" y="2851627"/>
        <a:ext cx="8641722" cy="570477"/>
      </dsp:txXfrm>
    </dsp:sp>
    <dsp:sp modelId="{67EE795E-0C8D-4BF2-B37A-1A3439916D45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BFC48-DEA1-42BC-9355-11C9FDAC58EB}">
      <dsp:nvSpPr>
        <dsp:cNvPr id="0" name=""/>
        <dsp:cNvSpPr/>
      </dsp:nvSpPr>
      <dsp:spPr>
        <a:xfrm>
          <a:off x="903654" y="3707235"/>
          <a:ext cx="8856302" cy="570477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Com medo dos movimentos populares, o Parlamento destitui Ricardo Cromwell e restaura a monarquia.</a:t>
          </a:r>
        </a:p>
      </dsp:txBody>
      <dsp:txXfrm>
        <a:off x="903654" y="3707235"/>
        <a:ext cx="8856302" cy="570477"/>
      </dsp:txXfrm>
    </dsp:sp>
    <dsp:sp modelId="{A338982B-D388-43C9-8AF6-D47674896AD1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BE65D-E905-4005-85EB-6D4CD73F2092}">
      <dsp:nvSpPr>
        <dsp:cNvPr id="0" name=""/>
        <dsp:cNvSpPr/>
      </dsp:nvSpPr>
      <dsp:spPr>
        <a:xfrm>
          <a:off x="434398" y="4562842"/>
          <a:ext cx="9325558" cy="57047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Carlos II, da dinastia Stuart, assume o poder.</a:t>
          </a:r>
        </a:p>
      </dsp:txBody>
      <dsp:txXfrm>
        <a:off x="434398" y="4562842"/>
        <a:ext cx="9325558" cy="570477"/>
      </dsp:txXfrm>
    </dsp:sp>
    <dsp:sp modelId="{73A90FF1-AB3C-4BC2-9043-4A094181113D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F9F00-BE01-4907-A423-C8784C77C953}">
      <dsp:nvSpPr>
        <dsp:cNvPr id="0" name=""/>
        <dsp:cNvSpPr/>
      </dsp:nvSpPr>
      <dsp:spPr>
        <a:xfrm>
          <a:off x="0" y="473822"/>
          <a:ext cx="6486848" cy="2594739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15189-B5BA-4E3C-A4E4-CAF48DF25F04}">
      <dsp:nvSpPr>
        <dsp:cNvPr id="0" name=""/>
        <dsp:cNvSpPr/>
      </dsp:nvSpPr>
      <dsp:spPr>
        <a:xfrm>
          <a:off x="813764" y="926331"/>
          <a:ext cx="2140659" cy="12714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 Parlamento passa a ter grande poder de decisão, e os ingleses deixam de ser súditos, para se tornarem cidadãos.</a:t>
          </a:r>
        </a:p>
      </dsp:txBody>
      <dsp:txXfrm>
        <a:off x="813764" y="926331"/>
        <a:ext cx="2140659" cy="1271422"/>
      </dsp:txXfrm>
    </dsp:sp>
    <dsp:sp modelId="{1F4247FF-FBDA-4C30-BF46-4CCBA729B052}">
      <dsp:nvSpPr>
        <dsp:cNvPr id="0" name=""/>
        <dsp:cNvSpPr/>
      </dsp:nvSpPr>
      <dsp:spPr>
        <a:xfrm>
          <a:off x="3243424" y="1370388"/>
          <a:ext cx="2529870" cy="12714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Após a Revolução Gloriosa, o governo passa a favorecer o desenvolvimento do capitalismo, contribuindo para o aumento da liderança da burguesia e para a Revolução Industrial.</a:t>
          </a:r>
        </a:p>
      </dsp:txBody>
      <dsp:txXfrm>
        <a:off x="3243424" y="1370388"/>
        <a:ext cx="2529870" cy="12714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12F18-7267-4319-9B93-67A338C3A3DD}">
      <dsp:nvSpPr>
        <dsp:cNvPr id="0" name=""/>
        <dsp:cNvSpPr/>
      </dsp:nvSpPr>
      <dsp:spPr>
        <a:xfrm>
          <a:off x="1430" y="188618"/>
          <a:ext cx="1798156" cy="60480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Carlos II</a:t>
          </a:r>
        </a:p>
      </dsp:txBody>
      <dsp:txXfrm>
        <a:off x="1430" y="188618"/>
        <a:ext cx="1798156" cy="403200"/>
      </dsp:txXfrm>
    </dsp:sp>
    <dsp:sp modelId="{B4D34C3A-7169-4C07-9F98-91D9F6613266}">
      <dsp:nvSpPr>
        <dsp:cNvPr id="0" name=""/>
        <dsp:cNvSpPr/>
      </dsp:nvSpPr>
      <dsp:spPr>
        <a:xfrm>
          <a:off x="369728" y="591818"/>
          <a:ext cx="1798156" cy="1729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Tenta promover a volta do absolutismo.</a:t>
          </a:r>
        </a:p>
      </dsp:txBody>
      <dsp:txXfrm>
        <a:off x="420383" y="642473"/>
        <a:ext cx="1696846" cy="1628187"/>
      </dsp:txXfrm>
    </dsp:sp>
    <dsp:sp modelId="{0A45486D-94FF-483F-94AB-5A5B65ABD412}">
      <dsp:nvSpPr>
        <dsp:cNvPr id="0" name=""/>
        <dsp:cNvSpPr/>
      </dsp:nvSpPr>
      <dsp:spPr>
        <a:xfrm>
          <a:off x="2072181" y="166374"/>
          <a:ext cx="577899" cy="447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</dsp:txBody>
      <dsp:txXfrm>
        <a:off x="2072181" y="255912"/>
        <a:ext cx="443592" cy="268613"/>
      </dsp:txXfrm>
    </dsp:sp>
    <dsp:sp modelId="{6E85061F-094B-4339-960A-C9C6311B0853}">
      <dsp:nvSpPr>
        <dsp:cNvPr id="0" name=""/>
        <dsp:cNvSpPr/>
      </dsp:nvSpPr>
      <dsp:spPr>
        <a:xfrm>
          <a:off x="2889963" y="188618"/>
          <a:ext cx="1798156" cy="60480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Jaime II</a:t>
          </a:r>
        </a:p>
      </dsp:txBody>
      <dsp:txXfrm>
        <a:off x="2889963" y="188618"/>
        <a:ext cx="1798156" cy="403200"/>
      </dsp:txXfrm>
    </dsp:sp>
    <dsp:sp modelId="{CABEF471-9E7B-4D6B-B6AE-8F2CFA0B5C19}">
      <dsp:nvSpPr>
        <dsp:cNvPr id="0" name=""/>
        <dsp:cNvSpPr/>
      </dsp:nvSpPr>
      <dsp:spPr>
        <a:xfrm>
          <a:off x="3258260" y="591818"/>
          <a:ext cx="1798156" cy="1729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Mantém a mesma política e pede apoio a Luís XIV, rei da França.</a:t>
          </a:r>
        </a:p>
      </dsp:txBody>
      <dsp:txXfrm>
        <a:off x="3308915" y="642473"/>
        <a:ext cx="1696846" cy="1628187"/>
      </dsp:txXfrm>
    </dsp:sp>
    <dsp:sp modelId="{716A0F16-6371-41B4-80A5-1BD3E36B69B2}">
      <dsp:nvSpPr>
        <dsp:cNvPr id="0" name=""/>
        <dsp:cNvSpPr/>
      </dsp:nvSpPr>
      <dsp:spPr>
        <a:xfrm>
          <a:off x="4960714" y="166374"/>
          <a:ext cx="577899" cy="447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53246"/>
            <a:satOff val="-10115"/>
            <a:lumOff val="234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</dsp:txBody>
      <dsp:txXfrm>
        <a:off x="4960714" y="255912"/>
        <a:ext cx="443592" cy="268613"/>
      </dsp:txXfrm>
    </dsp:sp>
    <dsp:sp modelId="{D591B043-5B37-4726-AB73-33EF66C5CE66}">
      <dsp:nvSpPr>
        <dsp:cNvPr id="0" name=""/>
        <dsp:cNvSpPr/>
      </dsp:nvSpPr>
      <dsp:spPr>
        <a:xfrm>
          <a:off x="5778496" y="188618"/>
          <a:ext cx="1798156" cy="60480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Revolução Gloriosa</a:t>
          </a:r>
        </a:p>
      </dsp:txBody>
      <dsp:txXfrm>
        <a:off x="5778496" y="188618"/>
        <a:ext cx="1798156" cy="403200"/>
      </dsp:txXfrm>
    </dsp:sp>
    <dsp:sp modelId="{2DBDB209-EA58-48AC-885D-B6E3701072E9}">
      <dsp:nvSpPr>
        <dsp:cNvPr id="0" name=""/>
        <dsp:cNvSpPr/>
      </dsp:nvSpPr>
      <dsp:spPr>
        <a:xfrm>
          <a:off x="6146793" y="591818"/>
          <a:ext cx="1798156" cy="1729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O Parlamento reúne tropas para derrubar Jaime II, que deixa o trono.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Guilherme de Orange assume o governo.</a:t>
          </a:r>
        </a:p>
      </dsp:txBody>
      <dsp:txXfrm>
        <a:off x="6197448" y="642473"/>
        <a:ext cx="1696846" cy="1628187"/>
      </dsp:txXfrm>
    </dsp:sp>
    <dsp:sp modelId="{5896E04A-5BD0-4A76-9287-7ADA0C9359F3}">
      <dsp:nvSpPr>
        <dsp:cNvPr id="0" name=""/>
        <dsp:cNvSpPr/>
      </dsp:nvSpPr>
      <dsp:spPr>
        <a:xfrm>
          <a:off x="7849247" y="166374"/>
          <a:ext cx="577899" cy="447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53246"/>
            <a:satOff val="-10115"/>
            <a:lumOff val="234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</dsp:txBody>
      <dsp:txXfrm>
        <a:off x="7849247" y="255912"/>
        <a:ext cx="443592" cy="268613"/>
      </dsp:txXfrm>
    </dsp:sp>
    <dsp:sp modelId="{2EE5A358-244D-4924-BE8E-09D3E677A87A}">
      <dsp:nvSpPr>
        <dsp:cNvPr id="0" name=""/>
        <dsp:cNvSpPr/>
      </dsp:nvSpPr>
      <dsp:spPr>
        <a:xfrm>
          <a:off x="8667029" y="188618"/>
          <a:ext cx="1798156" cy="60480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Guilherme de Orange</a:t>
          </a:r>
        </a:p>
      </dsp:txBody>
      <dsp:txXfrm>
        <a:off x="8667029" y="188618"/>
        <a:ext cx="1798156" cy="403200"/>
      </dsp:txXfrm>
    </dsp:sp>
    <dsp:sp modelId="{6A1AD51E-AD54-43EF-BBCC-0964C4E5C6CB}">
      <dsp:nvSpPr>
        <dsp:cNvPr id="0" name=""/>
        <dsp:cNvSpPr/>
      </dsp:nvSpPr>
      <dsp:spPr>
        <a:xfrm>
          <a:off x="9035326" y="591818"/>
          <a:ext cx="1798156" cy="1729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Jura obediência à Declaração de Direitos (</a:t>
          </a:r>
          <a:r>
            <a:rPr lang="pt-BR" sz="1400" b="1" kern="1200" dirty="0"/>
            <a:t>Bill of Rights</a:t>
          </a:r>
          <a:r>
            <a:rPr lang="pt-BR" sz="1400" kern="1200" dirty="0"/>
            <a:t>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“O rei reina, mas quem governa é o Parlamento.”</a:t>
          </a:r>
        </a:p>
      </dsp:txBody>
      <dsp:txXfrm>
        <a:off x="9085981" y="642473"/>
        <a:ext cx="1696846" cy="162818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11594-488E-4A2A-88BF-6B1F4D7B19C1}">
      <dsp:nvSpPr>
        <dsp:cNvPr id="0" name=""/>
        <dsp:cNvSpPr/>
      </dsp:nvSpPr>
      <dsp:spPr>
        <a:xfrm>
          <a:off x="5296" y="210096"/>
          <a:ext cx="2408269" cy="604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Artesanato</a:t>
          </a:r>
        </a:p>
      </dsp:txBody>
      <dsp:txXfrm>
        <a:off x="5296" y="210096"/>
        <a:ext cx="2408269" cy="403200"/>
      </dsp:txXfrm>
    </dsp:sp>
    <dsp:sp modelId="{2E501398-CD81-4558-9359-6587ECE6CF85}">
      <dsp:nvSpPr>
        <dsp:cNvPr id="0" name=""/>
        <dsp:cNvSpPr/>
      </dsp:nvSpPr>
      <dsp:spPr>
        <a:xfrm>
          <a:off x="498556" y="613296"/>
          <a:ext cx="2408269" cy="2170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Todas as tarefas são realizadas pela mesma pessoa.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O artesão é dono da matéria-prima e das ferramentas.</a:t>
          </a:r>
        </a:p>
      </dsp:txBody>
      <dsp:txXfrm>
        <a:off x="562129" y="676869"/>
        <a:ext cx="2281123" cy="2043400"/>
      </dsp:txXfrm>
    </dsp:sp>
    <dsp:sp modelId="{066C765F-3884-4FDA-92EB-D5901560638B}">
      <dsp:nvSpPr>
        <dsp:cNvPr id="0" name=""/>
        <dsp:cNvSpPr/>
      </dsp:nvSpPr>
      <dsp:spPr>
        <a:xfrm>
          <a:off x="2778650" y="111901"/>
          <a:ext cx="773980" cy="599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</dsp:txBody>
      <dsp:txXfrm>
        <a:off x="2778650" y="231819"/>
        <a:ext cx="594103" cy="359753"/>
      </dsp:txXfrm>
    </dsp:sp>
    <dsp:sp modelId="{589AFC39-23EB-472E-B6C4-0E255A0E860B}">
      <dsp:nvSpPr>
        <dsp:cNvPr id="0" name=""/>
        <dsp:cNvSpPr/>
      </dsp:nvSpPr>
      <dsp:spPr>
        <a:xfrm>
          <a:off x="3873905" y="210096"/>
          <a:ext cx="2408269" cy="60480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Manufatura</a:t>
          </a:r>
        </a:p>
      </dsp:txBody>
      <dsp:txXfrm>
        <a:off x="3873905" y="210096"/>
        <a:ext cx="2408269" cy="403200"/>
      </dsp:txXfrm>
    </dsp:sp>
    <dsp:sp modelId="{AA461ECC-9985-49EF-9D83-A936A69820C3}">
      <dsp:nvSpPr>
        <dsp:cNvPr id="0" name=""/>
        <dsp:cNvSpPr/>
      </dsp:nvSpPr>
      <dsp:spPr>
        <a:xfrm>
          <a:off x="4367165" y="613296"/>
          <a:ext cx="2408269" cy="2170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Trabalhadores reunidos em grandes oficinas.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Cada trabalhador executa uma parte do trabalho em troca de uma remuneração.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As máquinas e ferramentas pertencem ao capitalista.</a:t>
          </a:r>
        </a:p>
      </dsp:txBody>
      <dsp:txXfrm>
        <a:off x="4430738" y="676869"/>
        <a:ext cx="2281123" cy="2043400"/>
      </dsp:txXfrm>
    </dsp:sp>
    <dsp:sp modelId="{851E02BA-3EAE-4CD5-9B0B-D9119AA02BEA}">
      <dsp:nvSpPr>
        <dsp:cNvPr id="0" name=""/>
        <dsp:cNvSpPr/>
      </dsp:nvSpPr>
      <dsp:spPr>
        <a:xfrm>
          <a:off x="6647260" y="111901"/>
          <a:ext cx="773980" cy="599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</dsp:txBody>
      <dsp:txXfrm>
        <a:off x="6647260" y="231819"/>
        <a:ext cx="594103" cy="359753"/>
      </dsp:txXfrm>
    </dsp:sp>
    <dsp:sp modelId="{ADBE35FA-3B10-4103-AC3C-1C0CD666F30E}">
      <dsp:nvSpPr>
        <dsp:cNvPr id="0" name=""/>
        <dsp:cNvSpPr/>
      </dsp:nvSpPr>
      <dsp:spPr>
        <a:xfrm>
          <a:off x="7742514" y="210096"/>
          <a:ext cx="2408269" cy="60480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Maquinofatura</a:t>
          </a:r>
        </a:p>
      </dsp:txBody>
      <dsp:txXfrm>
        <a:off x="7742514" y="210096"/>
        <a:ext cx="2408269" cy="403200"/>
      </dsp:txXfrm>
    </dsp:sp>
    <dsp:sp modelId="{1E259485-4F4A-4208-B5D4-608B7AF1B47E}">
      <dsp:nvSpPr>
        <dsp:cNvPr id="0" name=""/>
        <dsp:cNvSpPr/>
      </dsp:nvSpPr>
      <dsp:spPr>
        <a:xfrm>
          <a:off x="8235774" y="613296"/>
          <a:ext cx="2408269" cy="2170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Introdução de máquinas que substituem parte das ferramentas e dos trabalhadores.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Cada trabalhador executa uma parte do trabalho em troca de um salário.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As máquinas e ferramentas pertencem ao capitalista.</a:t>
          </a:r>
        </a:p>
      </dsp:txBody>
      <dsp:txXfrm>
        <a:off x="8299347" y="676869"/>
        <a:ext cx="2281123" cy="20434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20DC9-3D1C-4641-8313-1696A6DB287E}">
      <dsp:nvSpPr>
        <dsp:cNvPr id="0" name=""/>
        <dsp:cNvSpPr/>
      </dsp:nvSpPr>
      <dsp:spPr>
        <a:xfrm>
          <a:off x="10209402" y="3127119"/>
          <a:ext cx="91440" cy="229009"/>
        </a:xfrm>
        <a:custGeom>
          <a:avLst/>
          <a:gdLst/>
          <a:ahLst/>
          <a:cxnLst/>
          <a:rect l="0" t="0" r="0" b="0"/>
          <a:pathLst>
            <a:path>
              <a:moveTo>
                <a:pt x="72935" y="0"/>
              </a:moveTo>
              <a:lnTo>
                <a:pt x="72935" y="162044"/>
              </a:lnTo>
              <a:lnTo>
                <a:pt x="45720" y="162044"/>
              </a:lnTo>
              <a:lnTo>
                <a:pt x="45720" y="229009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BAC94-5BB6-4B22-A4C7-4C55308EC1D9}">
      <dsp:nvSpPr>
        <dsp:cNvPr id="0" name=""/>
        <dsp:cNvSpPr/>
      </dsp:nvSpPr>
      <dsp:spPr>
        <a:xfrm>
          <a:off x="5891103" y="1614254"/>
          <a:ext cx="4391233" cy="105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885"/>
              </a:lnTo>
              <a:lnTo>
                <a:pt x="4391233" y="986885"/>
              </a:lnTo>
              <a:lnTo>
                <a:pt x="4391233" y="105385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7CBB6-C279-402B-982F-3B1A16E4D724}">
      <dsp:nvSpPr>
        <dsp:cNvPr id="0" name=""/>
        <dsp:cNvSpPr/>
      </dsp:nvSpPr>
      <dsp:spPr>
        <a:xfrm>
          <a:off x="8932560" y="3076145"/>
          <a:ext cx="334170" cy="2000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433"/>
              </a:lnTo>
              <a:lnTo>
                <a:pt x="334170" y="1933433"/>
              </a:lnTo>
              <a:lnTo>
                <a:pt x="334170" y="2000398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1CF83-65DE-4633-87D3-36C1D1BF747D}">
      <dsp:nvSpPr>
        <dsp:cNvPr id="0" name=""/>
        <dsp:cNvSpPr/>
      </dsp:nvSpPr>
      <dsp:spPr>
        <a:xfrm>
          <a:off x="7564203" y="3076145"/>
          <a:ext cx="1368356" cy="1928948"/>
        </a:xfrm>
        <a:custGeom>
          <a:avLst/>
          <a:gdLst/>
          <a:ahLst/>
          <a:cxnLst/>
          <a:rect l="0" t="0" r="0" b="0"/>
          <a:pathLst>
            <a:path>
              <a:moveTo>
                <a:pt x="1368356" y="0"/>
              </a:moveTo>
              <a:lnTo>
                <a:pt x="1368356" y="1861983"/>
              </a:lnTo>
              <a:lnTo>
                <a:pt x="0" y="1861983"/>
              </a:lnTo>
              <a:lnTo>
                <a:pt x="0" y="1928948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63FE1-886C-497A-B77B-09755F328FDD}">
      <dsp:nvSpPr>
        <dsp:cNvPr id="0" name=""/>
        <dsp:cNvSpPr/>
      </dsp:nvSpPr>
      <dsp:spPr>
        <a:xfrm>
          <a:off x="5891103" y="1614254"/>
          <a:ext cx="3041456" cy="1002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911"/>
              </a:lnTo>
              <a:lnTo>
                <a:pt x="3041456" y="935911"/>
              </a:lnTo>
              <a:lnTo>
                <a:pt x="3041456" y="100287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8E98F-D876-44B1-AA85-69FCF9D2B5AA}">
      <dsp:nvSpPr>
        <dsp:cNvPr id="0" name=""/>
        <dsp:cNvSpPr/>
      </dsp:nvSpPr>
      <dsp:spPr>
        <a:xfrm>
          <a:off x="5891103" y="1614254"/>
          <a:ext cx="801616" cy="1009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861"/>
              </a:lnTo>
              <a:lnTo>
                <a:pt x="801616" y="942861"/>
              </a:lnTo>
              <a:lnTo>
                <a:pt x="801616" y="100982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00319-C8C3-4155-A56E-FF1298B04161}">
      <dsp:nvSpPr>
        <dsp:cNvPr id="0" name=""/>
        <dsp:cNvSpPr/>
      </dsp:nvSpPr>
      <dsp:spPr>
        <a:xfrm>
          <a:off x="5397595" y="1614254"/>
          <a:ext cx="493508" cy="1009826"/>
        </a:xfrm>
        <a:custGeom>
          <a:avLst/>
          <a:gdLst/>
          <a:ahLst/>
          <a:cxnLst/>
          <a:rect l="0" t="0" r="0" b="0"/>
          <a:pathLst>
            <a:path>
              <a:moveTo>
                <a:pt x="493508" y="0"/>
              </a:moveTo>
              <a:lnTo>
                <a:pt x="493508" y="942861"/>
              </a:lnTo>
              <a:lnTo>
                <a:pt x="0" y="942861"/>
              </a:lnTo>
              <a:lnTo>
                <a:pt x="0" y="100982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DEA8C-8E94-4B25-B7B8-0BA72F947D3C}">
      <dsp:nvSpPr>
        <dsp:cNvPr id="0" name=""/>
        <dsp:cNvSpPr/>
      </dsp:nvSpPr>
      <dsp:spPr>
        <a:xfrm>
          <a:off x="3067766" y="3069664"/>
          <a:ext cx="1075646" cy="92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183"/>
              </a:lnTo>
              <a:lnTo>
                <a:pt x="1075646" y="860183"/>
              </a:lnTo>
              <a:lnTo>
                <a:pt x="1075646" y="927148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6823E-BD0E-4483-B606-CB34F11245A7}">
      <dsp:nvSpPr>
        <dsp:cNvPr id="0" name=""/>
        <dsp:cNvSpPr/>
      </dsp:nvSpPr>
      <dsp:spPr>
        <a:xfrm>
          <a:off x="2362224" y="3069664"/>
          <a:ext cx="705542" cy="762820"/>
        </a:xfrm>
        <a:custGeom>
          <a:avLst/>
          <a:gdLst/>
          <a:ahLst/>
          <a:cxnLst/>
          <a:rect l="0" t="0" r="0" b="0"/>
          <a:pathLst>
            <a:path>
              <a:moveTo>
                <a:pt x="705542" y="0"/>
              </a:moveTo>
              <a:lnTo>
                <a:pt x="705542" y="695856"/>
              </a:lnTo>
              <a:lnTo>
                <a:pt x="0" y="695856"/>
              </a:lnTo>
              <a:lnTo>
                <a:pt x="0" y="762820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4606F-0CAA-42E6-9679-29A3656FD705}">
      <dsp:nvSpPr>
        <dsp:cNvPr id="0" name=""/>
        <dsp:cNvSpPr/>
      </dsp:nvSpPr>
      <dsp:spPr>
        <a:xfrm>
          <a:off x="3067766" y="1614254"/>
          <a:ext cx="2823336" cy="996395"/>
        </a:xfrm>
        <a:custGeom>
          <a:avLst/>
          <a:gdLst/>
          <a:ahLst/>
          <a:cxnLst/>
          <a:rect l="0" t="0" r="0" b="0"/>
          <a:pathLst>
            <a:path>
              <a:moveTo>
                <a:pt x="2823336" y="0"/>
              </a:moveTo>
              <a:lnTo>
                <a:pt x="2823336" y="929430"/>
              </a:lnTo>
              <a:lnTo>
                <a:pt x="0" y="929430"/>
              </a:lnTo>
              <a:lnTo>
                <a:pt x="0" y="996395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676C5-1721-46AE-8E72-A45FF5231AEC}">
      <dsp:nvSpPr>
        <dsp:cNvPr id="0" name=""/>
        <dsp:cNvSpPr/>
      </dsp:nvSpPr>
      <dsp:spPr>
        <a:xfrm>
          <a:off x="941100" y="3083095"/>
          <a:ext cx="806696" cy="1977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428"/>
              </a:lnTo>
              <a:lnTo>
                <a:pt x="806696" y="1910428"/>
              </a:lnTo>
              <a:lnTo>
                <a:pt x="806696" y="1977392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64DD0-ABF0-4A3B-B6B1-A3B8DFDA8B91}">
      <dsp:nvSpPr>
        <dsp:cNvPr id="0" name=""/>
        <dsp:cNvSpPr/>
      </dsp:nvSpPr>
      <dsp:spPr>
        <a:xfrm>
          <a:off x="390108" y="3083095"/>
          <a:ext cx="550992" cy="1921002"/>
        </a:xfrm>
        <a:custGeom>
          <a:avLst/>
          <a:gdLst/>
          <a:ahLst/>
          <a:cxnLst/>
          <a:rect l="0" t="0" r="0" b="0"/>
          <a:pathLst>
            <a:path>
              <a:moveTo>
                <a:pt x="550992" y="0"/>
              </a:moveTo>
              <a:lnTo>
                <a:pt x="550992" y="1854038"/>
              </a:lnTo>
              <a:lnTo>
                <a:pt x="0" y="1854038"/>
              </a:lnTo>
              <a:lnTo>
                <a:pt x="0" y="1921002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A3CB5-705B-4EF4-896D-0A08C7C37823}">
      <dsp:nvSpPr>
        <dsp:cNvPr id="0" name=""/>
        <dsp:cNvSpPr/>
      </dsp:nvSpPr>
      <dsp:spPr>
        <a:xfrm>
          <a:off x="941100" y="1614254"/>
          <a:ext cx="4950003" cy="1009826"/>
        </a:xfrm>
        <a:custGeom>
          <a:avLst/>
          <a:gdLst/>
          <a:ahLst/>
          <a:cxnLst/>
          <a:rect l="0" t="0" r="0" b="0"/>
          <a:pathLst>
            <a:path>
              <a:moveTo>
                <a:pt x="4950003" y="0"/>
              </a:moveTo>
              <a:lnTo>
                <a:pt x="4950003" y="942861"/>
              </a:lnTo>
              <a:lnTo>
                <a:pt x="0" y="942861"/>
              </a:lnTo>
              <a:lnTo>
                <a:pt x="0" y="100982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DCF47-FA84-4E44-9DC5-FC32BB51473E}">
      <dsp:nvSpPr>
        <dsp:cNvPr id="0" name=""/>
        <dsp:cNvSpPr/>
      </dsp:nvSpPr>
      <dsp:spPr>
        <a:xfrm>
          <a:off x="4399623" y="1155239"/>
          <a:ext cx="2982961" cy="459014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7F449-BDB8-4BB6-9120-06B451595229}">
      <dsp:nvSpPr>
        <dsp:cNvPr id="0" name=""/>
        <dsp:cNvSpPr/>
      </dsp:nvSpPr>
      <dsp:spPr>
        <a:xfrm>
          <a:off x="4479940" y="1231540"/>
          <a:ext cx="2982961" cy="459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Pioneirismo inglês</a:t>
          </a:r>
          <a:endParaRPr lang="pt-BR" sz="2400" kern="1200" dirty="0"/>
        </a:p>
      </dsp:txBody>
      <dsp:txXfrm>
        <a:off x="4493384" y="1244984"/>
        <a:ext cx="2956073" cy="432126"/>
      </dsp:txXfrm>
    </dsp:sp>
    <dsp:sp modelId="{0852D7BF-9C41-4678-82FB-8ABAFCCCE4EF}">
      <dsp:nvSpPr>
        <dsp:cNvPr id="0" name=""/>
        <dsp:cNvSpPr/>
      </dsp:nvSpPr>
      <dsp:spPr>
        <a:xfrm>
          <a:off x="579671" y="2624080"/>
          <a:ext cx="722858" cy="459014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8FCEA-8F27-4A36-837C-B58C7EB7738E}">
      <dsp:nvSpPr>
        <dsp:cNvPr id="0" name=""/>
        <dsp:cNvSpPr/>
      </dsp:nvSpPr>
      <dsp:spPr>
        <a:xfrm>
          <a:off x="659988" y="2700381"/>
          <a:ext cx="722858" cy="459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050" b="1" kern="1200" dirty="0"/>
            <a:t>Acúmulo de capitais</a:t>
          </a:r>
        </a:p>
      </dsp:txBody>
      <dsp:txXfrm>
        <a:off x="673432" y="2713825"/>
        <a:ext cx="695970" cy="432126"/>
      </dsp:txXfrm>
    </dsp:sp>
    <dsp:sp modelId="{5877182A-EC89-49F7-BC0F-627E6BE1C1B1}">
      <dsp:nvSpPr>
        <dsp:cNvPr id="0" name=""/>
        <dsp:cNvSpPr/>
      </dsp:nvSpPr>
      <dsp:spPr>
        <a:xfrm>
          <a:off x="28679" y="5004097"/>
          <a:ext cx="722858" cy="1190184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13F97-DD70-4097-9935-510335530176}">
      <dsp:nvSpPr>
        <dsp:cNvPr id="0" name=""/>
        <dsp:cNvSpPr/>
      </dsp:nvSpPr>
      <dsp:spPr>
        <a:xfrm>
          <a:off x="108996" y="5080399"/>
          <a:ext cx="722858" cy="1190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Pirataria na costa da Ásia, África e América</a:t>
          </a:r>
        </a:p>
      </dsp:txBody>
      <dsp:txXfrm>
        <a:off x="130168" y="5101571"/>
        <a:ext cx="680514" cy="1147840"/>
      </dsp:txXfrm>
    </dsp:sp>
    <dsp:sp modelId="{2279F08E-5614-4F57-A0E1-E776C2EFAEC8}">
      <dsp:nvSpPr>
        <dsp:cNvPr id="0" name=""/>
        <dsp:cNvSpPr/>
      </dsp:nvSpPr>
      <dsp:spPr>
        <a:xfrm>
          <a:off x="1252754" y="5060487"/>
          <a:ext cx="990084" cy="1196427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86402-27B4-4801-B8E2-477957EC3A7A}">
      <dsp:nvSpPr>
        <dsp:cNvPr id="0" name=""/>
        <dsp:cNvSpPr/>
      </dsp:nvSpPr>
      <dsp:spPr>
        <a:xfrm>
          <a:off x="1333071" y="5136789"/>
          <a:ext cx="990084" cy="119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Comércio com as colônias e outros países (incluindo tráfico de escravos)</a:t>
          </a:r>
        </a:p>
      </dsp:txBody>
      <dsp:txXfrm>
        <a:off x="1362070" y="5165788"/>
        <a:ext cx="932086" cy="1138429"/>
      </dsp:txXfrm>
    </dsp:sp>
    <dsp:sp modelId="{107DFBF4-505F-4440-A01C-18E041B0B5AC}">
      <dsp:nvSpPr>
        <dsp:cNvPr id="0" name=""/>
        <dsp:cNvSpPr/>
      </dsp:nvSpPr>
      <dsp:spPr>
        <a:xfrm>
          <a:off x="2706337" y="2610649"/>
          <a:ext cx="722858" cy="459014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667D8-98BF-47DF-B884-DE6D1968D7A6}">
      <dsp:nvSpPr>
        <dsp:cNvPr id="0" name=""/>
        <dsp:cNvSpPr/>
      </dsp:nvSpPr>
      <dsp:spPr>
        <a:xfrm>
          <a:off x="2786655" y="2686951"/>
          <a:ext cx="722858" cy="459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/>
            <a:t>Mão de obra farta e barata</a:t>
          </a:r>
        </a:p>
      </dsp:txBody>
      <dsp:txXfrm>
        <a:off x="2800099" y="2700395"/>
        <a:ext cx="695970" cy="432126"/>
      </dsp:txXfrm>
    </dsp:sp>
    <dsp:sp modelId="{C12337A0-B081-4425-8EA5-CF51C4EB1C9C}">
      <dsp:nvSpPr>
        <dsp:cNvPr id="0" name=""/>
        <dsp:cNvSpPr/>
      </dsp:nvSpPr>
      <dsp:spPr>
        <a:xfrm>
          <a:off x="1824977" y="3832485"/>
          <a:ext cx="1074492" cy="939135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F7B89-7F63-4239-8EF9-5199F676729D}">
      <dsp:nvSpPr>
        <dsp:cNvPr id="0" name=""/>
        <dsp:cNvSpPr/>
      </dsp:nvSpPr>
      <dsp:spPr>
        <a:xfrm>
          <a:off x="1905295" y="3908786"/>
          <a:ext cx="1074492" cy="93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Cercamentos: expulsão dos camponeses de suas terras</a:t>
          </a:r>
        </a:p>
      </dsp:txBody>
      <dsp:txXfrm>
        <a:off x="1932801" y="3936292"/>
        <a:ext cx="1019480" cy="884123"/>
      </dsp:txXfrm>
    </dsp:sp>
    <dsp:sp modelId="{C270FAC8-C0E6-4C52-A1FE-510F38A6D3A3}">
      <dsp:nvSpPr>
        <dsp:cNvPr id="0" name=""/>
        <dsp:cNvSpPr/>
      </dsp:nvSpPr>
      <dsp:spPr>
        <a:xfrm>
          <a:off x="3417023" y="3996812"/>
          <a:ext cx="1452778" cy="806066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B428B-D52A-4EC1-B68E-D52FE0D0AD9B}">
      <dsp:nvSpPr>
        <dsp:cNvPr id="0" name=""/>
        <dsp:cNvSpPr/>
      </dsp:nvSpPr>
      <dsp:spPr>
        <a:xfrm>
          <a:off x="3497341" y="4073114"/>
          <a:ext cx="1452778" cy="806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+mn-lt"/>
              <a:ea typeface="Cambria" panose="02040503050406030204" pitchFamily="18" charset="0"/>
            </a:rPr>
            <a:t>Migração de uma massa de camponeses para as cidades</a:t>
          </a:r>
          <a:endParaRPr lang="pt-BR" sz="1100" kern="1200" dirty="0"/>
        </a:p>
      </dsp:txBody>
      <dsp:txXfrm>
        <a:off x="3520950" y="4096723"/>
        <a:ext cx="1405560" cy="758848"/>
      </dsp:txXfrm>
    </dsp:sp>
    <dsp:sp modelId="{5CFA4072-F80D-4235-BE2F-81E01EDFE43B}">
      <dsp:nvSpPr>
        <dsp:cNvPr id="0" name=""/>
        <dsp:cNvSpPr/>
      </dsp:nvSpPr>
      <dsp:spPr>
        <a:xfrm>
          <a:off x="4887066" y="2624080"/>
          <a:ext cx="1021058" cy="1307205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C3AEF-AC57-4F9F-A9F0-9D38778BE653}">
      <dsp:nvSpPr>
        <dsp:cNvPr id="0" name=""/>
        <dsp:cNvSpPr/>
      </dsp:nvSpPr>
      <dsp:spPr>
        <a:xfrm>
          <a:off x="4967383" y="2700381"/>
          <a:ext cx="1021058" cy="1307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/>
            <a:t>Existência de ricas minas de carvão e de ferro necessários para a indústria</a:t>
          </a:r>
        </a:p>
      </dsp:txBody>
      <dsp:txXfrm>
        <a:off x="4997289" y="2730287"/>
        <a:ext cx="961246" cy="1247393"/>
      </dsp:txXfrm>
    </dsp:sp>
    <dsp:sp modelId="{9AEE77B2-54A7-4839-ACB8-B14A5238EDA6}">
      <dsp:nvSpPr>
        <dsp:cNvPr id="0" name=""/>
        <dsp:cNvSpPr/>
      </dsp:nvSpPr>
      <dsp:spPr>
        <a:xfrm>
          <a:off x="6068760" y="2624080"/>
          <a:ext cx="1247920" cy="1187379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D811F-FF8B-4805-B6F4-C19C1C99A8BC}">
      <dsp:nvSpPr>
        <dsp:cNvPr id="0" name=""/>
        <dsp:cNvSpPr/>
      </dsp:nvSpPr>
      <dsp:spPr>
        <a:xfrm>
          <a:off x="6149077" y="2700381"/>
          <a:ext cx="1247920" cy="118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/>
            <a:t>Rico comércio desenvolvido graças à abolição dos antigos direitos feudais</a:t>
          </a:r>
        </a:p>
      </dsp:txBody>
      <dsp:txXfrm>
        <a:off x="6183854" y="2735158"/>
        <a:ext cx="1178366" cy="1117825"/>
      </dsp:txXfrm>
    </dsp:sp>
    <dsp:sp modelId="{C42AE462-AE47-4C5A-81E6-48D5BFD4B5C9}">
      <dsp:nvSpPr>
        <dsp:cNvPr id="0" name=""/>
        <dsp:cNvSpPr/>
      </dsp:nvSpPr>
      <dsp:spPr>
        <a:xfrm>
          <a:off x="8145508" y="2617130"/>
          <a:ext cx="1574103" cy="459014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91220-DD34-4548-ABFE-3F8870BA0987}">
      <dsp:nvSpPr>
        <dsp:cNvPr id="0" name=""/>
        <dsp:cNvSpPr/>
      </dsp:nvSpPr>
      <dsp:spPr>
        <a:xfrm>
          <a:off x="8225826" y="2693432"/>
          <a:ext cx="1574103" cy="459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Puritanismo </a:t>
          </a:r>
          <a:endParaRPr lang="pt-BR" sz="1050" b="1" kern="1200" dirty="0"/>
        </a:p>
      </dsp:txBody>
      <dsp:txXfrm>
        <a:off x="8239270" y="2706876"/>
        <a:ext cx="1547215" cy="432126"/>
      </dsp:txXfrm>
    </dsp:sp>
    <dsp:sp modelId="{AB555DB0-E430-4795-835C-783FEA5A4136}">
      <dsp:nvSpPr>
        <dsp:cNvPr id="0" name=""/>
        <dsp:cNvSpPr/>
      </dsp:nvSpPr>
      <dsp:spPr>
        <a:xfrm>
          <a:off x="7202774" y="5005094"/>
          <a:ext cx="722858" cy="752490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BAD7-7DE3-48B0-BADA-5C558D2FAC8C}">
      <dsp:nvSpPr>
        <dsp:cNvPr id="0" name=""/>
        <dsp:cNvSpPr/>
      </dsp:nvSpPr>
      <dsp:spPr>
        <a:xfrm>
          <a:off x="7283091" y="5081395"/>
          <a:ext cx="722858" cy="752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Não condenava o lucro</a:t>
          </a:r>
        </a:p>
      </dsp:txBody>
      <dsp:txXfrm>
        <a:off x="7304263" y="5102567"/>
        <a:ext cx="680514" cy="710146"/>
      </dsp:txXfrm>
    </dsp:sp>
    <dsp:sp modelId="{BA292F03-6CF3-4B2C-83BB-B69251506E5F}">
      <dsp:nvSpPr>
        <dsp:cNvPr id="0" name=""/>
        <dsp:cNvSpPr/>
      </dsp:nvSpPr>
      <dsp:spPr>
        <a:xfrm>
          <a:off x="8552012" y="5076544"/>
          <a:ext cx="1429437" cy="681164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E7C3B-8259-4E09-A3C1-3FD051D0CAFE}">
      <dsp:nvSpPr>
        <dsp:cNvPr id="0" name=""/>
        <dsp:cNvSpPr/>
      </dsp:nvSpPr>
      <dsp:spPr>
        <a:xfrm>
          <a:off x="8632330" y="5152846"/>
          <a:ext cx="1429437" cy="681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Pregava vida disciplinada e voltada para o trabalho e para a oração</a:t>
          </a:r>
        </a:p>
      </dsp:txBody>
      <dsp:txXfrm>
        <a:off x="8652281" y="5172797"/>
        <a:ext cx="1389535" cy="641262"/>
      </dsp:txXfrm>
    </dsp:sp>
    <dsp:sp modelId="{2FBEB9A0-D8DB-4858-9271-B40668F38499}">
      <dsp:nvSpPr>
        <dsp:cNvPr id="0" name=""/>
        <dsp:cNvSpPr/>
      </dsp:nvSpPr>
      <dsp:spPr>
        <a:xfrm>
          <a:off x="9920908" y="2668104"/>
          <a:ext cx="722858" cy="459014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D6575-A5A3-4018-AC7B-3389DB7D00D1}">
      <dsp:nvSpPr>
        <dsp:cNvPr id="0" name=""/>
        <dsp:cNvSpPr/>
      </dsp:nvSpPr>
      <dsp:spPr>
        <a:xfrm>
          <a:off x="10001226" y="2744405"/>
          <a:ext cx="722858" cy="459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/>
            <a:t>Revolução Gloriosa</a:t>
          </a:r>
        </a:p>
      </dsp:txBody>
      <dsp:txXfrm>
        <a:off x="10014670" y="2757849"/>
        <a:ext cx="695970" cy="432126"/>
      </dsp:txXfrm>
    </dsp:sp>
    <dsp:sp modelId="{DA27CF31-E077-421C-AAC6-8A3FCE7A9246}">
      <dsp:nvSpPr>
        <dsp:cNvPr id="0" name=""/>
        <dsp:cNvSpPr/>
      </dsp:nvSpPr>
      <dsp:spPr>
        <a:xfrm>
          <a:off x="9398220" y="3356128"/>
          <a:ext cx="1713802" cy="1176602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2E20B-0FE0-4227-A4CC-B6BD5746422C}">
      <dsp:nvSpPr>
        <dsp:cNvPr id="0" name=""/>
        <dsp:cNvSpPr/>
      </dsp:nvSpPr>
      <dsp:spPr>
        <a:xfrm>
          <a:off x="9478538" y="3432430"/>
          <a:ext cx="1713802" cy="11766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Estabilidade política, criando condições para o desenvolvimento do capitalismo</a:t>
          </a:r>
        </a:p>
      </dsp:txBody>
      <dsp:txXfrm>
        <a:off x="9512999" y="3466891"/>
        <a:ext cx="1644880" cy="1107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BFE80-6A26-4BFC-8A81-5A0248E75434}">
      <dsp:nvSpPr>
        <dsp:cNvPr id="0" name=""/>
        <dsp:cNvSpPr/>
      </dsp:nvSpPr>
      <dsp:spPr>
        <a:xfrm>
          <a:off x="1405" y="153271"/>
          <a:ext cx="1862421" cy="1862421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Razão</a:t>
          </a:r>
        </a:p>
      </dsp:txBody>
      <dsp:txXfrm>
        <a:off x="274150" y="426016"/>
        <a:ext cx="1316931" cy="1316931"/>
      </dsp:txXfrm>
    </dsp:sp>
    <dsp:sp modelId="{727C6F31-5794-43AD-A35B-6E81A10A6E48}">
      <dsp:nvSpPr>
        <dsp:cNvPr id="0" name=""/>
        <dsp:cNvSpPr/>
      </dsp:nvSpPr>
      <dsp:spPr>
        <a:xfrm>
          <a:off x="2015055" y="544379"/>
          <a:ext cx="1080204" cy="1080204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2158236" y="957449"/>
        <a:ext cx="793842" cy="254064"/>
      </dsp:txXfrm>
    </dsp:sp>
    <dsp:sp modelId="{4437D8D2-80BB-43F8-8D1C-CD57AF2DDF80}">
      <dsp:nvSpPr>
        <dsp:cNvPr id="0" name=""/>
        <dsp:cNvSpPr/>
      </dsp:nvSpPr>
      <dsp:spPr>
        <a:xfrm>
          <a:off x="3246489" y="153271"/>
          <a:ext cx="1862421" cy="1862421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Pensamento crítico</a:t>
          </a:r>
        </a:p>
      </dsp:txBody>
      <dsp:txXfrm>
        <a:off x="3519234" y="426016"/>
        <a:ext cx="1316931" cy="1316931"/>
      </dsp:txXfrm>
    </dsp:sp>
    <dsp:sp modelId="{20B47A25-07CA-4BFD-9A9A-7BC46AECD95A}">
      <dsp:nvSpPr>
        <dsp:cNvPr id="0" name=""/>
        <dsp:cNvSpPr/>
      </dsp:nvSpPr>
      <dsp:spPr>
        <a:xfrm>
          <a:off x="5290742" y="544379"/>
          <a:ext cx="1080204" cy="1080204"/>
        </a:xfrm>
        <a:prstGeom prst="mathEqual">
          <a:avLst/>
        </a:prstGeom>
        <a:solidFill>
          <a:schemeClr val="accent3">
            <a:shade val="90000"/>
            <a:hueOff val="0"/>
            <a:satOff val="0"/>
            <a:lumOff val="23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500" kern="1200" dirty="0"/>
        </a:p>
      </dsp:txBody>
      <dsp:txXfrm>
        <a:off x="5433923" y="766901"/>
        <a:ext cx="793842" cy="635160"/>
      </dsp:txXfrm>
    </dsp:sp>
    <dsp:sp modelId="{44DCC475-3880-47F7-BAF9-210D9E3239A8}">
      <dsp:nvSpPr>
        <dsp:cNvPr id="0" name=""/>
        <dsp:cNvSpPr/>
      </dsp:nvSpPr>
      <dsp:spPr>
        <a:xfrm>
          <a:off x="6492978" y="108703"/>
          <a:ext cx="1862421" cy="1862421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rgbClr val="7F7F7F"/>
              </a:solidFill>
            </a:rPr>
            <a:t>Esclarecimento</a:t>
          </a:r>
          <a:r>
            <a:rPr lang="pt-BR" sz="1800" kern="1200" dirty="0">
              <a:solidFill>
                <a:srgbClr val="7F7F7F"/>
              </a:solidFill>
            </a:rPr>
            <a:t> (Luzes)</a:t>
          </a:r>
        </a:p>
      </dsp:txBody>
      <dsp:txXfrm>
        <a:off x="6765723" y="381448"/>
        <a:ext cx="1316931" cy="13169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4D681-08FC-41FE-8255-E5ECC9E5B6BE}">
      <dsp:nvSpPr>
        <dsp:cNvPr id="0" name=""/>
        <dsp:cNvSpPr/>
      </dsp:nvSpPr>
      <dsp:spPr>
        <a:xfrm rot="5400000">
          <a:off x="352885" y="2511655"/>
          <a:ext cx="1061958" cy="17670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6E91B-1DBB-499D-947D-52C6A844A0DE}">
      <dsp:nvSpPr>
        <dsp:cNvPr id="0" name=""/>
        <dsp:cNvSpPr/>
      </dsp:nvSpPr>
      <dsp:spPr>
        <a:xfrm>
          <a:off x="175618" y="3039629"/>
          <a:ext cx="1595325" cy="139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Mecanização da indústria de tecidos de algodão em função da demanda.</a:t>
          </a:r>
        </a:p>
      </dsp:txBody>
      <dsp:txXfrm>
        <a:off x="175618" y="3039629"/>
        <a:ext cx="1595325" cy="1398396"/>
      </dsp:txXfrm>
    </dsp:sp>
    <dsp:sp modelId="{613D2004-9020-430E-B91B-E1A4A10D5EE0}">
      <dsp:nvSpPr>
        <dsp:cNvPr id="0" name=""/>
        <dsp:cNvSpPr/>
      </dsp:nvSpPr>
      <dsp:spPr>
        <a:xfrm>
          <a:off x="1469938" y="2381561"/>
          <a:ext cx="301004" cy="301004"/>
        </a:xfrm>
        <a:prstGeom prst="triangle">
          <a:avLst>
            <a:gd name="adj" fmla="val 100000"/>
          </a:avLst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 w="12700" cap="flat" cmpd="sng" algn="ctr">
          <a:solidFill>
            <a:schemeClr val="accent5">
              <a:hueOff val="-675854"/>
              <a:satOff val="-1742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AA94C-0FBB-41D0-AEB4-D4B0CE0880E2}">
      <dsp:nvSpPr>
        <dsp:cNvPr id="0" name=""/>
        <dsp:cNvSpPr/>
      </dsp:nvSpPr>
      <dsp:spPr>
        <a:xfrm rot="5400000">
          <a:off x="2305875" y="2028385"/>
          <a:ext cx="1061958" cy="17670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3052A-CBA3-49AF-976E-37900E03419A}">
      <dsp:nvSpPr>
        <dsp:cNvPr id="0" name=""/>
        <dsp:cNvSpPr/>
      </dsp:nvSpPr>
      <dsp:spPr>
        <a:xfrm>
          <a:off x="2128608" y="2556360"/>
          <a:ext cx="1595325" cy="139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A utilização do vapor exige material mais resistente.</a:t>
          </a:r>
        </a:p>
      </dsp:txBody>
      <dsp:txXfrm>
        <a:off x="2128608" y="2556360"/>
        <a:ext cx="1595325" cy="1398396"/>
      </dsp:txXfrm>
    </dsp:sp>
    <dsp:sp modelId="{E472E29E-8841-405E-A186-B2BFFFDE6DF7}">
      <dsp:nvSpPr>
        <dsp:cNvPr id="0" name=""/>
        <dsp:cNvSpPr/>
      </dsp:nvSpPr>
      <dsp:spPr>
        <a:xfrm>
          <a:off x="3422928" y="1898291"/>
          <a:ext cx="301004" cy="301004"/>
        </a:xfrm>
        <a:prstGeom prst="triangle">
          <a:avLst>
            <a:gd name="adj" fmla="val 100000"/>
          </a:avLst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 w="12700" cap="flat" cmpd="sng" algn="ctr">
          <a:solidFill>
            <a:schemeClr val="accent5">
              <a:hueOff val="-2027563"/>
              <a:satOff val="-5226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DA8A5-93FE-4C08-B7C5-20236178482F}">
      <dsp:nvSpPr>
        <dsp:cNvPr id="0" name=""/>
        <dsp:cNvSpPr/>
      </dsp:nvSpPr>
      <dsp:spPr>
        <a:xfrm rot="5400000">
          <a:off x="4258864" y="1545116"/>
          <a:ext cx="1061958" cy="17670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C9250-2BAB-4716-8BDC-1A68380F8FA4}">
      <dsp:nvSpPr>
        <dsp:cNvPr id="0" name=""/>
        <dsp:cNvSpPr/>
      </dsp:nvSpPr>
      <dsp:spPr>
        <a:xfrm>
          <a:off x="4051358" y="2073091"/>
          <a:ext cx="1710651" cy="139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Desenvolvimento da metalurgia.</a:t>
          </a:r>
        </a:p>
      </dsp:txBody>
      <dsp:txXfrm>
        <a:off x="4051358" y="2073091"/>
        <a:ext cx="1710651" cy="1398396"/>
      </dsp:txXfrm>
    </dsp:sp>
    <dsp:sp modelId="{41C92B1D-E86D-443F-963D-738E7B9C4618}">
      <dsp:nvSpPr>
        <dsp:cNvPr id="0" name=""/>
        <dsp:cNvSpPr/>
      </dsp:nvSpPr>
      <dsp:spPr>
        <a:xfrm>
          <a:off x="5375918" y="1415022"/>
          <a:ext cx="301004" cy="301004"/>
        </a:xfrm>
        <a:prstGeom prst="triangle">
          <a:avLst>
            <a:gd name="adj" fmla="val 1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214D6-C0FE-4297-83A0-D336CC9B6832}">
      <dsp:nvSpPr>
        <dsp:cNvPr id="0" name=""/>
        <dsp:cNvSpPr/>
      </dsp:nvSpPr>
      <dsp:spPr>
        <a:xfrm rot="5400000">
          <a:off x="6211854" y="1061847"/>
          <a:ext cx="1061958" cy="17670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6B2B8-5CE9-4114-8D39-7F16A9A80A13}">
      <dsp:nvSpPr>
        <dsp:cNvPr id="0" name=""/>
        <dsp:cNvSpPr/>
      </dsp:nvSpPr>
      <dsp:spPr>
        <a:xfrm>
          <a:off x="6034587" y="1589822"/>
          <a:ext cx="1595325" cy="139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Máquinas feitas de ferro permitem a difusão da utilização do vapor em outros setores.</a:t>
          </a:r>
        </a:p>
      </dsp:txBody>
      <dsp:txXfrm>
        <a:off x="6034587" y="1589822"/>
        <a:ext cx="1595325" cy="1398396"/>
      </dsp:txXfrm>
    </dsp:sp>
    <dsp:sp modelId="{92C98F25-B1C3-4887-B367-C7C54A3EA83E}">
      <dsp:nvSpPr>
        <dsp:cNvPr id="0" name=""/>
        <dsp:cNvSpPr/>
      </dsp:nvSpPr>
      <dsp:spPr>
        <a:xfrm>
          <a:off x="7328907" y="931753"/>
          <a:ext cx="301004" cy="301004"/>
        </a:xfrm>
        <a:prstGeom prst="triangle">
          <a:avLst>
            <a:gd name="adj" fmla="val 100000"/>
          </a:avLst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 w="12700" cap="flat" cmpd="sng" algn="ctr">
          <a:solidFill>
            <a:schemeClr val="accent5">
              <a:hueOff val="-4730980"/>
              <a:satOff val="-12193"/>
              <a:lumOff val="-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B122B-066B-482E-8389-4403E365624C}">
      <dsp:nvSpPr>
        <dsp:cNvPr id="0" name=""/>
        <dsp:cNvSpPr/>
      </dsp:nvSpPr>
      <dsp:spPr>
        <a:xfrm rot="5400000">
          <a:off x="8164844" y="578578"/>
          <a:ext cx="1061958" cy="17670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D0CFD-AA51-4D8C-A663-58CC47F6676D}">
      <dsp:nvSpPr>
        <dsp:cNvPr id="0" name=""/>
        <dsp:cNvSpPr/>
      </dsp:nvSpPr>
      <dsp:spPr>
        <a:xfrm>
          <a:off x="7987576" y="1106552"/>
          <a:ext cx="1595325" cy="139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Criação do barco e da locomotiva a vapor = revolução nos transportes.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7987576" y="1106552"/>
        <a:ext cx="1595325" cy="1398396"/>
      </dsp:txXfrm>
    </dsp:sp>
    <dsp:sp modelId="{70A8F29D-3045-4E5E-9EA8-34264EA4F98C}">
      <dsp:nvSpPr>
        <dsp:cNvPr id="0" name=""/>
        <dsp:cNvSpPr/>
      </dsp:nvSpPr>
      <dsp:spPr>
        <a:xfrm>
          <a:off x="9281897" y="448484"/>
          <a:ext cx="301004" cy="301004"/>
        </a:xfrm>
        <a:prstGeom prst="triangle">
          <a:avLst>
            <a:gd name="adj" fmla="val 100000"/>
          </a:avLst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 w="12700" cap="flat" cmpd="sng" algn="ctr">
          <a:solidFill>
            <a:schemeClr val="accent5">
              <a:hueOff val="-6082688"/>
              <a:satOff val="-15677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6D1A3-35D4-46DF-A431-F1FF81D32193}">
      <dsp:nvSpPr>
        <dsp:cNvPr id="0" name=""/>
        <dsp:cNvSpPr/>
      </dsp:nvSpPr>
      <dsp:spPr>
        <a:xfrm rot="5400000">
          <a:off x="10117833" y="95308"/>
          <a:ext cx="1061958" cy="17670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7F01C-1FF2-40C4-90B1-15A4F28E4321}">
      <dsp:nvSpPr>
        <dsp:cNvPr id="0" name=""/>
        <dsp:cNvSpPr/>
      </dsp:nvSpPr>
      <dsp:spPr>
        <a:xfrm>
          <a:off x="9940566" y="623283"/>
          <a:ext cx="1595325" cy="139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Ampliação dos mercados e impulso para a industrialização de outros países.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sp:txBody>
      <dsp:txXfrm>
        <a:off x="9940566" y="623283"/>
        <a:ext cx="1595325" cy="139839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02EE3-3F56-47F8-848F-8AE44122ECD1}">
      <dsp:nvSpPr>
        <dsp:cNvPr id="0" name=""/>
        <dsp:cNvSpPr/>
      </dsp:nvSpPr>
      <dsp:spPr>
        <a:xfrm>
          <a:off x="1083200" y="775048"/>
          <a:ext cx="1874567" cy="187485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7499C-FF21-4EEE-8D7D-65F7911E1F47}">
      <dsp:nvSpPr>
        <dsp:cNvPr id="0" name=""/>
        <dsp:cNvSpPr/>
      </dsp:nvSpPr>
      <dsp:spPr>
        <a:xfrm>
          <a:off x="1497541" y="1451927"/>
          <a:ext cx="1041660" cy="52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Revolução Industrial</a:t>
          </a:r>
        </a:p>
      </dsp:txBody>
      <dsp:txXfrm>
        <a:off x="1497541" y="1451927"/>
        <a:ext cx="1041660" cy="520705"/>
      </dsp:txXfrm>
    </dsp:sp>
    <dsp:sp modelId="{6146D5E9-8661-4532-8E1E-126219FFFEA2}">
      <dsp:nvSpPr>
        <dsp:cNvPr id="0" name=""/>
        <dsp:cNvSpPr/>
      </dsp:nvSpPr>
      <dsp:spPr>
        <a:xfrm>
          <a:off x="562546" y="1852290"/>
          <a:ext cx="1874567" cy="187485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5621E-EE35-44A1-A6E8-DCBFE1FDA342}">
      <dsp:nvSpPr>
        <dsp:cNvPr id="0" name=""/>
        <dsp:cNvSpPr/>
      </dsp:nvSpPr>
      <dsp:spPr>
        <a:xfrm>
          <a:off x="978999" y="2535400"/>
          <a:ext cx="1041660" cy="52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Consolidação do capitalismo</a:t>
          </a:r>
        </a:p>
      </dsp:txBody>
      <dsp:txXfrm>
        <a:off x="978999" y="2535400"/>
        <a:ext cx="1041660" cy="520705"/>
      </dsp:txXfrm>
    </dsp:sp>
    <dsp:sp modelId="{30241117-438F-46B5-BA40-92E9F90F96E7}">
      <dsp:nvSpPr>
        <dsp:cNvPr id="0" name=""/>
        <dsp:cNvSpPr/>
      </dsp:nvSpPr>
      <dsp:spPr>
        <a:xfrm>
          <a:off x="1216620" y="3058443"/>
          <a:ext cx="1610543" cy="16111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7BBC5-7C7C-4A8C-80E4-16CD6478216E}">
      <dsp:nvSpPr>
        <dsp:cNvPr id="0" name=""/>
        <dsp:cNvSpPr/>
      </dsp:nvSpPr>
      <dsp:spPr>
        <a:xfrm>
          <a:off x="1500005" y="3620431"/>
          <a:ext cx="1041660" cy="52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Duas novas camadas socias</a:t>
          </a:r>
        </a:p>
      </dsp:txBody>
      <dsp:txXfrm>
        <a:off x="1500005" y="3620431"/>
        <a:ext cx="1041660" cy="52070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28FF9-5CF7-4CF5-8693-98399B8C427C}">
      <dsp:nvSpPr>
        <dsp:cNvPr id="0" name=""/>
        <dsp:cNvSpPr/>
      </dsp:nvSpPr>
      <dsp:spPr>
        <a:xfrm>
          <a:off x="470380" y="0"/>
          <a:ext cx="3792289" cy="379228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D9B0C-3F77-4DB7-9088-D520F588CBAB}">
      <dsp:nvSpPr>
        <dsp:cNvPr id="0" name=""/>
        <dsp:cNvSpPr/>
      </dsp:nvSpPr>
      <dsp:spPr>
        <a:xfrm>
          <a:off x="2467244" y="379754"/>
          <a:ext cx="2263549" cy="1092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Burguesia industrial</a:t>
          </a:r>
          <a:r>
            <a:rPr lang="pt-BR" sz="1400" kern="1200" dirty="0"/>
            <a:t>: donos das matérias-primas, das fábricas e das máquinas</a:t>
          </a:r>
        </a:p>
      </dsp:txBody>
      <dsp:txXfrm>
        <a:off x="2520553" y="433063"/>
        <a:ext cx="2156931" cy="985432"/>
      </dsp:txXfrm>
    </dsp:sp>
    <dsp:sp modelId="{E804F305-592A-48F3-BAFA-C70F10505C0C}">
      <dsp:nvSpPr>
        <dsp:cNvPr id="0" name=""/>
        <dsp:cNvSpPr/>
      </dsp:nvSpPr>
      <dsp:spPr>
        <a:xfrm>
          <a:off x="2431872" y="1836220"/>
          <a:ext cx="2334294" cy="12118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Operariado</a:t>
          </a:r>
          <a:r>
            <a:rPr lang="pt-BR" sz="1400" kern="1200" dirty="0"/>
            <a:t>: pessoas que trocavam sua força de trabalho por um salário</a:t>
          </a:r>
        </a:p>
      </dsp:txBody>
      <dsp:txXfrm>
        <a:off x="2491032" y="1895380"/>
        <a:ext cx="2215974" cy="10935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41B80-4310-48CF-B0B8-BB8EBBF2FFE0}">
      <dsp:nvSpPr>
        <dsp:cNvPr id="0" name=""/>
        <dsp:cNvSpPr/>
      </dsp:nvSpPr>
      <dsp:spPr>
        <a:xfrm>
          <a:off x="1998402" y="2994818"/>
          <a:ext cx="2442491" cy="2442491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Perda do conhecimento do processo produtivo pelo trabalhador</a:t>
          </a:r>
        </a:p>
      </dsp:txBody>
      <dsp:txXfrm>
        <a:off x="2489451" y="3566960"/>
        <a:ext cx="1460393" cy="1255491"/>
      </dsp:txXfrm>
    </dsp:sp>
    <dsp:sp modelId="{F466A95B-95C8-41A5-A822-043E065241D5}">
      <dsp:nvSpPr>
        <dsp:cNvPr id="0" name=""/>
        <dsp:cNvSpPr/>
      </dsp:nvSpPr>
      <dsp:spPr>
        <a:xfrm>
          <a:off x="577316" y="2417502"/>
          <a:ext cx="1776357" cy="1776357"/>
        </a:xfrm>
        <a:prstGeom prst="gear6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Maior produtividade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 </a:t>
          </a:r>
        </a:p>
      </dsp:txBody>
      <dsp:txXfrm>
        <a:off x="1024519" y="2867408"/>
        <a:ext cx="881951" cy="876545"/>
      </dsp:txXfrm>
    </dsp:sp>
    <dsp:sp modelId="{26A573AD-2F29-4105-9EEB-3F06CB616783}">
      <dsp:nvSpPr>
        <dsp:cNvPr id="0" name=""/>
        <dsp:cNvSpPr/>
      </dsp:nvSpPr>
      <dsp:spPr>
        <a:xfrm rot="20700000">
          <a:off x="1572257" y="1191996"/>
          <a:ext cx="1740467" cy="1740467"/>
        </a:xfrm>
        <a:prstGeom prst="gear6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Maior divisão do trabalho</a:t>
          </a:r>
        </a:p>
      </dsp:txBody>
      <dsp:txXfrm rot="-20700000">
        <a:off x="1953993" y="1573732"/>
        <a:ext cx="976996" cy="976996"/>
      </dsp:txXfrm>
    </dsp:sp>
    <dsp:sp modelId="{B79445B1-6F5B-48B6-8EF4-D36A2A36EA97}">
      <dsp:nvSpPr>
        <dsp:cNvPr id="0" name=""/>
        <dsp:cNvSpPr/>
      </dsp:nvSpPr>
      <dsp:spPr>
        <a:xfrm>
          <a:off x="1813303" y="2624706"/>
          <a:ext cx="3126389" cy="3126389"/>
        </a:xfrm>
        <a:prstGeom prst="circularArrow">
          <a:avLst>
            <a:gd name="adj1" fmla="val 4687"/>
            <a:gd name="adj2" fmla="val 299029"/>
            <a:gd name="adj3" fmla="val 2521785"/>
            <a:gd name="adj4" fmla="val 1584922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0704C-2138-4966-A832-F2060CDC6A19}">
      <dsp:nvSpPr>
        <dsp:cNvPr id="0" name=""/>
        <dsp:cNvSpPr/>
      </dsp:nvSpPr>
      <dsp:spPr>
        <a:xfrm>
          <a:off x="262726" y="2023403"/>
          <a:ext cx="2271517" cy="22715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98342-0420-4F4F-B127-9C40D90FD07A}">
      <dsp:nvSpPr>
        <dsp:cNvPr id="0" name=""/>
        <dsp:cNvSpPr/>
      </dsp:nvSpPr>
      <dsp:spPr>
        <a:xfrm>
          <a:off x="1169669" y="809710"/>
          <a:ext cx="2449153" cy="24491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50E17-B124-47AA-87A5-0812418520DE}">
      <dsp:nvSpPr>
        <dsp:cNvPr id="0" name=""/>
        <dsp:cNvSpPr/>
      </dsp:nvSpPr>
      <dsp:spPr>
        <a:xfrm>
          <a:off x="-6288782" y="-962008"/>
          <a:ext cx="7485696" cy="7485696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6356A-FED4-4453-9446-1E2E2FE93FD0}">
      <dsp:nvSpPr>
        <dsp:cNvPr id="0" name=""/>
        <dsp:cNvSpPr/>
      </dsp:nvSpPr>
      <dsp:spPr>
        <a:xfrm>
          <a:off x="626380" y="289764"/>
          <a:ext cx="10863896" cy="11312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9139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Melhorias técnicas na agricultura e desenvolvimento da medicina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Aumento da população mundial </a:t>
          </a:r>
        </a:p>
      </dsp:txBody>
      <dsp:txXfrm>
        <a:off x="626380" y="289764"/>
        <a:ext cx="10863896" cy="1131243"/>
      </dsp:txXfrm>
    </dsp:sp>
    <dsp:sp modelId="{2C061E2A-24B1-43B6-9513-582A1A1682A9}">
      <dsp:nvSpPr>
        <dsp:cNvPr id="0" name=""/>
        <dsp:cNvSpPr/>
      </dsp:nvSpPr>
      <dsp:spPr>
        <a:xfrm>
          <a:off x="91624" y="320630"/>
          <a:ext cx="1069510" cy="10695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BEF216-3E8B-41C0-AEB5-429B23442925}">
      <dsp:nvSpPr>
        <dsp:cNvPr id="0" name=""/>
        <dsp:cNvSpPr/>
      </dsp:nvSpPr>
      <dsp:spPr>
        <a:xfrm>
          <a:off x="1144928" y="1583847"/>
          <a:ext cx="10373356" cy="1374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9139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latin typeface="Roboto" panose="02000000000000000000" pitchFamily="2" charset="0"/>
              <a:ea typeface="Roboto" panose="02000000000000000000" pitchFamily="2" charset="0"/>
            </a:rPr>
            <a:t>Crescimento dos transportes terrestres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>
              <a:latin typeface="Roboto" panose="02000000000000000000" pitchFamily="2" charset="0"/>
              <a:ea typeface="Roboto" panose="02000000000000000000" pitchFamily="2" charset="0"/>
            </a:rPr>
            <a:t>Diminuição do tempo das viagens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>
              <a:latin typeface="Roboto" panose="02000000000000000000" pitchFamily="2" charset="0"/>
              <a:ea typeface="Roboto" panose="02000000000000000000" pitchFamily="2" charset="0"/>
            </a:rPr>
            <a:t>Maior circulação de pessoas e mercadorias</a:t>
          </a:r>
        </a:p>
      </dsp:txBody>
      <dsp:txXfrm>
        <a:off x="1144928" y="1583847"/>
        <a:ext cx="10373356" cy="1374937"/>
      </dsp:txXfrm>
    </dsp:sp>
    <dsp:sp modelId="{4206CC47-D215-49C0-8F78-BC30EB1F2977}">
      <dsp:nvSpPr>
        <dsp:cNvPr id="0" name=""/>
        <dsp:cNvSpPr/>
      </dsp:nvSpPr>
      <dsp:spPr>
        <a:xfrm>
          <a:off x="563175" y="1648244"/>
          <a:ext cx="1158868" cy="1246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380762-040E-4957-8858-1355442CC430}">
      <dsp:nvSpPr>
        <dsp:cNvPr id="0" name=""/>
        <dsp:cNvSpPr/>
      </dsp:nvSpPr>
      <dsp:spPr>
        <a:xfrm>
          <a:off x="1116920" y="3181461"/>
          <a:ext cx="10373356" cy="855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9139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latin typeface="Roboto" panose="02000000000000000000" pitchFamily="2" charset="0"/>
              <a:ea typeface="Roboto" panose="02000000000000000000" pitchFamily="2" charset="0"/>
            </a:rPr>
            <a:t>Desenvolvimentos dos transportes por rios e mares</a:t>
          </a:r>
          <a:endParaRPr lang="pt-BR" sz="24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Aumento da migração entre os continentes</a:t>
          </a:r>
        </a:p>
      </dsp:txBody>
      <dsp:txXfrm>
        <a:off x="1116920" y="3181461"/>
        <a:ext cx="10373356" cy="855608"/>
      </dsp:txXfrm>
    </dsp:sp>
    <dsp:sp modelId="{6582977A-D34A-4800-B06F-15F7BBE4B7C6}">
      <dsp:nvSpPr>
        <dsp:cNvPr id="0" name=""/>
        <dsp:cNvSpPr/>
      </dsp:nvSpPr>
      <dsp:spPr>
        <a:xfrm>
          <a:off x="488860" y="3046520"/>
          <a:ext cx="1069510" cy="10695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2E6C8D-4DAB-47FA-AA89-A9126D973B28}">
      <dsp:nvSpPr>
        <dsp:cNvPr id="0" name=""/>
        <dsp:cNvSpPr/>
      </dsp:nvSpPr>
      <dsp:spPr>
        <a:xfrm>
          <a:off x="626380" y="4278488"/>
          <a:ext cx="10863896" cy="855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913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Mudanças na forma de ver e viver o mundo</a:t>
          </a:r>
        </a:p>
      </dsp:txBody>
      <dsp:txXfrm>
        <a:off x="626380" y="4278488"/>
        <a:ext cx="10863896" cy="855608"/>
      </dsp:txXfrm>
    </dsp:sp>
    <dsp:sp modelId="{4DE3F8B0-99D7-41B4-825C-FC7E4C3067CF}">
      <dsp:nvSpPr>
        <dsp:cNvPr id="0" name=""/>
        <dsp:cNvSpPr/>
      </dsp:nvSpPr>
      <dsp:spPr>
        <a:xfrm>
          <a:off x="91624" y="4171537"/>
          <a:ext cx="1069510" cy="10695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289CC-F326-4CA5-9878-01F901538A76}">
      <dsp:nvSpPr>
        <dsp:cNvPr id="0" name=""/>
        <dsp:cNvSpPr/>
      </dsp:nvSpPr>
      <dsp:spPr>
        <a:xfrm rot="5400000">
          <a:off x="216366" y="1115496"/>
          <a:ext cx="806280" cy="917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ECE2A-766E-4524-BB20-0185C94EA22B}">
      <dsp:nvSpPr>
        <dsp:cNvPr id="0" name=""/>
        <dsp:cNvSpPr/>
      </dsp:nvSpPr>
      <dsp:spPr>
        <a:xfrm>
          <a:off x="2751" y="221718"/>
          <a:ext cx="1357302" cy="950067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Baixa produtividade agrícola</a:t>
          </a:r>
        </a:p>
      </dsp:txBody>
      <dsp:txXfrm>
        <a:off x="49138" y="268105"/>
        <a:ext cx="1264528" cy="857293"/>
      </dsp:txXfrm>
    </dsp:sp>
    <dsp:sp modelId="{7932F911-7F8A-4D69-A20D-63601894F6A1}">
      <dsp:nvSpPr>
        <dsp:cNvPr id="0" name=""/>
        <dsp:cNvSpPr/>
      </dsp:nvSpPr>
      <dsp:spPr>
        <a:xfrm>
          <a:off x="1349855" y="281720"/>
          <a:ext cx="987172" cy="76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D0D56-1F89-40D1-A02F-C0984ADF0DCC}">
      <dsp:nvSpPr>
        <dsp:cNvPr id="0" name=""/>
        <dsp:cNvSpPr/>
      </dsp:nvSpPr>
      <dsp:spPr>
        <a:xfrm rot="5400000">
          <a:off x="1341714" y="2182735"/>
          <a:ext cx="806280" cy="917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A0E2E-62BB-4E60-B226-C7F8E46931CE}">
      <dsp:nvSpPr>
        <dsp:cNvPr id="0" name=""/>
        <dsp:cNvSpPr/>
      </dsp:nvSpPr>
      <dsp:spPr>
        <a:xfrm>
          <a:off x="1128098" y="1288957"/>
          <a:ext cx="1357302" cy="950067"/>
        </a:xfrm>
        <a:prstGeom prst="roundRect">
          <a:avLst>
            <a:gd name="adj" fmla="val 166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Baixa oferta de alimentos e preços altos</a:t>
          </a:r>
        </a:p>
      </dsp:txBody>
      <dsp:txXfrm>
        <a:off x="1174485" y="1335344"/>
        <a:ext cx="1264528" cy="857293"/>
      </dsp:txXfrm>
    </dsp:sp>
    <dsp:sp modelId="{899CC5B8-B839-40F2-84F1-D7C9188AA27E}">
      <dsp:nvSpPr>
        <dsp:cNvPr id="0" name=""/>
        <dsp:cNvSpPr/>
      </dsp:nvSpPr>
      <dsp:spPr>
        <a:xfrm>
          <a:off x="2485401" y="1379568"/>
          <a:ext cx="987172" cy="76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29B0D-BAD5-45E3-90BF-87870FE1CF59}">
      <dsp:nvSpPr>
        <dsp:cNvPr id="0" name=""/>
        <dsp:cNvSpPr/>
      </dsp:nvSpPr>
      <dsp:spPr>
        <a:xfrm rot="5400000">
          <a:off x="2467062" y="3249975"/>
          <a:ext cx="806280" cy="917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576C8-92B6-443A-AA32-B78758918B4A}">
      <dsp:nvSpPr>
        <dsp:cNvPr id="0" name=""/>
        <dsp:cNvSpPr/>
      </dsp:nvSpPr>
      <dsp:spPr>
        <a:xfrm>
          <a:off x="2253446" y="2356196"/>
          <a:ext cx="1357302" cy="950067"/>
        </a:xfrm>
        <a:prstGeom prst="roundRect">
          <a:avLst>
            <a:gd name="adj" fmla="val 166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Inundações e secas na década de 1780</a:t>
          </a:r>
        </a:p>
      </dsp:txBody>
      <dsp:txXfrm>
        <a:off x="2299833" y="2402583"/>
        <a:ext cx="1264528" cy="857293"/>
      </dsp:txXfrm>
    </dsp:sp>
    <dsp:sp modelId="{9788CA67-09A2-4FAA-820D-B8E427DD66C3}">
      <dsp:nvSpPr>
        <dsp:cNvPr id="0" name=""/>
        <dsp:cNvSpPr/>
      </dsp:nvSpPr>
      <dsp:spPr>
        <a:xfrm>
          <a:off x="3610749" y="2446807"/>
          <a:ext cx="987172" cy="76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17ADB-E1A9-4FC3-B50D-43443E66736F}">
      <dsp:nvSpPr>
        <dsp:cNvPr id="0" name=""/>
        <dsp:cNvSpPr/>
      </dsp:nvSpPr>
      <dsp:spPr>
        <a:xfrm>
          <a:off x="3378794" y="3423436"/>
          <a:ext cx="1357302" cy="950067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Aumento brusco do preço dos alimentos, resultando em fome para os mais pobres</a:t>
          </a:r>
        </a:p>
      </dsp:txBody>
      <dsp:txXfrm>
        <a:off x="3425181" y="3469823"/>
        <a:ext cx="1264528" cy="85729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289CC-F326-4CA5-9878-01F901538A76}">
      <dsp:nvSpPr>
        <dsp:cNvPr id="0" name=""/>
        <dsp:cNvSpPr/>
      </dsp:nvSpPr>
      <dsp:spPr>
        <a:xfrm rot="10800000">
          <a:off x="3647964" y="1185504"/>
          <a:ext cx="906359" cy="796124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ECE2A-766E-4524-BB20-0185C94EA22B}">
      <dsp:nvSpPr>
        <dsp:cNvPr id="0" name=""/>
        <dsp:cNvSpPr/>
      </dsp:nvSpPr>
      <dsp:spPr>
        <a:xfrm>
          <a:off x="3355945" y="247867"/>
          <a:ext cx="1340204" cy="93809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Falência de empresas e desemprego</a:t>
          </a:r>
        </a:p>
      </dsp:txBody>
      <dsp:txXfrm>
        <a:off x="3401747" y="293669"/>
        <a:ext cx="1248600" cy="846495"/>
      </dsp:txXfrm>
    </dsp:sp>
    <dsp:sp modelId="{7932F911-7F8A-4D69-A20D-63601894F6A1}">
      <dsp:nvSpPr>
        <dsp:cNvPr id="0" name=""/>
        <dsp:cNvSpPr/>
      </dsp:nvSpPr>
      <dsp:spPr>
        <a:xfrm>
          <a:off x="2385214" y="307114"/>
          <a:ext cx="974737" cy="758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D0D56-1F89-40D1-A02F-C0984ADF0DCC}">
      <dsp:nvSpPr>
        <dsp:cNvPr id="0" name=""/>
        <dsp:cNvSpPr/>
      </dsp:nvSpPr>
      <dsp:spPr>
        <a:xfrm rot="10800000">
          <a:off x="2543548" y="2239300"/>
          <a:ext cx="906359" cy="796124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A0E2E-62BB-4E60-B226-C7F8E46931CE}">
      <dsp:nvSpPr>
        <dsp:cNvPr id="0" name=""/>
        <dsp:cNvSpPr/>
      </dsp:nvSpPr>
      <dsp:spPr>
        <a:xfrm>
          <a:off x="2251529" y="1301662"/>
          <a:ext cx="1340204" cy="938099"/>
        </a:xfrm>
        <a:prstGeom prst="roundRect">
          <a:avLst>
            <a:gd name="adj" fmla="val 166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Redução do poder de compra da população</a:t>
          </a:r>
        </a:p>
      </dsp:txBody>
      <dsp:txXfrm>
        <a:off x="2297331" y="1347464"/>
        <a:ext cx="1248600" cy="846495"/>
      </dsp:txXfrm>
    </dsp:sp>
    <dsp:sp modelId="{899CC5B8-B839-40F2-84F1-D7C9188AA27E}">
      <dsp:nvSpPr>
        <dsp:cNvPr id="0" name=""/>
        <dsp:cNvSpPr/>
      </dsp:nvSpPr>
      <dsp:spPr>
        <a:xfrm>
          <a:off x="1290867" y="1391132"/>
          <a:ext cx="974737" cy="758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29B0D-BAD5-45E3-90BF-87870FE1CF59}">
      <dsp:nvSpPr>
        <dsp:cNvPr id="0" name=""/>
        <dsp:cNvSpPr/>
      </dsp:nvSpPr>
      <dsp:spPr>
        <a:xfrm rot="10800000">
          <a:off x="1439133" y="3293095"/>
          <a:ext cx="906359" cy="796124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576C8-92B6-443A-AA32-B78758918B4A}">
      <dsp:nvSpPr>
        <dsp:cNvPr id="0" name=""/>
        <dsp:cNvSpPr/>
      </dsp:nvSpPr>
      <dsp:spPr>
        <a:xfrm>
          <a:off x="1147113" y="2355458"/>
          <a:ext cx="1340204" cy="938099"/>
        </a:xfrm>
        <a:prstGeom prst="roundRect">
          <a:avLst>
            <a:gd name="adj" fmla="val 166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Encarecimento dos preços das mercadorias</a:t>
          </a:r>
        </a:p>
      </dsp:txBody>
      <dsp:txXfrm>
        <a:off x="1192915" y="2401260"/>
        <a:ext cx="1248600" cy="846495"/>
      </dsp:txXfrm>
    </dsp:sp>
    <dsp:sp modelId="{9788CA67-09A2-4FAA-820D-B8E427DD66C3}">
      <dsp:nvSpPr>
        <dsp:cNvPr id="0" name=""/>
        <dsp:cNvSpPr/>
      </dsp:nvSpPr>
      <dsp:spPr>
        <a:xfrm>
          <a:off x="186452" y="2444927"/>
          <a:ext cx="974737" cy="758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17ADB-E1A9-4FC3-B50D-43443E66736F}">
      <dsp:nvSpPr>
        <dsp:cNvPr id="0" name=""/>
        <dsp:cNvSpPr/>
      </dsp:nvSpPr>
      <dsp:spPr>
        <a:xfrm>
          <a:off x="42698" y="3409253"/>
          <a:ext cx="1340204" cy="938099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Aumento dos impostos por parte da monarquia absolutista</a:t>
          </a:r>
        </a:p>
      </dsp:txBody>
      <dsp:txXfrm>
        <a:off x="88500" y="3455055"/>
        <a:ext cx="1248600" cy="84649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4A9C0-B01F-4C2A-BBB3-0E2041CBE368}">
      <dsp:nvSpPr>
        <dsp:cNvPr id="0" name=""/>
        <dsp:cNvSpPr/>
      </dsp:nvSpPr>
      <dsp:spPr>
        <a:xfrm>
          <a:off x="0" y="3170"/>
          <a:ext cx="97496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A9D18-6AA7-4234-A37A-48A09A8C52BB}">
      <dsp:nvSpPr>
        <dsp:cNvPr id="0" name=""/>
        <dsp:cNvSpPr/>
      </dsp:nvSpPr>
      <dsp:spPr>
        <a:xfrm>
          <a:off x="0" y="3170"/>
          <a:ext cx="9749638" cy="54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Necessidade de recursos para equilibrar as contas e insatisfação da população</a:t>
          </a:r>
        </a:p>
      </dsp:txBody>
      <dsp:txXfrm>
        <a:off x="0" y="3170"/>
        <a:ext cx="9749638" cy="540502"/>
      </dsp:txXfrm>
    </dsp:sp>
    <dsp:sp modelId="{915CDEFA-6BCD-4BCA-BA70-036193C75B8D}">
      <dsp:nvSpPr>
        <dsp:cNvPr id="0" name=""/>
        <dsp:cNvSpPr/>
      </dsp:nvSpPr>
      <dsp:spPr>
        <a:xfrm>
          <a:off x="0" y="543672"/>
          <a:ext cx="9749638" cy="0"/>
        </a:xfrm>
        <a:prstGeom prst="line">
          <a:avLst/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accent5">
              <a:hueOff val="-614413"/>
              <a:satOff val="-1584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E9E06-2C9A-4235-BA28-E7F6FDA961B8}">
      <dsp:nvSpPr>
        <dsp:cNvPr id="0" name=""/>
        <dsp:cNvSpPr/>
      </dsp:nvSpPr>
      <dsp:spPr>
        <a:xfrm>
          <a:off x="0" y="543672"/>
          <a:ext cx="9749638" cy="54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Governo de Luís XVI convoca os Estados Gerais</a:t>
          </a:r>
        </a:p>
      </dsp:txBody>
      <dsp:txXfrm>
        <a:off x="0" y="543672"/>
        <a:ext cx="9749638" cy="540502"/>
      </dsp:txXfrm>
    </dsp:sp>
    <dsp:sp modelId="{BFAD2D99-B0DA-441D-A168-BEE353E55C84}">
      <dsp:nvSpPr>
        <dsp:cNvPr id="0" name=""/>
        <dsp:cNvSpPr/>
      </dsp:nvSpPr>
      <dsp:spPr>
        <a:xfrm>
          <a:off x="0" y="1084175"/>
          <a:ext cx="9749638" cy="0"/>
        </a:xfrm>
        <a:prstGeom prst="line">
          <a:avLst/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accent5">
              <a:hueOff val="-1228826"/>
              <a:satOff val="-3167"/>
              <a:lumOff val="-21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37302-12BF-4B1A-9DD7-493CA9993553}">
      <dsp:nvSpPr>
        <dsp:cNvPr id="0" name=""/>
        <dsp:cNvSpPr/>
      </dsp:nvSpPr>
      <dsp:spPr>
        <a:xfrm>
          <a:off x="0" y="1084175"/>
          <a:ext cx="9749638" cy="54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Participação dos três Estados = um voto para cada</a:t>
          </a:r>
        </a:p>
      </dsp:txBody>
      <dsp:txXfrm>
        <a:off x="0" y="1084175"/>
        <a:ext cx="9749638" cy="540502"/>
      </dsp:txXfrm>
    </dsp:sp>
    <dsp:sp modelId="{712E4769-DA05-4BA3-BE82-04D1B8B236D5}">
      <dsp:nvSpPr>
        <dsp:cNvPr id="0" name=""/>
        <dsp:cNvSpPr/>
      </dsp:nvSpPr>
      <dsp:spPr>
        <a:xfrm>
          <a:off x="0" y="1624677"/>
          <a:ext cx="9749638" cy="0"/>
        </a:xfrm>
        <a:prstGeom prst="line">
          <a:avLst/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accent5">
              <a:hueOff val="-1843239"/>
              <a:satOff val="-4751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A03FE-8ED0-41CC-BF09-AFDF91A914B3}">
      <dsp:nvSpPr>
        <dsp:cNvPr id="0" name=""/>
        <dsp:cNvSpPr/>
      </dsp:nvSpPr>
      <dsp:spPr>
        <a:xfrm>
          <a:off x="0" y="1624677"/>
          <a:ext cx="9749638" cy="54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Terceiro Estado exige um voto por cabeça</a:t>
          </a:r>
        </a:p>
      </dsp:txBody>
      <dsp:txXfrm>
        <a:off x="0" y="1624677"/>
        <a:ext cx="9749638" cy="540502"/>
      </dsp:txXfrm>
    </dsp:sp>
    <dsp:sp modelId="{C874651C-1B4C-4F38-847F-25EAD5516239}">
      <dsp:nvSpPr>
        <dsp:cNvPr id="0" name=""/>
        <dsp:cNvSpPr/>
      </dsp:nvSpPr>
      <dsp:spPr>
        <a:xfrm>
          <a:off x="0" y="2165180"/>
          <a:ext cx="9749638" cy="0"/>
        </a:xfrm>
        <a:prstGeom prst="line">
          <a:avLst/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accent5">
              <a:hueOff val="-2457652"/>
              <a:satOff val="-6334"/>
              <a:lumOff val="-42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ED646-AFE1-4BB1-AE5F-592549F7DA1A}">
      <dsp:nvSpPr>
        <dsp:cNvPr id="0" name=""/>
        <dsp:cNvSpPr/>
      </dsp:nvSpPr>
      <dsp:spPr>
        <a:xfrm>
          <a:off x="0" y="2165180"/>
          <a:ext cx="9749638" cy="54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Luís XVI e nobreza recusam</a:t>
          </a:r>
          <a:endParaRPr lang="pt-BR" sz="1300" kern="1200" dirty="0">
            <a:latin typeface="+mn-lt"/>
          </a:endParaRPr>
        </a:p>
      </dsp:txBody>
      <dsp:txXfrm>
        <a:off x="0" y="2165180"/>
        <a:ext cx="9749638" cy="540502"/>
      </dsp:txXfrm>
    </dsp:sp>
    <dsp:sp modelId="{4D510C2F-7EBE-4C42-B7DE-948EE21C16A9}">
      <dsp:nvSpPr>
        <dsp:cNvPr id="0" name=""/>
        <dsp:cNvSpPr/>
      </dsp:nvSpPr>
      <dsp:spPr>
        <a:xfrm>
          <a:off x="0" y="2705682"/>
          <a:ext cx="9749638" cy="0"/>
        </a:xfrm>
        <a:prstGeom prst="line">
          <a:avLst/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accent5">
              <a:hueOff val="-3072065"/>
              <a:satOff val="-7918"/>
              <a:lumOff val="-53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3A06A-126E-41C2-998A-5671003DC43F}">
      <dsp:nvSpPr>
        <dsp:cNvPr id="0" name=""/>
        <dsp:cNvSpPr/>
      </dsp:nvSpPr>
      <dsp:spPr>
        <a:xfrm>
          <a:off x="0" y="2705682"/>
          <a:ext cx="9749638" cy="54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+mn-lt"/>
            </a:rPr>
            <a:t>Terceiro Estado se declara Assembleia Nacional</a:t>
          </a:r>
        </a:p>
      </dsp:txBody>
      <dsp:txXfrm>
        <a:off x="0" y="2705682"/>
        <a:ext cx="9749638" cy="540502"/>
      </dsp:txXfrm>
    </dsp:sp>
    <dsp:sp modelId="{A5DDEF11-C4CC-483F-8BF2-5FA4315880CE}">
      <dsp:nvSpPr>
        <dsp:cNvPr id="0" name=""/>
        <dsp:cNvSpPr/>
      </dsp:nvSpPr>
      <dsp:spPr>
        <a:xfrm>
          <a:off x="0" y="3246185"/>
          <a:ext cx="9749638" cy="0"/>
        </a:xfrm>
        <a:prstGeom prst="line">
          <a:avLst/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accent5">
              <a:hueOff val="-3686478"/>
              <a:satOff val="-9501"/>
              <a:lumOff val="-6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C1A9F-1F3C-44E2-859C-47EA1C08A78A}">
      <dsp:nvSpPr>
        <dsp:cNvPr id="0" name=""/>
        <dsp:cNvSpPr/>
      </dsp:nvSpPr>
      <dsp:spPr>
        <a:xfrm>
          <a:off x="0" y="3246185"/>
          <a:ext cx="9749638" cy="54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+mn-lt"/>
            </a:rPr>
            <a:t>Ameaças de repressão </a:t>
          </a:r>
          <a:r>
            <a:rPr lang="pt-B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→ </a:t>
          </a:r>
          <a:r>
            <a:rPr lang="pt-BR" sz="1300" kern="1200" dirty="0">
              <a:latin typeface="+mn-lt"/>
            </a:rPr>
            <a:t>Queda da Bastilha</a:t>
          </a:r>
        </a:p>
      </dsp:txBody>
      <dsp:txXfrm>
        <a:off x="0" y="3246185"/>
        <a:ext cx="9749638" cy="540502"/>
      </dsp:txXfrm>
    </dsp:sp>
    <dsp:sp modelId="{46255F8B-C36C-4276-888A-BFB2652411F6}">
      <dsp:nvSpPr>
        <dsp:cNvPr id="0" name=""/>
        <dsp:cNvSpPr/>
      </dsp:nvSpPr>
      <dsp:spPr>
        <a:xfrm>
          <a:off x="0" y="3786688"/>
          <a:ext cx="9749638" cy="0"/>
        </a:xfrm>
        <a:prstGeom prst="line">
          <a:avLst/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accent5">
              <a:hueOff val="-4300891"/>
              <a:satOff val="-11085"/>
              <a:lumOff val="-74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8140D-49AC-4BCC-97BB-5CB76AD1AD7B}">
      <dsp:nvSpPr>
        <dsp:cNvPr id="0" name=""/>
        <dsp:cNvSpPr/>
      </dsp:nvSpPr>
      <dsp:spPr>
        <a:xfrm>
          <a:off x="0" y="3786688"/>
          <a:ext cx="9749638" cy="54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+mn-lt"/>
            </a:rPr>
            <a:t>Revolta dos camponeses</a:t>
          </a:r>
        </a:p>
      </dsp:txBody>
      <dsp:txXfrm>
        <a:off x="0" y="3786688"/>
        <a:ext cx="9749638" cy="540502"/>
      </dsp:txXfrm>
    </dsp:sp>
    <dsp:sp modelId="{002B8501-15DF-4DB1-9467-67CEDB6CAE8F}">
      <dsp:nvSpPr>
        <dsp:cNvPr id="0" name=""/>
        <dsp:cNvSpPr/>
      </dsp:nvSpPr>
      <dsp:spPr>
        <a:xfrm>
          <a:off x="0" y="4327190"/>
          <a:ext cx="9749638" cy="0"/>
        </a:xfrm>
        <a:prstGeom prst="line">
          <a:avLst/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accent5">
              <a:hueOff val="-4915304"/>
              <a:satOff val="-12668"/>
              <a:lumOff val="-85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9A0FB-A825-448E-A50C-560273465E33}">
      <dsp:nvSpPr>
        <dsp:cNvPr id="0" name=""/>
        <dsp:cNvSpPr/>
      </dsp:nvSpPr>
      <dsp:spPr>
        <a:xfrm>
          <a:off x="0" y="4327190"/>
          <a:ext cx="9749638" cy="54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+mn-lt"/>
            </a:rPr>
            <a:t>Assembleia Nacional abole a servidão, os dízimos e os privilégios do clero e da nobreza </a:t>
          </a:r>
        </a:p>
      </dsp:txBody>
      <dsp:txXfrm>
        <a:off x="0" y="4327190"/>
        <a:ext cx="9749638" cy="540502"/>
      </dsp:txXfrm>
    </dsp:sp>
    <dsp:sp modelId="{C98CF6D8-4330-4CED-8D6D-0DF4CCC487CD}">
      <dsp:nvSpPr>
        <dsp:cNvPr id="0" name=""/>
        <dsp:cNvSpPr/>
      </dsp:nvSpPr>
      <dsp:spPr>
        <a:xfrm>
          <a:off x="0" y="4867693"/>
          <a:ext cx="9749638" cy="0"/>
        </a:xfrm>
        <a:prstGeom prst="line">
          <a:avLst/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accent5">
              <a:hueOff val="-5529717"/>
              <a:satOff val="-14252"/>
              <a:lumOff val="-96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1BF3A-DBBD-4311-AFE6-2F660D6C39B1}">
      <dsp:nvSpPr>
        <dsp:cNvPr id="0" name=""/>
        <dsp:cNvSpPr/>
      </dsp:nvSpPr>
      <dsp:spPr>
        <a:xfrm>
          <a:off x="0" y="4867693"/>
          <a:ext cx="9749638" cy="54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+mn-lt"/>
            </a:rPr>
            <a:t>Declaração dos Direitos do Homem e do Cidadão</a:t>
          </a:r>
        </a:p>
      </dsp:txBody>
      <dsp:txXfrm>
        <a:off x="0" y="4867693"/>
        <a:ext cx="9749638" cy="540502"/>
      </dsp:txXfrm>
    </dsp:sp>
    <dsp:sp modelId="{11BBE9C9-8188-4F82-AD9C-E4725EC796D3}">
      <dsp:nvSpPr>
        <dsp:cNvPr id="0" name=""/>
        <dsp:cNvSpPr/>
      </dsp:nvSpPr>
      <dsp:spPr>
        <a:xfrm>
          <a:off x="0" y="5408195"/>
          <a:ext cx="9749638" cy="0"/>
        </a:xfrm>
        <a:prstGeom prst="line">
          <a:avLst/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accent5">
              <a:hueOff val="-6144130"/>
              <a:satOff val="-15835"/>
              <a:lumOff val="-106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82F69-3EE4-4F00-948F-FC3428AF2A49}">
      <dsp:nvSpPr>
        <dsp:cNvPr id="0" name=""/>
        <dsp:cNvSpPr/>
      </dsp:nvSpPr>
      <dsp:spPr>
        <a:xfrm>
          <a:off x="0" y="5408195"/>
          <a:ext cx="9749638" cy="54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+mn-lt"/>
            </a:rPr>
            <a:t>Confisco de bens da Igreja</a:t>
          </a:r>
        </a:p>
      </dsp:txBody>
      <dsp:txXfrm>
        <a:off x="0" y="5408195"/>
        <a:ext cx="9749638" cy="540502"/>
      </dsp:txXfrm>
    </dsp:sp>
    <dsp:sp modelId="{13AA1502-AF59-405F-947F-F3322A4A04E2}">
      <dsp:nvSpPr>
        <dsp:cNvPr id="0" name=""/>
        <dsp:cNvSpPr/>
      </dsp:nvSpPr>
      <dsp:spPr>
        <a:xfrm>
          <a:off x="0" y="5948698"/>
          <a:ext cx="9749638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A05E-BA06-4C7B-95F1-83FFBF65B767}">
      <dsp:nvSpPr>
        <dsp:cNvPr id="0" name=""/>
        <dsp:cNvSpPr/>
      </dsp:nvSpPr>
      <dsp:spPr>
        <a:xfrm>
          <a:off x="0" y="5948698"/>
          <a:ext cx="9749638" cy="54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+mn-lt"/>
            </a:rPr>
            <a:t>Fuga de parte dos nobres e do clero e organização de um exército no exterior para combater os revolucionários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>
            <a:latin typeface="+mn-lt"/>
          </a:endParaRPr>
        </a:p>
      </dsp:txBody>
      <dsp:txXfrm>
        <a:off x="0" y="5948698"/>
        <a:ext cx="9749638" cy="54050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113C3-7EF9-4984-96A1-75E57E833617}">
      <dsp:nvSpPr>
        <dsp:cNvPr id="0" name=""/>
        <dsp:cNvSpPr/>
      </dsp:nvSpPr>
      <dsp:spPr>
        <a:xfrm>
          <a:off x="243173" y="67866"/>
          <a:ext cx="1973183" cy="5668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Roboto" panose="02000000000000000000" pitchFamily="2" charset="0"/>
              <a:ea typeface="Roboto" panose="02000000000000000000" pitchFamily="2" charset="0"/>
            </a:rPr>
            <a:t>Monarquia Constitucional</a:t>
          </a:r>
        </a:p>
      </dsp:txBody>
      <dsp:txXfrm>
        <a:off x="259777" y="84470"/>
        <a:ext cx="1939975" cy="533684"/>
      </dsp:txXfrm>
    </dsp:sp>
    <dsp:sp modelId="{9416B744-3A4C-4164-8926-97A3210C0CD2}">
      <dsp:nvSpPr>
        <dsp:cNvPr id="0" name=""/>
        <dsp:cNvSpPr/>
      </dsp:nvSpPr>
      <dsp:spPr>
        <a:xfrm>
          <a:off x="440492" y="634759"/>
          <a:ext cx="525434" cy="436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627"/>
              </a:lnTo>
              <a:lnTo>
                <a:pt x="525434" y="43662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4D534-74BF-4977-B519-BBB91DC8B4E7}">
      <dsp:nvSpPr>
        <dsp:cNvPr id="0" name=""/>
        <dsp:cNvSpPr/>
      </dsp:nvSpPr>
      <dsp:spPr>
        <a:xfrm>
          <a:off x="965927" y="721435"/>
          <a:ext cx="1294069" cy="699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Fim dos privilégios do clero e da nobreza</a:t>
          </a:r>
        </a:p>
      </dsp:txBody>
      <dsp:txXfrm>
        <a:off x="986426" y="741934"/>
        <a:ext cx="1253071" cy="658904"/>
      </dsp:txXfrm>
    </dsp:sp>
    <dsp:sp modelId="{7FE3A0FF-155A-4B3B-8B4F-FCE568312044}">
      <dsp:nvSpPr>
        <dsp:cNvPr id="0" name=""/>
        <dsp:cNvSpPr/>
      </dsp:nvSpPr>
      <dsp:spPr>
        <a:xfrm>
          <a:off x="440492" y="634759"/>
          <a:ext cx="540267" cy="1183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564"/>
              </a:lnTo>
              <a:lnTo>
                <a:pt x="540267" y="11835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CA21E-8B89-4F92-84EA-5F283958424E}">
      <dsp:nvSpPr>
        <dsp:cNvPr id="0" name=""/>
        <dsp:cNvSpPr/>
      </dsp:nvSpPr>
      <dsp:spPr>
        <a:xfrm>
          <a:off x="980759" y="1548014"/>
          <a:ext cx="1266014" cy="5406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3850"/>
              <a:satOff val="-757"/>
              <a:lumOff val="-5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Fim do direito real de criar e aprovar leis</a:t>
          </a:r>
        </a:p>
      </dsp:txBody>
      <dsp:txXfrm>
        <a:off x="996593" y="1563848"/>
        <a:ext cx="1234346" cy="508949"/>
      </dsp:txXfrm>
    </dsp:sp>
    <dsp:sp modelId="{F0E1474E-643E-4BBB-B336-0D80E00D0905}">
      <dsp:nvSpPr>
        <dsp:cNvPr id="0" name=""/>
        <dsp:cNvSpPr/>
      </dsp:nvSpPr>
      <dsp:spPr>
        <a:xfrm>
          <a:off x="440492" y="634759"/>
          <a:ext cx="536789" cy="2091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794"/>
              </a:lnTo>
              <a:lnTo>
                <a:pt x="536789" y="20917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01C69-4F2D-48B2-9912-2BCC272CF639}">
      <dsp:nvSpPr>
        <dsp:cNvPr id="0" name=""/>
        <dsp:cNvSpPr/>
      </dsp:nvSpPr>
      <dsp:spPr>
        <a:xfrm>
          <a:off x="977281" y="2207108"/>
          <a:ext cx="1358947" cy="1038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7699"/>
              <a:satOff val="-1515"/>
              <a:lumOff val="-10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Criação de novos privilégios: voto censitário (exclusão de camponeses, artesãos, operários e mulheres)</a:t>
          </a:r>
        </a:p>
      </dsp:txBody>
      <dsp:txXfrm>
        <a:off x="1007709" y="2237536"/>
        <a:ext cx="1298091" cy="978034"/>
      </dsp:txXfrm>
    </dsp:sp>
    <dsp:sp modelId="{BFDF9BD1-B405-4511-B6A5-708280C0C216}">
      <dsp:nvSpPr>
        <dsp:cNvPr id="0" name=""/>
        <dsp:cNvSpPr/>
      </dsp:nvSpPr>
      <dsp:spPr>
        <a:xfrm>
          <a:off x="440492" y="634759"/>
          <a:ext cx="521971" cy="3080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577"/>
              </a:lnTo>
              <a:lnTo>
                <a:pt x="521971" y="30805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69542-49DE-4A6A-A187-426F92359D21}">
      <dsp:nvSpPr>
        <dsp:cNvPr id="0" name=""/>
        <dsp:cNvSpPr/>
      </dsp:nvSpPr>
      <dsp:spPr>
        <a:xfrm>
          <a:off x="962463" y="3453449"/>
          <a:ext cx="1369784" cy="523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81549"/>
              <a:satOff val="-2272"/>
              <a:lumOff val="-15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Luís XVI se alia aos reis da Áustria e da Prússia e tenta fugir</a:t>
          </a:r>
        </a:p>
      </dsp:txBody>
      <dsp:txXfrm>
        <a:off x="977804" y="3468790"/>
        <a:ext cx="1339102" cy="493092"/>
      </dsp:txXfrm>
    </dsp:sp>
    <dsp:sp modelId="{DFF315C6-4E5F-4F2E-A6D8-5490F2AB7794}">
      <dsp:nvSpPr>
        <dsp:cNvPr id="0" name=""/>
        <dsp:cNvSpPr/>
      </dsp:nvSpPr>
      <dsp:spPr>
        <a:xfrm>
          <a:off x="440492" y="634759"/>
          <a:ext cx="529933" cy="3971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1744"/>
              </a:lnTo>
              <a:lnTo>
                <a:pt x="529933" y="39717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53FC6-B641-41C7-B592-F4B75D390F8A}">
      <dsp:nvSpPr>
        <dsp:cNvPr id="0" name=""/>
        <dsp:cNvSpPr/>
      </dsp:nvSpPr>
      <dsp:spPr>
        <a:xfrm>
          <a:off x="970425" y="4154735"/>
          <a:ext cx="1336612" cy="903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75399"/>
              <a:satOff val="-3029"/>
              <a:lumOff val="-20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Assembleia declara “a pátria em perigo” e o povo se arma para defender o país</a:t>
          </a:r>
        </a:p>
      </dsp:txBody>
      <dsp:txXfrm>
        <a:off x="996889" y="4181199"/>
        <a:ext cx="1283684" cy="850608"/>
      </dsp:txXfrm>
    </dsp:sp>
    <dsp:sp modelId="{EFD8C005-56BB-41AD-B910-81609EFE94F7}">
      <dsp:nvSpPr>
        <dsp:cNvPr id="0" name=""/>
        <dsp:cNvSpPr/>
      </dsp:nvSpPr>
      <dsp:spPr>
        <a:xfrm>
          <a:off x="440492" y="634759"/>
          <a:ext cx="525348" cy="4958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8246"/>
              </a:lnTo>
              <a:lnTo>
                <a:pt x="525348" y="49582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4AAC8-6D8E-49CF-8777-4D4E8E8A873B}">
      <dsp:nvSpPr>
        <dsp:cNvPr id="0" name=""/>
        <dsp:cNvSpPr/>
      </dsp:nvSpPr>
      <dsp:spPr>
        <a:xfrm>
          <a:off x="965840" y="5280391"/>
          <a:ext cx="1298826" cy="625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69248"/>
              <a:satOff val="-3787"/>
              <a:lumOff val="-25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 rei é capturado e o exército francês vence o exército estrangeiro</a:t>
          </a:r>
        </a:p>
      </dsp:txBody>
      <dsp:txXfrm>
        <a:off x="984152" y="5298703"/>
        <a:ext cx="1262202" cy="588603"/>
      </dsp:txXfrm>
    </dsp:sp>
    <dsp:sp modelId="{EA9B035B-68D7-469E-A200-C4F88F4B5392}">
      <dsp:nvSpPr>
        <dsp:cNvPr id="0" name=""/>
        <dsp:cNvSpPr/>
      </dsp:nvSpPr>
      <dsp:spPr>
        <a:xfrm>
          <a:off x="2939750" y="54176"/>
          <a:ext cx="1931808" cy="582469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Convenção Nacional</a:t>
          </a:r>
        </a:p>
      </dsp:txBody>
      <dsp:txXfrm>
        <a:off x="2956810" y="71236"/>
        <a:ext cx="1897688" cy="548349"/>
      </dsp:txXfrm>
    </dsp:sp>
    <dsp:sp modelId="{E091B837-68E5-4FBF-8CCA-9F701F3AAE46}">
      <dsp:nvSpPr>
        <dsp:cNvPr id="0" name=""/>
        <dsp:cNvSpPr/>
      </dsp:nvSpPr>
      <dsp:spPr>
        <a:xfrm>
          <a:off x="3132931" y="636645"/>
          <a:ext cx="290512" cy="318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151"/>
              </a:lnTo>
              <a:lnTo>
                <a:pt x="290512" y="3181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38F6B-1349-4C65-9C62-0594A85799ED}">
      <dsp:nvSpPr>
        <dsp:cNvPr id="0" name=""/>
        <dsp:cNvSpPr/>
      </dsp:nvSpPr>
      <dsp:spPr>
        <a:xfrm>
          <a:off x="3423443" y="731684"/>
          <a:ext cx="1256010" cy="446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763098"/>
              <a:satOff val="-4544"/>
              <a:lumOff val="-30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Voto universal masculino</a:t>
          </a:r>
        </a:p>
      </dsp:txBody>
      <dsp:txXfrm>
        <a:off x="3436512" y="744753"/>
        <a:ext cx="1229872" cy="420087"/>
      </dsp:txXfrm>
    </dsp:sp>
    <dsp:sp modelId="{8408D7AC-FB93-4725-A650-E6E0B341A672}">
      <dsp:nvSpPr>
        <dsp:cNvPr id="0" name=""/>
        <dsp:cNvSpPr/>
      </dsp:nvSpPr>
      <dsp:spPr>
        <a:xfrm>
          <a:off x="3132931" y="636645"/>
          <a:ext cx="307644" cy="12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113"/>
              </a:lnTo>
              <a:lnTo>
                <a:pt x="307644" y="12131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4456A-1A74-4568-96DA-73AD10913F15}">
      <dsp:nvSpPr>
        <dsp:cNvPr id="0" name=""/>
        <dsp:cNvSpPr/>
      </dsp:nvSpPr>
      <dsp:spPr>
        <a:xfrm>
          <a:off x="3440575" y="1318699"/>
          <a:ext cx="1252086" cy="1062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056948"/>
              <a:satOff val="-5301"/>
              <a:lumOff val="-35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Composição da Assembleia: girondinos, jacobinos, </a:t>
          </a:r>
          <a:r>
            <a:rPr lang="pt-BR" sz="1200" i="1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cordeliers</a:t>
          </a: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 e planície</a:t>
          </a:r>
        </a:p>
      </dsp:txBody>
      <dsp:txXfrm>
        <a:off x="3471683" y="1349807"/>
        <a:ext cx="1189870" cy="999904"/>
      </dsp:txXfrm>
    </dsp:sp>
    <dsp:sp modelId="{686E38C8-0404-41B0-ADF5-ED1313E1E5C3}">
      <dsp:nvSpPr>
        <dsp:cNvPr id="0" name=""/>
        <dsp:cNvSpPr/>
      </dsp:nvSpPr>
      <dsp:spPr>
        <a:xfrm>
          <a:off x="3132931" y="636645"/>
          <a:ext cx="357072" cy="2325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062"/>
              </a:lnTo>
              <a:lnTo>
                <a:pt x="357072" y="23250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99449-0076-4927-98DB-7D4BC61C2644}">
      <dsp:nvSpPr>
        <dsp:cNvPr id="0" name=""/>
        <dsp:cNvSpPr/>
      </dsp:nvSpPr>
      <dsp:spPr>
        <a:xfrm>
          <a:off x="3490003" y="2554485"/>
          <a:ext cx="1262679" cy="814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350798"/>
              <a:satOff val="-6059"/>
              <a:lumOff val="-4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Fim da monarquia e proclamação da República</a:t>
          </a:r>
        </a:p>
      </dsp:txBody>
      <dsp:txXfrm>
        <a:off x="3513857" y="2578339"/>
        <a:ext cx="1214971" cy="766735"/>
      </dsp:txXfrm>
    </dsp:sp>
    <dsp:sp modelId="{CFE0B295-2236-4E8A-91B8-60A79257BF62}">
      <dsp:nvSpPr>
        <dsp:cNvPr id="0" name=""/>
        <dsp:cNvSpPr/>
      </dsp:nvSpPr>
      <dsp:spPr>
        <a:xfrm>
          <a:off x="3132931" y="636645"/>
          <a:ext cx="400980" cy="3208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8831"/>
              </a:lnTo>
              <a:lnTo>
                <a:pt x="400980" y="32088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58E2C-7105-4858-B627-3B4E83711B08}">
      <dsp:nvSpPr>
        <dsp:cNvPr id="0" name=""/>
        <dsp:cNvSpPr/>
      </dsp:nvSpPr>
      <dsp:spPr>
        <a:xfrm>
          <a:off x="3533911" y="3591058"/>
          <a:ext cx="1242097" cy="508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644647"/>
              <a:satOff val="-6816"/>
              <a:lumOff val="-46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Julgamento e condenação de Luís XVI</a:t>
          </a:r>
        </a:p>
      </dsp:txBody>
      <dsp:txXfrm>
        <a:off x="3548814" y="3605961"/>
        <a:ext cx="1212291" cy="479030"/>
      </dsp:txXfrm>
    </dsp:sp>
    <dsp:sp modelId="{C08461C9-74EA-446E-B02E-B43C1D3F0262}">
      <dsp:nvSpPr>
        <dsp:cNvPr id="0" name=""/>
        <dsp:cNvSpPr/>
      </dsp:nvSpPr>
      <dsp:spPr>
        <a:xfrm>
          <a:off x="3132931" y="636645"/>
          <a:ext cx="402101" cy="3918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466"/>
              </a:lnTo>
              <a:lnTo>
                <a:pt x="402101" y="39184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3E003-64D1-4CA8-B786-9505384C349B}">
      <dsp:nvSpPr>
        <dsp:cNvPr id="0" name=""/>
        <dsp:cNvSpPr/>
      </dsp:nvSpPr>
      <dsp:spPr>
        <a:xfrm>
          <a:off x="3535032" y="4315286"/>
          <a:ext cx="1269477" cy="479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38497"/>
              <a:satOff val="-7573"/>
              <a:lumOff val="-51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Execução de Luís XVI</a:t>
          </a:r>
        </a:p>
      </dsp:txBody>
      <dsp:txXfrm>
        <a:off x="3549080" y="4329334"/>
        <a:ext cx="1241381" cy="451554"/>
      </dsp:txXfrm>
    </dsp:sp>
    <dsp:sp modelId="{03ECF597-C2D9-426B-9268-655CBB4E62B0}">
      <dsp:nvSpPr>
        <dsp:cNvPr id="0" name=""/>
        <dsp:cNvSpPr/>
      </dsp:nvSpPr>
      <dsp:spPr>
        <a:xfrm>
          <a:off x="5330567" y="82679"/>
          <a:ext cx="2217285" cy="558161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Jacobinos no poder</a:t>
          </a:r>
        </a:p>
      </dsp:txBody>
      <dsp:txXfrm>
        <a:off x="5346915" y="99027"/>
        <a:ext cx="2184589" cy="525465"/>
      </dsp:txXfrm>
    </dsp:sp>
    <dsp:sp modelId="{28C844B2-D93C-48E5-A9CA-D8C02C5D3DAC}">
      <dsp:nvSpPr>
        <dsp:cNvPr id="0" name=""/>
        <dsp:cNvSpPr/>
      </dsp:nvSpPr>
      <dsp:spPr>
        <a:xfrm>
          <a:off x="5552295" y="640840"/>
          <a:ext cx="315319" cy="381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346"/>
              </a:lnTo>
              <a:lnTo>
                <a:pt x="315319" y="3813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41B2A-8F4D-4294-A668-4C4B312318A9}">
      <dsp:nvSpPr>
        <dsp:cNvPr id="0" name=""/>
        <dsp:cNvSpPr/>
      </dsp:nvSpPr>
      <dsp:spPr>
        <a:xfrm>
          <a:off x="5867615" y="813698"/>
          <a:ext cx="1431141" cy="416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232347"/>
              <a:satOff val="-8331"/>
              <a:lumOff val="-56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Criação do Comitê de Salvação Pública</a:t>
          </a:r>
        </a:p>
      </dsp:txBody>
      <dsp:txXfrm>
        <a:off x="5879828" y="825911"/>
        <a:ext cx="1406715" cy="392551"/>
      </dsp:txXfrm>
    </dsp:sp>
    <dsp:sp modelId="{736847BA-17AC-42CA-9C02-0EBC5C8EEF25}">
      <dsp:nvSpPr>
        <dsp:cNvPr id="0" name=""/>
        <dsp:cNvSpPr/>
      </dsp:nvSpPr>
      <dsp:spPr>
        <a:xfrm>
          <a:off x="5552295" y="640840"/>
          <a:ext cx="320062" cy="1001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499"/>
              </a:lnTo>
              <a:lnTo>
                <a:pt x="320062" y="10014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3B5EF-71CA-49DA-9337-9F026DC1D313}">
      <dsp:nvSpPr>
        <dsp:cNvPr id="0" name=""/>
        <dsp:cNvSpPr/>
      </dsp:nvSpPr>
      <dsp:spPr>
        <a:xfrm>
          <a:off x="5872358" y="1367503"/>
          <a:ext cx="1443789" cy="549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526196"/>
              <a:satOff val="-9088"/>
              <a:lumOff val="-6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Medidas populares</a:t>
          </a:r>
        </a:p>
      </dsp:txBody>
      <dsp:txXfrm>
        <a:off x="5888457" y="1383602"/>
        <a:ext cx="1411591" cy="517474"/>
      </dsp:txXfrm>
    </dsp:sp>
    <dsp:sp modelId="{2589D36C-7AE7-4DB2-9FE7-7B6B6256597B}">
      <dsp:nvSpPr>
        <dsp:cNvPr id="0" name=""/>
        <dsp:cNvSpPr/>
      </dsp:nvSpPr>
      <dsp:spPr>
        <a:xfrm>
          <a:off x="5552295" y="640840"/>
          <a:ext cx="336993" cy="1623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865"/>
              </a:lnTo>
              <a:lnTo>
                <a:pt x="336993" y="16238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271F9-D861-4FDC-ADFD-D7B040B6A91E}">
      <dsp:nvSpPr>
        <dsp:cNvPr id="0" name=""/>
        <dsp:cNvSpPr/>
      </dsp:nvSpPr>
      <dsp:spPr>
        <a:xfrm>
          <a:off x="5889289" y="2067873"/>
          <a:ext cx="1479706" cy="393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820046"/>
              <a:satOff val="-9846"/>
              <a:lumOff val="-66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Assassinato de Marat </a:t>
          </a:r>
        </a:p>
      </dsp:txBody>
      <dsp:txXfrm>
        <a:off x="5900819" y="2079403"/>
        <a:ext cx="1456646" cy="370606"/>
      </dsp:txXfrm>
    </dsp:sp>
    <dsp:sp modelId="{FC703389-7541-4611-82A6-DE31CF2939D4}">
      <dsp:nvSpPr>
        <dsp:cNvPr id="0" name=""/>
        <dsp:cNvSpPr/>
      </dsp:nvSpPr>
      <dsp:spPr>
        <a:xfrm>
          <a:off x="5552295" y="640840"/>
          <a:ext cx="359630" cy="2228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8141"/>
              </a:lnTo>
              <a:lnTo>
                <a:pt x="359630" y="22281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CA66B-22DF-4C28-9ED6-5A98CC6DFA22}">
      <dsp:nvSpPr>
        <dsp:cNvPr id="0" name=""/>
        <dsp:cNvSpPr/>
      </dsp:nvSpPr>
      <dsp:spPr>
        <a:xfrm>
          <a:off x="5911926" y="2604673"/>
          <a:ext cx="1445672" cy="528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113896"/>
              <a:satOff val="-10603"/>
              <a:lumOff val="-71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Aumento da tensão entre jacobinos e girondinos</a:t>
          </a:r>
        </a:p>
      </dsp:txBody>
      <dsp:txXfrm>
        <a:off x="5927409" y="2620156"/>
        <a:ext cx="1414706" cy="497650"/>
      </dsp:txXfrm>
    </dsp:sp>
    <dsp:sp modelId="{2E9BAD1A-BD9B-41DF-B171-2CC3F5C05A1A}">
      <dsp:nvSpPr>
        <dsp:cNvPr id="0" name=""/>
        <dsp:cNvSpPr/>
      </dsp:nvSpPr>
      <dsp:spPr>
        <a:xfrm>
          <a:off x="5552295" y="640840"/>
          <a:ext cx="387671" cy="2907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7261"/>
              </a:lnTo>
              <a:lnTo>
                <a:pt x="387671" y="290726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6AC7A-0C85-47FB-81C8-735187619BE9}">
      <dsp:nvSpPr>
        <dsp:cNvPr id="0" name=""/>
        <dsp:cNvSpPr/>
      </dsp:nvSpPr>
      <dsp:spPr>
        <a:xfrm>
          <a:off x="5939967" y="3324877"/>
          <a:ext cx="1437264" cy="44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07746"/>
              <a:satOff val="-11360"/>
              <a:lumOff val="-7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Aumento da repressão: Período do Terror</a:t>
          </a:r>
        </a:p>
      </dsp:txBody>
      <dsp:txXfrm>
        <a:off x="5953043" y="3337953"/>
        <a:ext cx="1411112" cy="420298"/>
      </dsp:txXfrm>
    </dsp:sp>
    <dsp:sp modelId="{67588BF6-997C-4EE3-9518-490EFCF5E3F5}">
      <dsp:nvSpPr>
        <dsp:cNvPr id="0" name=""/>
        <dsp:cNvSpPr/>
      </dsp:nvSpPr>
      <dsp:spPr>
        <a:xfrm>
          <a:off x="5552295" y="640840"/>
          <a:ext cx="401339" cy="359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402"/>
              </a:lnTo>
              <a:lnTo>
                <a:pt x="401339" y="35904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807EC-118C-4AEC-9E38-23DE82413B66}">
      <dsp:nvSpPr>
        <dsp:cNvPr id="0" name=""/>
        <dsp:cNvSpPr/>
      </dsp:nvSpPr>
      <dsp:spPr>
        <a:xfrm>
          <a:off x="5953635" y="3958935"/>
          <a:ext cx="1437264" cy="544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701595"/>
              <a:satOff val="-12118"/>
              <a:lumOff val="-81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Golpe dos girondinos e da planície</a:t>
          </a:r>
        </a:p>
      </dsp:txBody>
      <dsp:txXfrm>
        <a:off x="5969586" y="3974886"/>
        <a:ext cx="1405362" cy="512713"/>
      </dsp:txXfrm>
    </dsp:sp>
    <dsp:sp modelId="{70198F01-61AF-4DED-8327-F9B6F06628EA}">
      <dsp:nvSpPr>
        <dsp:cNvPr id="0" name=""/>
        <dsp:cNvSpPr/>
      </dsp:nvSpPr>
      <dsp:spPr>
        <a:xfrm>
          <a:off x="5552295" y="640840"/>
          <a:ext cx="418328" cy="4371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1160"/>
              </a:lnTo>
              <a:lnTo>
                <a:pt x="418328" y="43711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807B5-88E7-469D-8FBC-E5F77D7BB967}">
      <dsp:nvSpPr>
        <dsp:cNvPr id="0" name=""/>
        <dsp:cNvSpPr/>
      </dsp:nvSpPr>
      <dsp:spPr>
        <a:xfrm>
          <a:off x="5970624" y="4651112"/>
          <a:ext cx="1437264" cy="721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95444"/>
              <a:satOff val="-12875"/>
              <a:lumOff val="-86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Prisão e execução de Robespierre e de líderes jacobinos</a:t>
          </a:r>
        </a:p>
      </dsp:txBody>
      <dsp:txXfrm>
        <a:off x="5991764" y="4672252"/>
        <a:ext cx="1394984" cy="679496"/>
      </dsp:txXfrm>
    </dsp:sp>
    <dsp:sp modelId="{1DA6814E-05B9-4992-92D9-E5F3E8C400C6}">
      <dsp:nvSpPr>
        <dsp:cNvPr id="0" name=""/>
        <dsp:cNvSpPr/>
      </dsp:nvSpPr>
      <dsp:spPr>
        <a:xfrm>
          <a:off x="8049385" y="71360"/>
          <a:ext cx="1796580" cy="54880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Diretório</a:t>
          </a:r>
        </a:p>
      </dsp:txBody>
      <dsp:txXfrm>
        <a:off x="8065459" y="87434"/>
        <a:ext cx="1764432" cy="516653"/>
      </dsp:txXfrm>
    </dsp:sp>
    <dsp:sp modelId="{64BA69FD-B0AE-49E0-AE5F-2259C49FEFA1}">
      <dsp:nvSpPr>
        <dsp:cNvPr id="0" name=""/>
        <dsp:cNvSpPr/>
      </dsp:nvSpPr>
      <dsp:spPr>
        <a:xfrm>
          <a:off x="8229043" y="620161"/>
          <a:ext cx="201500" cy="653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061"/>
              </a:lnTo>
              <a:lnTo>
                <a:pt x="201500" y="65306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2FFCD-D25C-47C9-A224-14824C818E58}">
      <dsp:nvSpPr>
        <dsp:cNvPr id="0" name=""/>
        <dsp:cNvSpPr/>
      </dsp:nvSpPr>
      <dsp:spPr>
        <a:xfrm>
          <a:off x="8430544" y="767966"/>
          <a:ext cx="1437264" cy="1010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289294"/>
              <a:satOff val="-13632"/>
              <a:lumOff val="-9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Representantes da alta burguesia: grandes comerciantes, industriais e banqueiros</a:t>
          </a:r>
        </a:p>
      </dsp:txBody>
      <dsp:txXfrm>
        <a:off x="8460141" y="797563"/>
        <a:ext cx="1378070" cy="951319"/>
      </dsp:txXfrm>
    </dsp:sp>
    <dsp:sp modelId="{2796507A-266E-4396-A129-FC23AB51FFBA}">
      <dsp:nvSpPr>
        <dsp:cNvPr id="0" name=""/>
        <dsp:cNvSpPr/>
      </dsp:nvSpPr>
      <dsp:spPr>
        <a:xfrm>
          <a:off x="8229043" y="620161"/>
          <a:ext cx="251963" cy="181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711"/>
              </a:lnTo>
              <a:lnTo>
                <a:pt x="251963" y="18117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3269E-D5B9-4468-BBCB-DC550E3DEBB8}">
      <dsp:nvSpPr>
        <dsp:cNvPr id="0" name=""/>
        <dsp:cNvSpPr/>
      </dsp:nvSpPr>
      <dsp:spPr>
        <a:xfrm>
          <a:off x="8481006" y="1923742"/>
          <a:ext cx="1437264" cy="101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83144"/>
              <a:satOff val="-14390"/>
              <a:lumOff val="-9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Nova Constituição: manutenção da República, voto censitário e governo do Diretório</a:t>
          </a:r>
        </a:p>
      </dsp:txBody>
      <dsp:txXfrm>
        <a:off x="8510771" y="1953507"/>
        <a:ext cx="1377734" cy="956732"/>
      </dsp:txXfrm>
    </dsp:sp>
    <dsp:sp modelId="{EE3B5C3B-C004-4CA6-98DA-9240B8934137}">
      <dsp:nvSpPr>
        <dsp:cNvPr id="0" name=""/>
        <dsp:cNvSpPr/>
      </dsp:nvSpPr>
      <dsp:spPr>
        <a:xfrm>
          <a:off x="8229043" y="620161"/>
          <a:ext cx="295224" cy="2808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431"/>
              </a:lnTo>
              <a:lnTo>
                <a:pt x="295224" y="28084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2B416-89A7-4229-AF7B-139B02DF7403}">
      <dsp:nvSpPr>
        <dsp:cNvPr id="0" name=""/>
        <dsp:cNvSpPr/>
      </dsp:nvSpPr>
      <dsp:spPr>
        <a:xfrm>
          <a:off x="8524268" y="3133289"/>
          <a:ext cx="1437264" cy="590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76993"/>
              <a:satOff val="-15147"/>
              <a:lumOff val="-10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Resistência por parte dos jacobinos e monarquistas</a:t>
          </a:r>
        </a:p>
      </dsp:txBody>
      <dsp:txXfrm>
        <a:off x="8541566" y="3150587"/>
        <a:ext cx="1402668" cy="556011"/>
      </dsp:txXfrm>
    </dsp:sp>
    <dsp:sp modelId="{CC3D213C-17B2-4B94-82E3-304CEB5538B7}">
      <dsp:nvSpPr>
        <dsp:cNvPr id="0" name=""/>
        <dsp:cNvSpPr/>
      </dsp:nvSpPr>
      <dsp:spPr>
        <a:xfrm>
          <a:off x="8229043" y="620161"/>
          <a:ext cx="276080" cy="346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2647"/>
              </a:lnTo>
              <a:lnTo>
                <a:pt x="276080" y="34626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DBB62-0A22-4EC2-9046-DA11E6116FF3}">
      <dsp:nvSpPr>
        <dsp:cNvPr id="0" name=""/>
        <dsp:cNvSpPr/>
      </dsp:nvSpPr>
      <dsp:spPr>
        <a:xfrm>
          <a:off x="8505124" y="3828341"/>
          <a:ext cx="1437264" cy="508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70843"/>
              <a:satOff val="-15904"/>
              <a:lumOff val="-107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Conspiração dos Iguais, liderada por Graco Babeuf</a:t>
          </a:r>
        </a:p>
      </dsp:txBody>
      <dsp:txXfrm>
        <a:off x="8520030" y="3843247"/>
        <a:ext cx="1407452" cy="479123"/>
      </dsp:txXfrm>
    </dsp:sp>
    <dsp:sp modelId="{D540993D-E0B2-4F79-9F6E-59EC07AD4B0F}">
      <dsp:nvSpPr>
        <dsp:cNvPr id="0" name=""/>
        <dsp:cNvSpPr/>
      </dsp:nvSpPr>
      <dsp:spPr>
        <a:xfrm>
          <a:off x="8229043" y="620161"/>
          <a:ext cx="291689" cy="4216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6088"/>
              </a:lnTo>
              <a:lnTo>
                <a:pt x="291689" y="42160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61DC3-29CC-48D2-B641-32079696BA5C}">
      <dsp:nvSpPr>
        <dsp:cNvPr id="0" name=""/>
        <dsp:cNvSpPr/>
      </dsp:nvSpPr>
      <dsp:spPr>
        <a:xfrm>
          <a:off x="8520732" y="4453695"/>
          <a:ext cx="1437264" cy="76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464693"/>
              <a:satOff val="-16662"/>
              <a:lumOff val="-112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Aumento da repressão e execução dos revoltosos</a:t>
          </a:r>
        </a:p>
      </dsp:txBody>
      <dsp:txXfrm>
        <a:off x="8543141" y="4476104"/>
        <a:ext cx="1392446" cy="720291"/>
      </dsp:txXfrm>
    </dsp:sp>
    <dsp:sp modelId="{3EFB36EE-1CC8-4E60-B201-5AFA76F37B0F}">
      <dsp:nvSpPr>
        <dsp:cNvPr id="0" name=""/>
        <dsp:cNvSpPr/>
      </dsp:nvSpPr>
      <dsp:spPr>
        <a:xfrm>
          <a:off x="8229043" y="620161"/>
          <a:ext cx="313722" cy="5174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155"/>
              </a:lnTo>
              <a:lnTo>
                <a:pt x="313722" y="51741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E770F-F55A-4DA9-B774-6577E7BF9682}">
      <dsp:nvSpPr>
        <dsp:cNvPr id="0" name=""/>
        <dsp:cNvSpPr/>
      </dsp:nvSpPr>
      <dsp:spPr>
        <a:xfrm>
          <a:off x="8542766" y="5408811"/>
          <a:ext cx="1437264" cy="771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Ascensão de Napoleão Bonaparte e Golpe de 18 Brumário</a:t>
          </a:r>
        </a:p>
      </dsp:txBody>
      <dsp:txXfrm>
        <a:off x="8565348" y="5431393"/>
        <a:ext cx="1392100" cy="72584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1E063-E059-4BC4-BAAB-D5F64E47C8D3}">
      <dsp:nvSpPr>
        <dsp:cNvPr id="0" name=""/>
        <dsp:cNvSpPr/>
      </dsp:nvSpPr>
      <dsp:spPr>
        <a:xfrm>
          <a:off x="0" y="2547723"/>
          <a:ext cx="4798503" cy="462128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 dirty="0">
              <a:latin typeface="Roboto" panose="02000000000000000000" pitchFamily="2" charset="0"/>
              <a:ea typeface="Roboto" panose="02000000000000000000" pitchFamily="2" charset="0"/>
            </a:rPr>
            <a:t>Governo de Napoleão</a:t>
          </a:r>
        </a:p>
      </dsp:txBody>
      <dsp:txXfrm>
        <a:off x="0" y="2547723"/>
        <a:ext cx="4798503" cy="249549"/>
      </dsp:txXfrm>
    </dsp:sp>
    <dsp:sp modelId="{4DBA81AA-456E-4F5E-BCF5-83CFD3E24090}">
      <dsp:nvSpPr>
        <dsp:cNvPr id="0" name=""/>
        <dsp:cNvSpPr/>
      </dsp:nvSpPr>
      <dsp:spPr>
        <a:xfrm>
          <a:off x="0" y="3130034"/>
          <a:ext cx="2507925" cy="318666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anose="02000000000000000000" pitchFamily="2" charset="0"/>
              <a:ea typeface="Roboto" panose="02000000000000000000" pitchFamily="2" charset="0"/>
            </a:rPr>
            <a:t>ECONOMIA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Melhoras para os camponeses, para os trabalhadores urbanos e para a burguesia;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Legalização das terras dos camponeses; drenagem de pântanos; construção de estradas e pontes;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Criação do Banco da França;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Aceleração do processo de industrialização.</a:t>
          </a:r>
        </a:p>
      </dsp:txBody>
      <dsp:txXfrm>
        <a:off x="0" y="3130034"/>
        <a:ext cx="2507925" cy="3186667"/>
      </dsp:txXfrm>
    </dsp:sp>
    <dsp:sp modelId="{E80CE111-5247-41BD-99CC-B349A7CDA706}">
      <dsp:nvSpPr>
        <dsp:cNvPr id="0" name=""/>
        <dsp:cNvSpPr/>
      </dsp:nvSpPr>
      <dsp:spPr>
        <a:xfrm>
          <a:off x="2509429" y="3119222"/>
          <a:ext cx="2289073" cy="320723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anose="02000000000000000000" pitchFamily="2" charset="0"/>
              <a:ea typeface="Roboto" panose="02000000000000000000" pitchFamily="2" charset="0"/>
            </a:rPr>
            <a:t>EDUCAÇÃO E DIREITO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Criação de escolas de ensino fundamental; formação de professores;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Código Civil (Código Napoleônico); abolição definitiva dos privilégios do clero e da nobreza; direito à propriedade privada; separação do Estado e da Igreja; igualdade jurídica a todos; proibição de sindicatos e greves; submissão das mulheres aos maridos.</a:t>
          </a:r>
        </a:p>
      </dsp:txBody>
      <dsp:txXfrm>
        <a:off x="2509429" y="3119222"/>
        <a:ext cx="2289073" cy="3207237"/>
      </dsp:txXfrm>
    </dsp:sp>
    <dsp:sp modelId="{FB19A36D-AE1A-432E-9A47-D344EDB0AAC2}">
      <dsp:nvSpPr>
        <dsp:cNvPr id="0" name=""/>
        <dsp:cNvSpPr/>
      </dsp:nvSpPr>
      <dsp:spPr>
        <a:xfrm rot="10800000">
          <a:off x="0" y="14"/>
          <a:ext cx="4798503" cy="770529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Consulado (1799-1804)</a:t>
          </a:r>
        </a:p>
      </dsp:txBody>
      <dsp:txXfrm rot="10800000">
        <a:off x="0" y="14"/>
        <a:ext cx="4798503" cy="500667"/>
      </dsp:txXfrm>
    </dsp:sp>
    <dsp:sp modelId="{24AA20F3-563E-4362-89EE-580D590152BA}">
      <dsp:nvSpPr>
        <dsp:cNvPr id="0" name=""/>
        <dsp:cNvSpPr/>
      </dsp:nvSpPr>
      <dsp:spPr>
        <a:xfrm rot="10800000">
          <a:off x="0" y="781334"/>
          <a:ext cx="4798503" cy="627791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Nova Constituição: mantém a República, mas dá enormes poderes a Napoleão </a:t>
          </a:r>
        </a:p>
      </dsp:txBody>
      <dsp:txXfrm rot="10800000">
        <a:off x="0" y="781334"/>
        <a:ext cx="4798503" cy="407920"/>
      </dsp:txXfrm>
    </dsp:sp>
    <dsp:sp modelId="{E7C6F998-99B1-4D35-B8F9-16F8B774EDCD}">
      <dsp:nvSpPr>
        <dsp:cNvPr id="0" name=""/>
        <dsp:cNvSpPr/>
      </dsp:nvSpPr>
      <dsp:spPr>
        <a:xfrm rot="10800000">
          <a:off x="0" y="1435862"/>
          <a:ext cx="4798503" cy="528295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Prisão de adversários e censura à imprensa</a:t>
          </a:r>
        </a:p>
      </dsp:txBody>
      <dsp:txXfrm rot="10800000">
        <a:off x="0" y="1435862"/>
        <a:ext cx="4798503" cy="343270"/>
      </dsp:txXfrm>
    </dsp:sp>
    <dsp:sp modelId="{5AA4F66C-2370-4A98-8D96-D27F58C5F048}">
      <dsp:nvSpPr>
        <dsp:cNvPr id="0" name=""/>
        <dsp:cNvSpPr/>
      </dsp:nvSpPr>
      <dsp:spPr>
        <a:xfrm rot="10800000">
          <a:off x="0" y="1978275"/>
          <a:ext cx="4798503" cy="568113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7F7F7F"/>
              </a:solidFill>
              <a:latin typeface="Roboto" panose="02000000000000000000" pitchFamily="2" charset="0"/>
              <a:ea typeface="Roboto" panose="02000000000000000000" pitchFamily="2" charset="0"/>
            </a:rPr>
            <a:t>Autopromoção de Napoleão</a:t>
          </a:r>
        </a:p>
      </dsp:txBody>
      <dsp:txXfrm rot="10800000">
        <a:off x="0" y="1978275"/>
        <a:ext cx="4798503" cy="369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6E72F-75AA-4B28-9C52-A2707A26E231}">
      <dsp:nvSpPr>
        <dsp:cNvPr id="0" name=""/>
        <dsp:cNvSpPr/>
      </dsp:nvSpPr>
      <dsp:spPr>
        <a:xfrm rot="5400000">
          <a:off x="5569995" y="-2181394"/>
          <a:ext cx="1121014" cy="5769885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Direitos comuns a todos: direito à vida, à liberdade e à propriedade.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Os governos são criados para garantir esses direitos.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Se o governo se tornar absolutista, é legítimo que as pessoas o derrubem à força.</a:t>
          </a:r>
        </a:p>
      </dsp:txBody>
      <dsp:txXfrm rot="-5400000">
        <a:off x="3245560" y="197764"/>
        <a:ext cx="5715162" cy="1011568"/>
      </dsp:txXfrm>
    </dsp:sp>
    <dsp:sp modelId="{293C3AC8-8A09-4C19-8871-1E871FCE468E}">
      <dsp:nvSpPr>
        <dsp:cNvPr id="0" name=""/>
        <dsp:cNvSpPr/>
      </dsp:nvSpPr>
      <dsp:spPr>
        <a:xfrm>
          <a:off x="0" y="2913"/>
          <a:ext cx="3245560" cy="1401268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John Locke e o liberalismo político</a:t>
          </a:r>
        </a:p>
      </dsp:txBody>
      <dsp:txXfrm>
        <a:off x="68404" y="71317"/>
        <a:ext cx="3108752" cy="1264460"/>
      </dsp:txXfrm>
    </dsp:sp>
    <dsp:sp modelId="{952BD507-4173-40B3-A1A7-05BA0E0CCB21}">
      <dsp:nvSpPr>
        <dsp:cNvPr id="0" name=""/>
        <dsp:cNvSpPr/>
      </dsp:nvSpPr>
      <dsp:spPr>
        <a:xfrm rot="5400000">
          <a:off x="5569995" y="-710062"/>
          <a:ext cx="1121014" cy="5769885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Críticas à Igreja Católica e à monarquia absolutista francesa.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Combate à ignorância, ao preconceito e ao fanatismo religioso.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Luta em favor da liberdade de expressão.</a:t>
          </a:r>
        </a:p>
      </dsp:txBody>
      <dsp:txXfrm rot="-5400000">
        <a:off x="3245560" y="1669096"/>
        <a:ext cx="5715162" cy="1011568"/>
      </dsp:txXfrm>
    </dsp:sp>
    <dsp:sp modelId="{E2C29077-1593-4938-8354-7EDF435D7F57}">
      <dsp:nvSpPr>
        <dsp:cNvPr id="0" name=""/>
        <dsp:cNvSpPr/>
      </dsp:nvSpPr>
      <dsp:spPr>
        <a:xfrm>
          <a:off x="0" y="1474245"/>
          <a:ext cx="3245560" cy="1401268"/>
        </a:xfrm>
        <a:prstGeom prst="round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Voltaire: a liberdade de expressão e a tolerância</a:t>
          </a:r>
        </a:p>
      </dsp:txBody>
      <dsp:txXfrm>
        <a:off x="68404" y="1542649"/>
        <a:ext cx="3108752" cy="1264460"/>
      </dsp:txXfrm>
    </dsp:sp>
    <dsp:sp modelId="{8B12B2C5-037D-40B4-967D-49CDCBE70452}">
      <dsp:nvSpPr>
        <dsp:cNvPr id="0" name=""/>
        <dsp:cNvSpPr/>
      </dsp:nvSpPr>
      <dsp:spPr>
        <a:xfrm rot="5400000">
          <a:off x="5569995" y="761269"/>
          <a:ext cx="1121014" cy="5769885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Livro </a:t>
          </a:r>
          <a:r>
            <a:rPr lang="pt-BR" sz="1200" b="1" kern="1200" dirty="0"/>
            <a:t>Espírito das Leis</a:t>
          </a:r>
          <a:r>
            <a:rPr lang="pt-BR" sz="1200" kern="1200" dirty="0"/>
            <a:t>: a concentração de poder leva os seres humanos a abusarem dele; assim, o poder deve ser dividido entre várias pessoas.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Inspirou Alexander Hamilton e James Madison a criar a teoria da divisão do poder em três esferas autônomas: Executivo, Legislativo e Judiciário.</a:t>
          </a:r>
        </a:p>
      </dsp:txBody>
      <dsp:txXfrm rot="-5400000">
        <a:off x="3245560" y="3140428"/>
        <a:ext cx="5715162" cy="1011568"/>
      </dsp:txXfrm>
    </dsp:sp>
    <dsp:sp modelId="{82704F32-ED14-42E5-8B60-929055C4ACF2}">
      <dsp:nvSpPr>
        <dsp:cNvPr id="0" name=""/>
        <dsp:cNvSpPr/>
      </dsp:nvSpPr>
      <dsp:spPr>
        <a:xfrm>
          <a:off x="0" y="2945577"/>
          <a:ext cx="3245560" cy="1401268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7F7F7F"/>
              </a:solidFill>
            </a:rPr>
            <a:t>Montesquieu e a autonomia dos poderes</a:t>
          </a:r>
        </a:p>
      </dsp:txBody>
      <dsp:txXfrm>
        <a:off x="68404" y="3013981"/>
        <a:ext cx="3108752" cy="1264460"/>
      </dsp:txXfrm>
    </dsp:sp>
    <dsp:sp modelId="{DF678443-A4B1-4F3D-99B5-967316407C14}">
      <dsp:nvSpPr>
        <dsp:cNvPr id="0" name=""/>
        <dsp:cNvSpPr/>
      </dsp:nvSpPr>
      <dsp:spPr>
        <a:xfrm rot="5400000">
          <a:off x="5569995" y="2232601"/>
          <a:ext cx="1121014" cy="5769885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 A vontade geral do povo é soberana, não a vontade individual do monarca.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 O governo deve representar a vontade do povo e, se não o fizer, pode ser substituído.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 Suas ideias influenciaram o lema da Revolução Francesa (“Liberdade, igualdade e fraternidade”) e a Conjuração Baiana.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 O ser humano nasce bom, mas a sociedade o corrompe.</a:t>
          </a:r>
        </a:p>
      </dsp:txBody>
      <dsp:txXfrm rot="-5400000">
        <a:off x="3245560" y="4611760"/>
        <a:ext cx="5715162" cy="1011568"/>
      </dsp:txXfrm>
    </dsp:sp>
    <dsp:sp modelId="{CE0769F2-0976-4603-85DC-E424237C5BAD}">
      <dsp:nvSpPr>
        <dsp:cNvPr id="0" name=""/>
        <dsp:cNvSpPr/>
      </dsp:nvSpPr>
      <dsp:spPr>
        <a:xfrm>
          <a:off x="0" y="4416909"/>
          <a:ext cx="3245560" cy="1401268"/>
        </a:xfrm>
        <a:prstGeom prst="round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Rousseau e o contrato social</a:t>
          </a:r>
        </a:p>
      </dsp:txBody>
      <dsp:txXfrm>
        <a:off x="68404" y="4485313"/>
        <a:ext cx="3108752" cy="126446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05DF9-A900-404E-91E6-F7325D40E7BA}">
      <dsp:nvSpPr>
        <dsp:cNvPr id="0" name=""/>
        <dsp:cNvSpPr/>
      </dsp:nvSpPr>
      <dsp:spPr>
        <a:xfrm>
          <a:off x="0" y="3572908"/>
          <a:ext cx="4798503" cy="2794334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0" y="3572908"/>
        <a:ext cx="4798503" cy="2794334"/>
      </dsp:txXfrm>
    </dsp:sp>
    <dsp:sp modelId="{FB19A36D-AE1A-432E-9A47-D344EDB0AAC2}">
      <dsp:nvSpPr>
        <dsp:cNvPr id="0" name=""/>
        <dsp:cNvSpPr/>
      </dsp:nvSpPr>
      <dsp:spPr>
        <a:xfrm rot="10800000">
          <a:off x="0" y="0"/>
          <a:ext cx="4798503" cy="770529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Império (1804-1815)</a:t>
          </a:r>
        </a:p>
      </dsp:txBody>
      <dsp:txXfrm rot="10800000">
        <a:off x="0" y="0"/>
        <a:ext cx="4798503" cy="500667"/>
      </dsp:txXfrm>
    </dsp:sp>
    <dsp:sp modelId="{24AA20F3-563E-4362-89EE-580D590152BA}">
      <dsp:nvSpPr>
        <dsp:cNvPr id="0" name=""/>
        <dsp:cNvSpPr/>
      </dsp:nvSpPr>
      <dsp:spPr>
        <a:xfrm rot="10800000">
          <a:off x="0" y="834221"/>
          <a:ext cx="4798503" cy="419016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Guerras expansionistas</a:t>
          </a:r>
        </a:p>
      </dsp:txBody>
      <dsp:txXfrm rot="10800000">
        <a:off x="0" y="834221"/>
        <a:ext cx="4798503" cy="272264"/>
      </dsp:txXfrm>
    </dsp:sp>
    <dsp:sp modelId="{E7C6F998-99B1-4D35-B8F9-16F8B774EDCD}">
      <dsp:nvSpPr>
        <dsp:cNvPr id="0" name=""/>
        <dsp:cNvSpPr/>
      </dsp:nvSpPr>
      <dsp:spPr>
        <a:xfrm rot="10800000">
          <a:off x="0" y="1279681"/>
          <a:ext cx="4798503" cy="359828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Anexação de novos territórios</a:t>
          </a:r>
        </a:p>
      </dsp:txBody>
      <dsp:txXfrm rot="10800000">
        <a:off x="0" y="1279681"/>
        <a:ext cx="4798503" cy="233805"/>
      </dsp:txXfrm>
    </dsp:sp>
    <dsp:sp modelId="{5AA4F66C-2370-4A98-8D96-D27F58C5F048}">
      <dsp:nvSpPr>
        <dsp:cNvPr id="0" name=""/>
        <dsp:cNvSpPr/>
      </dsp:nvSpPr>
      <dsp:spPr>
        <a:xfrm rot="10800000">
          <a:off x="0" y="1639049"/>
          <a:ext cx="4798503" cy="801542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Tensão com a Inglaterra → Derrota da França na Batalha de Trafalgar</a:t>
          </a:r>
        </a:p>
      </dsp:txBody>
      <dsp:txXfrm rot="10800000">
        <a:off x="0" y="1639049"/>
        <a:ext cx="4798503" cy="520818"/>
      </dsp:txXfrm>
    </dsp:sp>
    <dsp:sp modelId="{FA84B49A-B328-422E-8B98-3FF8C3ADAC52}">
      <dsp:nvSpPr>
        <dsp:cNvPr id="0" name=""/>
        <dsp:cNvSpPr/>
      </dsp:nvSpPr>
      <dsp:spPr>
        <a:xfrm rot="10800000">
          <a:off x="0" y="2418998"/>
          <a:ext cx="4798503" cy="644325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7F7F7F"/>
              </a:solidFill>
              <a:latin typeface="Roboto" panose="02000000000000000000" pitchFamily="2" charset="0"/>
              <a:ea typeface="Roboto" panose="02000000000000000000" pitchFamily="2" charset="0"/>
            </a:rPr>
            <a:t>Bloqueio Continental (1806): resistência espanhola e transferência da corte portuguesa para o Brasil  </a:t>
          </a:r>
        </a:p>
      </dsp:txBody>
      <dsp:txXfrm rot="10800000">
        <a:off x="0" y="2418998"/>
        <a:ext cx="4798503" cy="418663"/>
      </dsp:txXfrm>
    </dsp:sp>
    <dsp:sp modelId="{DE545623-473F-43FE-80F6-1A13CD45C8C6}">
      <dsp:nvSpPr>
        <dsp:cNvPr id="0" name=""/>
        <dsp:cNvSpPr/>
      </dsp:nvSpPr>
      <dsp:spPr>
        <a:xfrm rot="10800000">
          <a:off x="0" y="3055037"/>
          <a:ext cx="4798503" cy="509511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7F7F7F"/>
              </a:solidFill>
              <a:latin typeface="Roboto" panose="02000000000000000000" pitchFamily="2" charset="0"/>
              <a:ea typeface="Roboto" panose="02000000000000000000" pitchFamily="2" charset="0"/>
            </a:rPr>
            <a:t>1812: Maior extensão do Império francês</a:t>
          </a:r>
        </a:p>
      </dsp:txBody>
      <dsp:txXfrm rot="10800000">
        <a:off x="0" y="3055037"/>
        <a:ext cx="4798503" cy="33106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E77E6-1B24-404B-BED2-7F157C64D2CB}">
      <dsp:nvSpPr>
        <dsp:cNvPr id="0" name=""/>
        <dsp:cNvSpPr/>
      </dsp:nvSpPr>
      <dsp:spPr>
        <a:xfrm rot="5400000">
          <a:off x="440130" y="2079188"/>
          <a:ext cx="1325319" cy="220530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A0F85-5A65-4A20-9E55-ECB3000EFB6A}">
      <dsp:nvSpPr>
        <dsp:cNvPr id="0" name=""/>
        <dsp:cNvSpPr/>
      </dsp:nvSpPr>
      <dsp:spPr>
        <a:xfrm>
          <a:off x="218901" y="2739250"/>
          <a:ext cx="1990958" cy="791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Críticas internas: milhares de mortes; fim do ideal de liberdade da Revolução Francesa; censura; autopromoção</a:t>
          </a:r>
        </a:p>
      </dsp:txBody>
      <dsp:txXfrm>
        <a:off x="218901" y="2739250"/>
        <a:ext cx="1990958" cy="791584"/>
      </dsp:txXfrm>
    </dsp:sp>
    <dsp:sp modelId="{90A07D1D-2398-4E38-9919-55E77BE15171}">
      <dsp:nvSpPr>
        <dsp:cNvPr id="0" name=""/>
        <dsp:cNvSpPr/>
      </dsp:nvSpPr>
      <dsp:spPr>
        <a:xfrm>
          <a:off x="1834207" y="1916831"/>
          <a:ext cx="375652" cy="375652"/>
        </a:xfrm>
        <a:prstGeom prst="triangle">
          <a:avLst>
            <a:gd name="adj" fmla="val 100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E5E99-DF54-4E49-B804-B97CD55A13BB}">
      <dsp:nvSpPr>
        <dsp:cNvPr id="0" name=""/>
        <dsp:cNvSpPr/>
      </dsp:nvSpPr>
      <dsp:spPr>
        <a:xfrm rot="5400000">
          <a:off x="2877452" y="1527494"/>
          <a:ext cx="1325319" cy="220530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33A8D-FEC1-4044-B881-3420D525E51C}">
      <dsp:nvSpPr>
        <dsp:cNvPr id="0" name=""/>
        <dsp:cNvSpPr/>
      </dsp:nvSpPr>
      <dsp:spPr>
        <a:xfrm>
          <a:off x="2725011" y="2229866"/>
          <a:ext cx="1990958" cy="105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Reação dos povos dominados e ineficácia do Bloqueio Continental</a:t>
          </a:r>
        </a:p>
      </dsp:txBody>
      <dsp:txXfrm>
        <a:off x="2725011" y="2229866"/>
        <a:ext cx="1990958" cy="1052682"/>
      </dsp:txXfrm>
    </dsp:sp>
    <dsp:sp modelId="{DFEB01AB-9E0E-4A48-97C6-ECEA864570A3}">
      <dsp:nvSpPr>
        <dsp:cNvPr id="0" name=""/>
        <dsp:cNvSpPr/>
      </dsp:nvSpPr>
      <dsp:spPr>
        <a:xfrm>
          <a:off x="4281356" y="1473243"/>
          <a:ext cx="375652" cy="375652"/>
        </a:xfrm>
        <a:prstGeom prst="triangle">
          <a:avLst>
            <a:gd name="adj" fmla="val 1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1C572-4288-4445-90C6-A71E892360B7}">
      <dsp:nvSpPr>
        <dsp:cNvPr id="0" name=""/>
        <dsp:cNvSpPr/>
      </dsp:nvSpPr>
      <dsp:spPr>
        <a:xfrm rot="5400000">
          <a:off x="5344259" y="1004530"/>
          <a:ext cx="1325319" cy="220530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14443-E10F-4ACB-B430-CE0A1C49A5B4}">
      <dsp:nvSpPr>
        <dsp:cNvPr id="0" name=""/>
        <dsp:cNvSpPr/>
      </dsp:nvSpPr>
      <dsp:spPr>
        <a:xfrm>
          <a:off x="5169660" y="1712603"/>
          <a:ext cx="1990958" cy="1034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+mn-lt"/>
            </a:rPr>
            <a:t>Ataque à Rússia e derrota </a:t>
          </a:r>
          <a:r>
            <a:rPr lang="pt-BR" sz="1200" kern="1200" dirty="0">
              <a:latin typeface="+mn-lt"/>
              <a:cs typeface="Times New Roman" panose="02020603050405020304" pitchFamily="18" charset="0"/>
            </a:rPr>
            <a:t>→ fim da invencibilidade do exército napoleônico</a:t>
          </a:r>
          <a:endParaRPr lang="pt-BR" sz="1200" kern="1200" dirty="0">
            <a:latin typeface="+mn-lt"/>
          </a:endParaRPr>
        </a:p>
      </dsp:txBody>
      <dsp:txXfrm>
        <a:off x="5169660" y="1712603"/>
        <a:ext cx="1990958" cy="1034532"/>
      </dsp:txXfrm>
    </dsp:sp>
    <dsp:sp modelId="{C5732AD4-EA86-4E97-BE32-5C6A27BD2C21}">
      <dsp:nvSpPr>
        <dsp:cNvPr id="0" name=""/>
        <dsp:cNvSpPr/>
      </dsp:nvSpPr>
      <dsp:spPr>
        <a:xfrm>
          <a:off x="6749452" y="920797"/>
          <a:ext cx="375652" cy="375652"/>
        </a:xfrm>
        <a:prstGeom prst="triangle">
          <a:avLst>
            <a:gd name="adj" fmla="val 100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32182-ADDD-462E-AA0E-96B598A3BD88}">
      <dsp:nvSpPr>
        <dsp:cNvPr id="0" name=""/>
        <dsp:cNvSpPr/>
      </dsp:nvSpPr>
      <dsp:spPr>
        <a:xfrm rot="5400000">
          <a:off x="7693126" y="464563"/>
          <a:ext cx="1325319" cy="220530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47A42-1F98-4B9A-8E21-8A25B6930477}">
      <dsp:nvSpPr>
        <dsp:cNvPr id="0" name=""/>
        <dsp:cNvSpPr/>
      </dsp:nvSpPr>
      <dsp:spPr>
        <a:xfrm>
          <a:off x="7511336" y="1254188"/>
          <a:ext cx="1990958" cy="833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+mn-lt"/>
            </a:rPr>
            <a:t>União da Inglaterra, Áustria, Prússia e Rússia contra a França</a:t>
          </a:r>
        </a:p>
      </dsp:txBody>
      <dsp:txXfrm>
        <a:off x="7511336" y="1254188"/>
        <a:ext cx="1990958" cy="83390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E77E6-1B24-404B-BED2-7F157C64D2CB}">
      <dsp:nvSpPr>
        <dsp:cNvPr id="0" name=""/>
        <dsp:cNvSpPr/>
      </dsp:nvSpPr>
      <dsp:spPr>
        <a:xfrm rot="10800000">
          <a:off x="6741351" y="2500360"/>
          <a:ext cx="2031134" cy="121820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A0F85-5A65-4A20-9E55-ECB3000EFB6A}">
      <dsp:nvSpPr>
        <dsp:cNvPr id="0" name=""/>
        <dsp:cNvSpPr/>
      </dsp:nvSpPr>
      <dsp:spPr>
        <a:xfrm>
          <a:off x="6737289" y="2702645"/>
          <a:ext cx="1832082" cy="727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Congresso de Viena: princípio da legitimidade e política de equilíbrio europeu</a:t>
          </a:r>
        </a:p>
      </dsp:txBody>
      <dsp:txXfrm>
        <a:off x="6737289" y="2702645"/>
        <a:ext cx="1832082" cy="727609"/>
      </dsp:txXfrm>
    </dsp:sp>
    <dsp:sp modelId="{90A07D1D-2398-4E38-9919-55E77BE15171}">
      <dsp:nvSpPr>
        <dsp:cNvPr id="0" name=""/>
        <dsp:cNvSpPr/>
      </dsp:nvSpPr>
      <dsp:spPr>
        <a:xfrm rot="5400000">
          <a:off x="6737289" y="1946694"/>
          <a:ext cx="345292" cy="345292"/>
        </a:xfrm>
        <a:prstGeom prst="triangle">
          <a:avLst>
            <a:gd name="adj" fmla="val 100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E5E99-DF54-4E49-B804-B97CD55A13BB}">
      <dsp:nvSpPr>
        <dsp:cNvPr id="0" name=""/>
        <dsp:cNvSpPr/>
      </dsp:nvSpPr>
      <dsp:spPr>
        <a:xfrm rot="10800000">
          <a:off x="4496948" y="1993254"/>
          <a:ext cx="2031134" cy="121820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33A8D-FEC1-4044-B881-3420D525E51C}">
      <dsp:nvSpPr>
        <dsp:cNvPr id="0" name=""/>
        <dsp:cNvSpPr/>
      </dsp:nvSpPr>
      <dsp:spPr>
        <a:xfrm>
          <a:off x="4556184" y="2234430"/>
          <a:ext cx="1832082" cy="96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Nova coligação militar liderada pela Inglaterra, Batalha de Waterloo e prisão definitiva de Napoleão</a:t>
          </a:r>
        </a:p>
      </dsp:txBody>
      <dsp:txXfrm>
        <a:off x="4556184" y="2234430"/>
        <a:ext cx="1832082" cy="967605"/>
      </dsp:txXfrm>
    </dsp:sp>
    <dsp:sp modelId="{DFEB01AB-9E0E-4A48-97C6-ECEA864570A3}">
      <dsp:nvSpPr>
        <dsp:cNvPr id="0" name=""/>
        <dsp:cNvSpPr/>
      </dsp:nvSpPr>
      <dsp:spPr>
        <a:xfrm rot="5400000">
          <a:off x="4501918" y="1538955"/>
          <a:ext cx="345292" cy="345292"/>
        </a:xfrm>
        <a:prstGeom prst="triangle">
          <a:avLst>
            <a:gd name="adj" fmla="val 1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1C572-4288-4445-90C6-A71E892360B7}">
      <dsp:nvSpPr>
        <dsp:cNvPr id="0" name=""/>
        <dsp:cNvSpPr/>
      </dsp:nvSpPr>
      <dsp:spPr>
        <a:xfrm rot="10800000">
          <a:off x="2279701" y="1512555"/>
          <a:ext cx="2031134" cy="121820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14443-E10F-4ACB-B430-CE0A1C49A5B4}">
      <dsp:nvSpPr>
        <dsp:cNvPr id="0" name=""/>
        <dsp:cNvSpPr/>
      </dsp:nvSpPr>
      <dsp:spPr>
        <a:xfrm>
          <a:off x="2318523" y="1758971"/>
          <a:ext cx="1832082" cy="95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+mn-lt"/>
            </a:rPr>
            <a:t>Fuga de Napoleão da Ilha de Elba e Governo dos Cem Dias</a:t>
          </a:r>
        </a:p>
      </dsp:txBody>
      <dsp:txXfrm>
        <a:off x="2318523" y="1758971"/>
        <a:ext cx="1832082" cy="950922"/>
      </dsp:txXfrm>
    </dsp:sp>
    <dsp:sp modelId="{C5732AD4-EA86-4E97-BE32-5C6A27BD2C21}">
      <dsp:nvSpPr>
        <dsp:cNvPr id="0" name=""/>
        <dsp:cNvSpPr/>
      </dsp:nvSpPr>
      <dsp:spPr>
        <a:xfrm rot="5400000">
          <a:off x="2285801" y="1031157"/>
          <a:ext cx="345292" cy="345292"/>
        </a:xfrm>
        <a:prstGeom prst="triangle">
          <a:avLst>
            <a:gd name="adj" fmla="val 100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32182-ADDD-462E-AA0E-96B598A3BD88}">
      <dsp:nvSpPr>
        <dsp:cNvPr id="0" name=""/>
        <dsp:cNvSpPr/>
      </dsp:nvSpPr>
      <dsp:spPr>
        <a:xfrm rot="10800000">
          <a:off x="-46170" y="1016227"/>
          <a:ext cx="2031134" cy="121820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47A42-1F98-4B9A-8E21-8A25B6930477}">
      <dsp:nvSpPr>
        <dsp:cNvPr id="0" name=""/>
        <dsp:cNvSpPr/>
      </dsp:nvSpPr>
      <dsp:spPr>
        <a:xfrm>
          <a:off x="0" y="1292335"/>
          <a:ext cx="1832082" cy="766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+mn-lt"/>
            </a:rPr>
            <a:t>Vitória sobre Napoleão, ocupação de Paris, exílio de Napoleão na Ilha de Elba e restituição do trono francês a Luís XVIII</a:t>
          </a:r>
        </a:p>
      </dsp:txBody>
      <dsp:txXfrm>
        <a:off x="0" y="1292335"/>
        <a:ext cx="1832082" cy="766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59CE-7A27-41D0-8EEE-E9909E1C087C}">
      <dsp:nvSpPr>
        <dsp:cNvPr id="0" name=""/>
        <dsp:cNvSpPr/>
      </dsp:nvSpPr>
      <dsp:spPr>
        <a:xfrm>
          <a:off x="1031293" y="1005356"/>
          <a:ext cx="3951591" cy="711032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“</a:t>
          </a:r>
          <a:r>
            <a:rPr lang="pt-BR" sz="1800" b="1" kern="1200" dirty="0"/>
            <a:t>Laissez-faire, laissez-passer, le monde va de lui-même</a:t>
          </a:r>
          <a:r>
            <a:rPr lang="pt-BR" sz="1800" kern="1200" dirty="0"/>
            <a:t>”</a:t>
          </a:r>
        </a:p>
      </dsp:txBody>
      <dsp:txXfrm>
        <a:off x="1066003" y="1040066"/>
        <a:ext cx="3882171" cy="641612"/>
      </dsp:txXfrm>
    </dsp:sp>
    <dsp:sp modelId="{E6DED369-9857-4D95-BB88-E7F1C28E9F62}">
      <dsp:nvSpPr>
        <dsp:cNvPr id="0" name=""/>
        <dsp:cNvSpPr/>
      </dsp:nvSpPr>
      <dsp:spPr>
        <a:xfrm rot="16168810">
          <a:off x="2900984" y="903406"/>
          <a:ext cx="2039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909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79066-0F0C-46CE-9E48-F355E99DA3E2}">
      <dsp:nvSpPr>
        <dsp:cNvPr id="0" name=""/>
        <dsp:cNvSpPr/>
      </dsp:nvSpPr>
      <dsp:spPr>
        <a:xfrm>
          <a:off x="1103424" y="11498"/>
          <a:ext cx="3790010" cy="789957"/>
        </a:xfrm>
        <a:prstGeom prst="round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Defesa da livre iniciativa: lei da oferta e da procura</a:t>
          </a:r>
        </a:p>
      </dsp:txBody>
      <dsp:txXfrm>
        <a:off x="1141987" y="50061"/>
        <a:ext cx="3712884" cy="712831"/>
      </dsp:txXfrm>
    </dsp:sp>
    <dsp:sp modelId="{C504DD52-F92F-4D59-AED1-79382FA1F278}">
      <dsp:nvSpPr>
        <dsp:cNvPr id="0" name=""/>
        <dsp:cNvSpPr/>
      </dsp:nvSpPr>
      <dsp:spPr>
        <a:xfrm rot="2607491">
          <a:off x="3326694" y="1855847"/>
          <a:ext cx="405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5503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BA9CA-0206-468B-BD7C-C58623AF8B8E}">
      <dsp:nvSpPr>
        <dsp:cNvPr id="0" name=""/>
        <dsp:cNvSpPr/>
      </dsp:nvSpPr>
      <dsp:spPr>
        <a:xfrm>
          <a:off x="3268118" y="1995304"/>
          <a:ext cx="2494622" cy="1589678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>
                  <a:lumMod val="50000"/>
                </a:schemeClr>
              </a:solidFill>
            </a:rPr>
            <a:t>Adam Smith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>
                  <a:lumMod val="50000"/>
                </a:schemeClr>
              </a:solidFill>
            </a:rPr>
            <a:t>(Liberalismo econômico)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>
                  <a:lumMod val="50000"/>
                </a:schemeClr>
              </a:solidFill>
            </a:rPr>
            <a:t>“A única fonte de riqueza é o trabalho.”</a:t>
          </a:r>
        </a:p>
      </dsp:txBody>
      <dsp:txXfrm>
        <a:off x="3345720" y="2072906"/>
        <a:ext cx="2339418" cy="1434474"/>
      </dsp:txXfrm>
    </dsp:sp>
    <dsp:sp modelId="{88F75633-6C65-44E3-9293-2F2E40A8B99F}">
      <dsp:nvSpPr>
        <dsp:cNvPr id="0" name=""/>
        <dsp:cNvSpPr/>
      </dsp:nvSpPr>
      <dsp:spPr>
        <a:xfrm rot="8157978">
          <a:off x="2299848" y="1853683"/>
          <a:ext cx="3950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5044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17E82-C4DA-4913-AA52-A2D46D26F092}">
      <dsp:nvSpPr>
        <dsp:cNvPr id="0" name=""/>
        <dsp:cNvSpPr/>
      </dsp:nvSpPr>
      <dsp:spPr>
        <a:xfrm>
          <a:off x="647051" y="1990977"/>
          <a:ext cx="1772419" cy="1589663"/>
        </a:xfrm>
        <a:prstGeom prst="round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François Quesnay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(Fisiocracia)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“A única fonte de riqueza é a terra.”</a:t>
          </a:r>
        </a:p>
      </dsp:txBody>
      <dsp:txXfrm>
        <a:off x="724652" y="2068578"/>
        <a:ext cx="1617217" cy="14344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D2CF1-CF01-4A51-9859-F3CF4887C304}">
      <dsp:nvSpPr>
        <dsp:cNvPr id="0" name=""/>
        <dsp:cNvSpPr/>
      </dsp:nvSpPr>
      <dsp:spPr>
        <a:xfrm rot="5400000">
          <a:off x="670917" y="691500"/>
          <a:ext cx="2020904" cy="336274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A49B9-9EDF-4EE7-A133-D6505EAF3784}">
      <dsp:nvSpPr>
        <dsp:cNvPr id="0" name=""/>
        <dsp:cNvSpPr/>
      </dsp:nvSpPr>
      <dsp:spPr>
        <a:xfrm>
          <a:off x="333578" y="1696235"/>
          <a:ext cx="3035900" cy="266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Crítica ao mercantilismo (prática econômica do Antigo Regime) e à sua principal característica: a intervenção do governo na economia.</a:t>
          </a:r>
          <a:endParaRPr lang="pt-BR" sz="2200" kern="1200" dirty="0"/>
        </a:p>
      </dsp:txBody>
      <dsp:txXfrm>
        <a:off x="333578" y="1696235"/>
        <a:ext cx="3035900" cy="2661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6A8B7-986B-4EB8-8E22-6697C7AA9215}">
      <dsp:nvSpPr>
        <dsp:cNvPr id="0" name=""/>
        <dsp:cNvSpPr/>
      </dsp:nvSpPr>
      <dsp:spPr>
        <a:xfrm>
          <a:off x="0" y="0"/>
          <a:ext cx="2257325" cy="135439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Cada nação deve produzir  apenas aquilo que faz melhor: divisão entre países agrícolas e países industriais.</a:t>
          </a:r>
        </a:p>
      </dsp:txBody>
      <dsp:txXfrm>
        <a:off x="0" y="0"/>
        <a:ext cx="2257325" cy="13543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6AC6-425A-4561-B19C-20F265036EDB}">
      <dsp:nvSpPr>
        <dsp:cNvPr id="0" name=""/>
        <dsp:cNvSpPr/>
      </dsp:nvSpPr>
      <dsp:spPr>
        <a:xfrm>
          <a:off x="0" y="2754"/>
          <a:ext cx="10781145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34919C-19C3-4424-9BB6-5E60014B4851}">
      <dsp:nvSpPr>
        <dsp:cNvPr id="0" name=""/>
        <dsp:cNvSpPr/>
      </dsp:nvSpPr>
      <dsp:spPr>
        <a:xfrm>
          <a:off x="0" y="2754"/>
          <a:ext cx="4155651" cy="563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b="1" kern="1200" dirty="0"/>
        </a:p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b="1" kern="1200" dirty="0"/>
        </a:p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0" kern="1200" dirty="0"/>
            <a:t>A </a:t>
          </a:r>
          <a:r>
            <a:rPr lang="pt-BR" sz="4000" b="1" kern="1200" dirty="0"/>
            <a:t>Enciclopédia</a:t>
          </a:r>
          <a:r>
            <a:rPr lang="pt-BR" sz="4000" b="0" kern="1200" dirty="0"/>
            <a:t> de Diderot e D’Alembert:</a:t>
          </a:r>
        </a:p>
      </dsp:txBody>
      <dsp:txXfrm>
        <a:off x="0" y="2754"/>
        <a:ext cx="4155651" cy="5635744"/>
      </dsp:txXfrm>
    </dsp:sp>
    <dsp:sp modelId="{8DA2B6AD-2679-44E2-9DF0-07FFE8E2A813}">
      <dsp:nvSpPr>
        <dsp:cNvPr id="0" name=""/>
        <dsp:cNvSpPr/>
      </dsp:nvSpPr>
      <dsp:spPr>
        <a:xfrm>
          <a:off x="4271095" y="82419"/>
          <a:ext cx="2597465" cy="44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4271095" y="82419"/>
        <a:ext cx="2597465" cy="448293"/>
      </dsp:txXfrm>
    </dsp:sp>
    <dsp:sp modelId="{370648B8-87D7-4B42-B72C-2BA19B527F74}">
      <dsp:nvSpPr>
        <dsp:cNvPr id="0" name=""/>
        <dsp:cNvSpPr/>
      </dsp:nvSpPr>
      <dsp:spPr>
        <a:xfrm>
          <a:off x="4155651" y="530713"/>
          <a:ext cx="6157044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60A5CA9-F76A-4F8A-871C-995EA793EC41}">
      <dsp:nvSpPr>
        <dsp:cNvPr id="0" name=""/>
        <dsp:cNvSpPr/>
      </dsp:nvSpPr>
      <dsp:spPr>
        <a:xfrm>
          <a:off x="4271095" y="610378"/>
          <a:ext cx="6496230" cy="159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Principal empreendimento editorial do Iluminismo: 35 volumes e 21 anos para ser editada.</a:t>
          </a:r>
        </a:p>
      </dsp:txBody>
      <dsp:txXfrm>
        <a:off x="4271095" y="610378"/>
        <a:ext cx="6496230" cy="1593308"/>
      </dsp:txXfrm>
    </dsp:sp>
    <dsp:sp modelId="{C93DFD2E-74D8-4EDD-B391-256B3841BD45}">
      <dsp:nvSpPr>
        <dsp:cNvPr id="0" name=""/>
        <dsp:cNvSpPr/>
      </dsp:nvSpPr>
      <dsp:spPr>
        <a:xfrm>
          <a:off x="4155651" y="2203687"/>
          <a:ext cx="6157044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B85CF65-35AC-410E-9C2D-8D3A57A9547E}">
      <dsp:nvSpPr>
        <dsp:cNvPr id="0" name=""/>
        <dsp:cNvSpPr/>
      </dsp:nvSpPr>
      <dsp:spPr>
        <a:xfrm>
          <a:off x="4271095" y="2283352"/>
          <a:ext cx="6041599" cy="159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Objetivos: reunir todo o conhecimento até então produzido e difundi-lo para o maior número de pessoas.</a:t>
          </a:r>
        </a:p>
      </dsp:txBody>
      <dsp:txXfrm>
        <a:off x="4271095" y="2283352"/>
        <a:ext cx="6041599" cy="1593308"/>
      </dsp:txXfrm>
    </dsp:sp>
    <dsp:sp modelId="{9C1F7086-0C26-46CD-9692-3062070452D8}">
      <dsp:nvSpPr>
        <dsp:cNvPr id="0" name=""/>
        <dsp:cNvSpPr/>
      </dsp:nvSpPr>
      <dsp:spPr>
        <a:xfrm>
          <a:off x="4155651" y="3876661"/>
          <a:ext cx="6157044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807B4C8-BBD3-4589-8299-B0F1141D8C81}">
      <dsp:nvSpPr>
        <dsp:cNvPr id="0" name=""/>
        <dsp:cNvSpPr/>
      </dsp:nvSpPr>
      <dsp:spPr>
        <a:xfrm>
          <a:off x="4271095" y="3956327"/>
          <a:ext cx="6041599" cy="159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Obra “perigosa”: criticava os padrões e valores da época, inclusive os reis absolutistas e a Igreja.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4271095" y="3956327"/>
        <a:ext cx="6041599" cy="1593308"/>
      </dsp:txXfrm>
    </dsp:sp>
    <dsp:sp modelId="{61632C77-C4CB-4E2D-8B64-EA023401A35F}">
      <dsp:nvSpPr>
        <dsp:cNvPr id="0" name=""/>
        <dsp:cNvSpPr/>
      </dsp:nvSpPr>
      <dsp:spPr>
        <a:xfrm>
          <a:off x="4155651" y="5549635"/>
          <a:ext cx="6157044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77FDA-6491-4263-8874-E4567CBA4643}">
      <dsp:nvSpPr>
        <dsp:cNvPr id="0" name=""/>
        <dsp:cNvSpPr/>
      </dsp:nvSpPr>
      <dsp:spPr>
        <a:xfrm rot="5400000">
          <a:off x="512760" y="2573877"/>
          <a:ext cx="1542376" cy="25664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110A7-0810-40C9-9A4B-F0D40BC48222}">
      <dsp:nvSpPr>
        <dsp:cNvPr id="0" name=""/>
        <dsp:cNvSpPr/>
      </dsp:nvSpPr>
      <dsp:spPr>
        <a:xfrm>
          <a:off x="255299" y="3340702"/>
          <a:ext cx="2317032" cy="203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Séculos XVI e XVII: a Inglaterra se torna uma grande potência econômica e naval, em função de sua política </a:t>
          </a:r>
          <a:r>
            <a:rPr lang="pt-BR" sz="1700" b="1" kern="1200" dirty="0"/>
            <a:t>mercantilista</a:t>
          </a:r>
          <a:r>
            <a:rPr lang="pt-BR" sz="1700" kern="1200" dirty="0"/>
            <a:t> e da associação com corsários.</a:t>
          </a:r>
        </a:p>
      </dsp:txBody>
      <dsp:txXfrm>
        <a:off x="255299" y="3340702"/>
        <a:ext cx="2317032" cy="2031015"/>
      </dsp:txXfrm>
    </dsp:sp>
    <dsp:sp modelId="{E2439328-3CC3-4CE7-9909-0420BE8FBB06}">
      <dsp:nvSpPr>
        <dsp:cNvPr id="0" name=""/>
        <dsp:cNvSpPr/>
      </dsp:nvSpPr>
      <dsp:spPr>
        <a:xfrm>
          <a:off x="2135156" y="2384930"/>
          <a:ext cx="437175" cy="437175"/>
        </a:xfrm>
        <a:prstGeom prst="triangle">
          <a:avLst>
            <a:gd name="adj" fmla="val 100000"/>
          </a:avLst>
        </a:prstGeom>
        <a:solidFill>
          <a:schemeClr val="accent6">
            <a:shade val="80000"/>
            <a:hueOff val="53547"/>
            <a:satOff val="-2152"/>
            <a:lumOff val="4605"/>
            <a:alphaOff val="0"/>
          </a:schemeClr>
        </a:solidFill>
        <a:ln w="12700" cap="flat" cmpd="sng" algn="ctr">
          <a:solidFill>
            <a:schemeClr val="accent6">
              <a:shade val="80000"/>
              <a:hueOff val="53547"/>
              <a:satOff val="-2152"/>
              <a:lumOff val="4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36093-0BB2-4A37-A1E9-9BD5A8666E0A}">
      <dsp:nvSpPr>
        <dsp:cNvPr id="0" name=""/>
        <dsp:cNvSpPr/>
      </dsp:nvSpPr>
      <dsp:spPr>
        <a:xfrm rot="5400000">
          <a:off x="3349261" y="1871982"/>
          <a:ext cx="1542376" cy="25664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accent6">
              <a:shade val="80000"/>
              <a:hueOff val="107093"/>
              <a:satOff val="-4303"/>
              <a:lumOff val="9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2B9B3-65B7-4899-A062-DFA659FEC482}">
      <dsp:nvSpPr>
        <dsp:cNvPr id="0" name=""/>
        <dsp:cNvSpPr/>
      </dsp:nvSpPr>
      <dsp:spPr>
        <a:xfrm>
          <a:off x="3091800" y="2638807"/>
          <a:ext cx="2317032" cy="203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Enriquecimento da burguesia, da pequena nobreza rural e dos pequenos proprietários rurais.</a:t>
          </a:r>
        </a:p>
      </dsp:txBody>
      <dsp:txXfrm>
        <a:off x="3091800" y="2638807"/>
        <a:ext cx="2317032" cy="2031015"/>
      </dsp:txXfrm>
    </dsp:sp>
    <dsp:sp modelId="{46AAEEAE-0DFC-49B2-A88C-630D5D7F38B2}">
      <dsp:nvSpPr>
        <dsp:cNvPr id="0" name=""/>
        <dsp:cNvSpPr/>
      </dsp:nvSpPr>
      <dsp:spPr>
        <a:xfrm>
          <a:off x="4971656" y="1683035"/>
          <a:ext cx="437175" cy="437175"/>
        </a:xfrm>
        <a:prstGeom prst="triangle">
          <a:avLst>
            <a:gd name="adj" fmla="val 100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D7638-96E6-4C31-83B8-D6E0634880D8}">
      <dsp:nvSpPr>
        <dsp:cNvPr id="0" name=""/>
        <dsp:cNvSpPr/>
      </dsp:nvSpPr>
      <dsp:spPr>
        <a:xfrm rot="5400000">
          <a:off x="6185761" y="1170087"/>
          <a:ext cx="1542376" cy="25664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accent6">
              <a:shade val="80000"/>
              <a:hueOff val="214187"/>
              <a:satOff val="-8606"/>
              <a:lumOff val="18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ECDD5-4921-423A-82CB-D40CC4380A96}">
      <dsp:nvSpPr>
        <dsp:cNvPr id="0" name=""/>
        <dsp:cNvSpPr/>
      </dsp:nvSpPr>
      <dsp:spPr>
        <a:xfrm>
          <a:off x="5928300" y="1936912"/>
          <a:ext cx="2317032" cy="203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 agricultura de subsistência dá lugar à agricultura comercial = </a:t>
          </a:r>
          <a:r>
            <a:rPr lang="pt-BR" sz="1700" b="1" kern="1200" dirty="0"/>
            <a:t>cercamentos.</a:t>
          </a:r>
        </a:p>
      </dsp:txBody>
      <dsp:txXfrm>
        <a:off x="5928300" y="1936912"/>
        <a:ext cx="2317032" cy="2031015"/>
      </dsp:txXfrm>
    </dsp:sp>
    <dsp:sp modelId="{E42E9792-59AD-4B97-B293-3495559EB919}">
      <dsp:nvSpPr>
        <dsp:cNvPr id="0" name=""/>
        <dsp:cNvSpPr/>
      </dsp:nvSpPr>
      <dsp:spPr>
        <a:xfrm>
          <a:off x="7808157" y="981140"/>
          <a:ext cx="437175" cy="437175"/>
        </a:xfrm>
        <a:prstGeom prst="triangle">
          <a:avLst>
            <a:gd name="adj" fmla="val 100000"/>
          </a:avLst>
        </a:prstGeom>
        <a:solidFill>
          <a:schemeClr val="accent6">
            <a:shade val="80000"/>
            <a:hueOff val="267733"/>
            <a:satOff val="-10758"/>
            <a:lumOff val="23023"/>
            <a:alphaOff val="0"/>
          </a:schemeClr>
        </a:solidFill>
        <a:ln w="12700" cap="flat" cmpd="sng" algn="ctr">
          <a:solidFill>
            <a:schemeClr val="accent6">
              <a:shade val="80000"/>
              <a:hueOff val="267733"/>
              <a:satOff val="-10758"/>
              <a:lumOff val="230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CE301-A81A-4FD3-8D0B-D6D40120A1F6}">
      <dsp:nvSpPr>
        <dsp:cNvPr id="0" name=""/>
        <dsp:cNvSpPr/>
      </dsp:nvSpPr>
      <dsp:spPr>
        <a:xfrm rot="5400000">
          <a:off x="9022262" y="468192"/>
          <a:ext cx="1542376" cy="25664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E8E90-1D89-444B-B895-DAC5FA6AA54A}">
      <dsp:nvSpPr>
        <dsp:cNvPr id="0" name=""/>
        <dsp:cNvSpPr/>
      </dsp:nvSpPr>
      <dsp:spPr>
        <a:xfrm>
          <a:off x="8764801" y="1235017"/>
          <a:ext cx="2317032" cy="203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Camponeses empobrecidos e expulsos de suas terras vão para as cidades trabalhar em troca de baixos salários.</a:t>
          </a:r>
        </a:p>
      </dsp:txBody>
      <dsp:txXfrm>
        <a:off x="8764801" y="1235017"/>
        <a:ext cx="2317032" cy="20310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FABC9-522C-4F0F-A6AD-2E44DECA7EAB}">
      <dsp:nvSpPr>
        <dsp:cNvPr id="0" name=""/>
        <dsp:cNvSpPr/>
      </dsp:nvSpPr>
      <dsp:spPr>
        <a:xfrm>
          <a:off x="1419940" y="0"/>
          <a:ext cx="946627" cy="698327"/>
        </a:xfrm>
        <a:prstGeom prst="trapezoid">
          <a:avLst>
            <a:gd name="adj" fmla="val 6777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Monarcas</a:t>
          </a:r>
        </a:p>
      </dsp:txBody>
      <dsp:txXfrm>
        <a:off x="1419940" y="0"/>
        <a:ext cx="946627" cy="698327"/>
      </dsp:txXfrm>
    </dsp:sp>
    <dsp:sp modelId="{240CD0AB-4BC9-4625-B07C-9A26ED8968B0}">
      <dsp:nvSpPr>
        <dsp:cNvPr id="0" name=""/>
        <dsp:cNvSpPr/>
      </dsp:nvSpPr>
      <dsp:spPr>
        <a:xfrm>
          <a:off x="946627" y="698327"/>
          <a:ext cx="1893254" cy="698327"/>
        </a:xfrm>
        <a:prstGeom prst="trapezoid">
          <a:avLst>
            <a:gd name="adj" fmla="val 67778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Alta nobreza</a:t>
          </a:r>
        </a:p>
      </dsp:txBody>
      <dsp:txXfrm>
        <a:off x="1277946" y="698327"/>
        <a:ext cx="1230615" cy="698327"/>
      </dsp:txXfrm>
    </dsp:sp>
    <dsp:sp modelId="{4850AA3C-973F-468C-BA9B-2C6CC4767EB4}">
      <dsp:nvSpPr>
        <dsp:cNvPr id="0" name=""/>
        <dsp:cNvSpPr/>
      </dsp:nvSpPr>
      <dsp:spPr>
        <a:xfrm>
          <a:off x="473313" y="1396654"/>
          <a:ext cx="2839881" cy="698327"/>
        </a:xfrm>
        <a:prstGeom prst="trapezoid">
          <a:avLst>
            <a:gd name="adj" fmla="val 67778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i="1" kern="1200" dirty="0"/>
            <a:t>Gentry</a:t>
          </a:r>
          <a:r>
            <a:rPr lang="pt-BR" sz="1700" kern="1200" dirty="0"/>
            <a:t>, burguesia e </a:t>
          </a:r>
          <a:r>
            <a:rPr lang="pt-BR" sz="1700" i="1" kern="1200" dirty="0"/>
            <a:t>yeomen</a:t>
          </a:r>
        </a:p>
      </dsp:txBody>
      <dsp:txXfrm>
        <a:off x="970292" y="1396654"/>
        <a:ext cx="1845922" cy="698327"/>
      </dsp:txXfrm>
    </dsp:sp>
    <dsp:sp modelId="{13E823C5-DE82-4BCC-BA43-089B9FA1972C}">
      <dsp:nvSpPr>
        <dsp:cNvPr id="0" name=""/>
        <dsp:cNvSpPr/>
      </dsp:nvSpPr>
      <dsp:spPr>
        <a:xfrm>
          <a:off x="0" y="2094981"/>
          <a:ext cx="3786508" cy="698327"/>
        </a:xfrm>
        <a:prstGeom prst="trapezoid">
          <a:avLst>
            <a:gd name="adj" fmla="val 67778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Camponeses e trabalhadores urbanos</a:t>
          </a:r>
        </a:p>
      </dsp:txBody>
      <dsp:txXfrm>
        <a:off x="662638" y="2094981"/>
        <a:ext cx="2461230" cy="698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871B-2382-F847-98E2-47895C4028E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8591D-11A9-F542-B077-9A8DB05BC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74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048E7-D0D4-457A-A60B-E18A0C494624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10545-D58A-4457-B15E-2443C9C595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1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F74F-EA3C-4F69-9CCF-2800C7B6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F17A7-50F8-4538-86DD-78DB14BE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C05A2-ED61-45D2-B60C-33CD2D01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803-49C2-344C-B34E-49C204CFB86E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A2D94-E06E-4B2F-9709-8CC09EA4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B9158-6621-473C-ABDD-24F16E2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B85B-2BB3-4B64-A95E-7BB2938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36ABA-71C6-4620-99F3-DA7BF9730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317FEB-E9B0-46CD-9EE8-AB9B6EF9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6662-B844-2440-98E4-31A6AA3DC695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FE9F4-B4B5-4F2A-9D18-C3ACA9C4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CF5AD-F980-42CB-A6DF-64EDBA97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E2408-ED16-4E68-8EDD-24F5E5289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F1C236-87FD-4C51-985C-D1E84520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2F103-8A48-425A-9F96-419D4237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B80F-7EA6-0E44-9C9E-5176201ACB00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937DB-DA4F-4AA9-A3BF-9AFF4DAA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E3170-6ADD-4EDE-86BA-99540D2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91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F507D-205E-447E-8C1B-EA360B3A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666F1-A327-40EA-90D7-750B12B9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53B23-3551-45FA-BA70-3621D55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04F6-8425-5A45-9F55-92C725828CAA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3D731-3A45-4014-A6F1-31707BA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2F7EA-5912-4079-897A-6554A07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6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A4273-1EE6-415B-AEEB-A14402F2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1DDA3-9306-41CC-9D44-EE8613C7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F8E93-4D9D-4709-A98F-44913C01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CA15-14F6-4749-8B42-CEDCE325DA8E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0035F-D498-4A0C-878F-7367FBA8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BBE938-34EA-481B-B6A6-C3D67317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09DD-C27A-4593-B293-599A2FF6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522FF-FFF2-4247-B445-0492D55A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7797F-3A62-4960-9E11-633CBCEC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2BCA8-1828-46FE-94BD-6146C9D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9D79-605F-A443-AB74-3082A9BA64C6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56327-8531-406D-A636-935101D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46FB4B-6E06-4A06-8396-70344C5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FB85E-D368-40A1-AC32-B717428E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8F19B-17B7-4835-9BAB-5C758F95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91D38-57DF-44D9-97F6-9C117652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EB260-3FC1-4C6C-A9DA-1D30E3052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541F3B-5A3E-4C92-9217-196361EE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19BB26-C399-4DD5-8664-F3D78440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B189-6C16-414E-8842-2DEF87577F32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01E3C-0111-4774-A6C4-D4C23469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CC3EE3-5B64-4724-8C62-DC50BE5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2E45-7D1E-4A17-A064-A033F0E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2D507-AA8B-4BCB-8633-3D709B8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B78F-B0EC-AF41-9BA5-3AC03B75F3D9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938886-2645-44ED-BAA3-7A3B4E4E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0BAAE0-B2C5-4517-AA84-8FE47234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3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28BA0E-A5CA-4260-8102-9F2C4D6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203A-B0DC-0C44-90D5-B12A341C9342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305DD7-C97F-42F0-A86D-6246A023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432548-CDAC-4B1D-A534-B843BC2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32079-A086-473B-89EA-B792A92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50BD9-B74E-4CA1-A287-E52C78B1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488314-874F-41B4-B8F9-A9336923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4DC547-9FC4-47D6-8788-73046874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F59B-E22E-7448-BA64-02E6DC1C13F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6459F-55B8-441E-A88C-D2EA214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BC4BA-8FF0-4D9F-B415-EC729E00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1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612C-CE1F-494A-B3F5-88B4E8D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3FC963-313A-4231-8817-F0F154972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065AA4-0865-47E0-A005-067A71CD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8EEF-C78D-41B4-A0B0-74C8334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5B2B-5FF8-3142-9E78-90B2008CB7FD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AFA21-4E02-487D-8AB7-495877F4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D24344-5803-40A9-A7EE-2B37861D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4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B3BE27-E50B-457B-A32C-FCA62484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B8B4E8-3356-45BD-94E5-91E8FCBC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A2AF0-4F1C-404F-AEA3-1489890AC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87AB-A504-FA4E-8FFE-CF4BF63A252A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5F3CCC-6093-47DA-B405-983B829C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58A54-5748-4BC0-9D67-759103D12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7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3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image" Target="../media/image1.png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1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1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1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image" Target="../media/image4.jp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image" Target="../media/image1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1.pn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619DC-FD40-47CA-83BF-D2153025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0"/>
            <a:ext cx="10515600" cy="1231900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Unidade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48690-E0AF-4D91-AA1A-56B9B803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648" y="2735868"/>
            <a:ext cx="10515600" cy="2777106"/>
          </a:xfrm>
        </p:spPr>
        <p:txBody>
          <a:bodyPr>
            <a:norm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Iluminismo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Revoluções na Inglaterra 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Revolução Industrial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Revolução Francesa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Era Napoleônica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40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89CEF5E4-1709-466E-8142-05276BF2B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26308"/>
              </p:ext>
            </p:extLst>
          </p:nvPr>
        </p:nvGraphicFramePr>
        <p:xfrm>
          <a:off x="2134358" y="3833325"/>
          <a:ext cx="3483718" cy="2478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79">
                  <a:extLst>
                    <a:ext uri="{9D8B030D-6E8A-4147-A177-3AD203B41FA5}">
                      <a16:colId xmlns:a16="http://schemas.microsoft.com/office/drawing/2014/main" val="1446429896"/>
                    </a:ext>
                  </a:extLst>
                </a:gridCol>
                <a:gridCol w="1754839">
                  <a:extLst>
                    <a:ext uri="{9D8B030D-6E8A-4147-A177-3AD203B41FA5}">
                      <a16:colId xmlns:a16="http://schemas.microsoft.com/office/drawing/2014/main" val="2771357938"/>
                    </a:ext>
                  </a:extLst>
                </a:gridCol>
              </a:tblGrid>
              <a:tr h="483454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Rei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865567"/>
                  </a:ext>
                </a:extLst>
              </a:tr>
              <a:tr h="123031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Grupos sociais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Alta nobreza</a:t>
                      </a:r>
                    </a:p>
                    <a:p>
                      <a:pPr algn="ctr"/>
                      <a:r>
                        <a:rPr lang="pt-BR" sz="1400" dirty="0"/>
                        <a:t>+</a:t>
                      </a:r>
                    </a:p>
                    <a:p>
                      <a:pPr algn="ctr"/>
                      <a:r>
                        <a:rPr lang="pt-BR" sz="1400" dirty="0"/>
                        <a:t>Burguesia monopolista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0665"/>
                  </a:ext>
                </a:extLst>
              </a:tr>
              <a:tr h="76439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Religião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Anglicanos ou católicos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402491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126A1DD-F958-4A64-AEFC-8CA59E314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798093"/>
              </p:ext>
            </p:extLst>
          </p:nvPr>
        </p:nvGraphicFramePr>
        <p:xfrm>
          <a:off x="7003451" y="3833326"/>
          <a:ext cx="2387471" cy="2478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471">
                  <a:extLst>
                    <a:ext uri="{9D8B030D-6E8A-4147-A177-3AD203B41FA5}">
                      <a16:colId xmlns:a16="http://schemas.microsoft.com/office/drawing/2014/main" val="1446429896"/>
                    </a:ext>
                  </a:extLst>
                </a:gridCol>
              </a:tblGrid>
              <a:tr h="51161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Parlamento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865567"/>
                  </a:ext>
                </a:extLst>
              </a:tr>
              <a:tr h="145146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Burguesia comercial e manufatureira</a:t>
                      </a:r>
                    </a:p>
                    <a:p>
                      <a:pPr algn="ctr"/>
                      <a:r>
                        <a:rPr lang="pt-BR" sz="1400" dirty="0"/>
                        <a:t>+</a:t>
                      </a:r>
                    </a:p>
                    <a:p>
                      <a:pPr algn="ctr"/>
                      <a:r>
                        <a:rPr lang="pt-BR" sz="1400" i="1" dirty="0"/>
                        <a:t>Gentry</a:t>
                      </a:r>
                    </a:p>
                    <a:p>
                      <a:pPr algn="ctr"/>
                      <a:r>
                        <a:rPr lang="pt-BR" sz="1400" dirty="0"/>
                        <a:t>+</a:t>
                      </a:r>
                    </a:p>
                    <a:p>
                      <a:pPr algn="ctr"/>
                      <a:r>
                        <a:rPr lang="pt-BR" sz="1400" i="1" dirty="0"/>
                        <a:t>yeomen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0665"/>
                  </a:ext>
                </a:extLst>
              </a:tr>
              <a:tr h="51509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Puritanos ou presbiterianos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402491"/>
                  </a:ext>
                </a:extLst>
              </a:tr>
            </a:tbl>
          </a:graphicData>
        </a:graphic>
      </p:graphicFrame>
      <p:sp>
        <p:nvSpPr>
          <p:cNvPr id="11" name="Sinal de Multiplicação 10">
            <a:extLst>
              <a:ext uri="{FF2B5EF4-FFF2-40B4-BE49-F238E27FC236}">
                <a16:creationId xmlns:a16="http://schemas.microsoft.com/office/drawing/2014/main" id="{4E29F945-6A01-460D-B25F-8724A40237E1}"/>
              </a:ext>
            </a:extLst>
          </p:cNvPr>
          <p:cNvSpPr/>
          <p:nvPr/>
        </p:nvSpPr>
        <p:spPr>
          <a:xfrm>
            <a:off x="6035009" y="4702626"/>
            <a:ext cx="551509" cy="739564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198E0C68-433A-4F3B-9804-8E25F670E2E8}"/>
              </a:ext>
            </a:extLst>
          </p:cNvPr>
          <p:cNvGraphicFramePr/>
          <p:nvPr/>
        </p:nvGraphicFramePr>
        <p:xfrm>
          <a:off x="229375" y="1335289"/>
          <a:ext cx="11891089" cy="91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61556DB8-7B1D-4E38-A590-725502EB2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063044"/>
              </p:ext>
            </p:extLst>
          </p:nvPr>
        </p:nvGraphicFramePr>
        <p:xfrm>
          <a:off x="265824" y="167217"/>
          <a:ext cx="11660351" cy="295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0F883A51-7505-46FE-982B-963E772FE060}"/>
              </a:ext>
            </a:extLst>
          </p:cNvPr>
          <p:cNvSpPr txBox="1"/>
          <p:nvPr/>
        </p:nvSpPr>
        <p:spPr>
          <a:xfrm>
            <a:off x="229375" y="3209731"/>
            <a:ext cx="1176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Grupos rivais durante a Guerra Civil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10</a:t>
            </a:fld>
            <a:endParaRPr lang="pt-BR" dirty="0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37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1610115-66C7-4100-8EF2-7919E2877E39}"/>
              </a:ext>
            </a:extLst>
          </p:cNvPr>
          <p:cNvSpPr txBox="1"/>
          <p:nvPr/>
        </p:nvSpPr>
        <p:spPr>
          <a:xfrm>
            <a:off x="3424335" y="612789"/>
            <a:ext cx="595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Era Cromwell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B66B1C91-F881-48EA-AE53-BCB1D6FBB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70287"/>
              </p:ext>
            </p:extLst>
          </p:nvPr>
        </p:nvGraphicFramePr>
        <p:xfrm>
          <a:off x="1177730" y="1194419"/>
          <a:ext cx="98365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11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58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2CB35CE-EDCD-4DAD-A014-6B059DA735E3}"/>
              </a:ext>
            </a:extLst>
          </p:cNvPr>
          <p:cNvSpPr txBox="1"/>
          <p:nvPr/>
        </p:nvSpPr>
        <p:spPr>
          <a:xfrm>
            <a:off x="3424335" y="628088"/>
            <a:ext cx="595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Revolução Gloriosa (1688)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B5F3B01-C70E-4776-8CAA-AAC43C560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522186"/>
              </p:ext>
            </p:extLst>
          </p:nvPr>
        </p:nvGraphicFramePr>
        <p:xfrm>
          <a:off x="3020528" y="3508310"/>
          <a:ext cx="6486848" cy="306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973BFA1-6DB5-45DE-A47C-199D8DAB6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481441"/>
              </p:ext>
            </p:extLst>
          </p:nvPr>
        </p:nvGraphicFramePr>
        <p:xfrm>
          <a:off x="678543" y="1390261"/>
          <a:ext cx="10834914" cy="250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12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61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9BC4361-D9B9-419B-ACF4-58A5844B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857"/>
            <a:ext cx="12192000" cy="1043079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Revolução Industrial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CEF34F-D8D0-4A1F-BC36-B9B8D2A45AB8}"/>
              </a:ext>
            </a:extLst>
          </p:cNvPr>
          <p:cNvSpPr txBox="1"/>
          <p:nvPr/>
        </p:nvSpPr>
        <p:spPr>
          <a:xfrm>
            <a:off x="970384" y="1329441"/>
            <a:ext cx="1025434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4450" cap="rnd" cmpd="dbl">
            <a:solidFill>
              <a:schemeClr val="accent6">
                <a:lumMod val="75000"/>
              </a:schemeClr>
            </a:solidFill>
            <a:prstDash val="sysDash"/>
            <a:round/>
          </a:ln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square" rtlCol="0">
            <a:spAutoFit/>
          </a:bodyPr>
          <a:lstStyle/>
          <a:p>
            <a:r>
              <a:rPr lang="pt-BR" dirty="0"/>
              <a:t>Conjunto de mudanças profundas no modo de os seres humanos produzirem mercadorias, viverem e se relacionarem uns com os outros, ocorridas a partir de 1760.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D22C1A2-FCC0-4D50-B3FE-7F78FA011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99660"/>
              </p:ext>
            </p:extLst>
          </p:nvPr>
        </p:nvGraphicFramePr>
        <p:xfrm>
          <a:off x="771329" y="2408485"/>
          <a:ext cx="10649341" cy="299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6FA30A11-431F-46B5-951B-1E193C3613DC}"/>
              </a:ext>
            </a:extLst>
          </p:cNvPr>
          <p:cNvSpPr/>
          <p:nvPr/>
        </p:nvSpPr>
        <p:spPr>
          <a:xfrm>
            <a:off x="3349690" y="5402425"/>
            <a:ext cx="2174032" cy="13062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ysClr val="windowText" lastClr="000000"/>
                </a:solidFill>
              </a:rPr>
              <a:t>As Grandes Navegações e a conquista de mercados na África, na Ásia e na América aumentam a demanda por produtos europeus.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289970B-5119-4914-8CBB-E5D0C8B40128}"/>
              </a:ext>
            </a:extLst>
          </p:cNvPr>
          <p:cNvSpPr/>
          <p:nvPr/>
        </p:nvSpPr>
        <p:spPr>
          <a:xfrm>
            <a:off x="7290319" y="5402424"/>
            <a:ext cx="2174032" cy="13062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ysClr val="windowText" lastClr="000000"/>
                </a:solidFill>
              </a:rPr>
              <a:t>Criação de máquinas industriais movidas a vapor.</a:t>
            </a:r>
          </a:p>
        </p:txBody>
      </p:sp>
      <p:sp>
        <p:nvSpPr>
          <p:cNvPr id="18" name="Seta: da Esquerda para a Direita e para Cima 17">
            <a:extLst>
              <a:ext uri="{FF2B5EF4-FFF2-40B4-BE49-F238E27FC236}">
                <a16:creationId xmlns:a16="http://schemas.microsoft.com/office/drawing/2014/main" id="{5A332C58-1FA2-447F-8053-EB741604D271}"/>
              </a:ext>
            </a:extLst>
          </p:cNvPr>
          <p:cNvSpPr/>
          <p:nvPr/>
        </p:nvSpPr>
        <p:spPr>
          <a:xfrm rot="10800000">
            <a:off x="4133461" y="4184413"/>
            <a:ext cx="606490" cy="1133690"/>
          </a:xfrm>
          <a:prstGeom prst="leftRight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eta: da Esquerda para a Direita e para Cima 18">
            <a:extLst>
              <a:ext uri="{FF2B5EF4-FFF2-40B4-BE49-F238E27FC236}">
                <a16:creationId xmlns:a16="http://schemas.microsoft.com/office/drawing/2014/main" id="{C9BA4E5A-09B3-46C7-88E7-4CDBDA442D98}"/>
              </a:ext>
            </a:extLst>
          </p:cNvPr>
          <p:cNvSpPr/>
          <p:nvPr/>
        </p:nvSpPr>
        <p:spPr>
          <a:xfrm rot="10800000">
            <a:off x="7971453" y="4179153"/>
            <a:ext cx="606490" cy="1133690"/>
          </a:xfrm>
          <a:prstGeom prst="leftRight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13</a:t>
            </a:fld>
            <a:endParaRPr lang="pt-BR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15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2743DA4-BC02-4661-9F8A-09D44E285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12744"/>
              </p:ext>
            </p:extLst>
          </p:nvPr>
        </p:nvGraphicFramePr>
        <p:xfrm>
          <a:off x="221343" y="-427999"/>
          <a:ext cx="11749314" cy="6520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14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73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7A87F44-DE48-4E8F-B87C-9E515EFC6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092265"/>
              </p:ext>
            </p:extLst>
          </p:nvPr>
        </p:nvGraphicFramePr>
        <p:xfrm>
          <a:off x="327890" y="2235057"/>
          <a:ext cx="11536219" cy="488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5B6136B-7179-4AF3-A2F9-47E00A5321F7}"/>
              </a:ext>
            </a:extLst>
          </p:cNvPr>
          <p:cNvSpPr txBox="1"/>
          <p:nvPr/>
        </p:nvSpPr>
        <p:spPr>
          <a:xfrm>
            <a:off x="4329404" y="638931"/>
            <a:ext cx="432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Máquinas e inventos aplicados à indústria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1ABF01-78A6-4D1B-A6A9-9F4D1EA526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59" t="31365" r="70185" b="33628"/>
          <a:stretch/>
        </p:blipFill>
        <p:spPr>
          <a:xfrm>
            <a:off x="183419" y="1188349"/>
            <a:ext cx="3614141" cy="297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15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42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94F42-3EE1-48D6-A5FF-E498BDC9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0" y="398722"/>
            <a:ext cx="11598821" cy="870925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Indústria e mudanças socioeconômicas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A75A2DD-4C44-4807-9261-C5113AD86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585894"/>
              </p:ext>
            </p:extLst>
          </p:nvPr>
        </p:nvGraphicFramePr>
        <p:xfrm>
          <a:off x="-291921" y="811763"/>
          <a:ext cx="3520314" cy="544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5A370DE-514A-4294-9608-6B2F64B705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721183"/>
              </p:ext>
            </p:extLst>
          </p:nvPr>
        </p:nvGraphicFramePr>
        <p:xfrm>
          <a:off x="2372723" y="1803986"/>
          <a:ext cx="5236547" cy="37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A5AB444-A9F6-4B15-A5AF-26735F8E6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610909"/>
              </p:ext>
            </p:extLst>
          </p:nvPr>
        </p:nvGraphicFramePr>
        <p:xfrm>
          <a:off x="7070842" y="574101"/>
          <a:ext cx="4440894" cy="643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16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845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193CBABB-CF54-402A-BA3A-6173AF097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118153"/>
              </p:ext>
            </p:extLst>
          </p:nvPr>
        </p:nvGraphicFramePr>
        <p:xfrm>
          <a:off x="175469" y="1157681"/>
          <a:ext cx="11569117" cy="556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821DCCF8-3009-4B9D-8149-7FBA59E2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0" y="352825"/>
            <a:ext cx="11598821" cy="870925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Impactos da Revolução industrial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17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49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50973237-0F9F-4C19-BA99-04086475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681"/>
            <a:ext cx="12192000" cy="1043079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Revolução Francesa e a era Napoleônica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0F75A96-3289-4CBC-8AE4-E472E154D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538067"/>
              </p:ext>
            </p:extLst>
          </p:nvPr>
        </p:nvGraphicFramePr>
        <p:xfrm>
          <a:off x="3794271" y="1596735"/>
          <a:ext cx="4603459" cy="3261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2228">
                  <a:extLst>
                    <a:ext uri="{9D8B030D-6E8A-4147-A177-3AD203B41FA5}">
                      <a16:colId xmlns:a16="http://schemas.microsoft.com/office/drawing/2014/main" val="2289355658"/>
                    </a:ext>
                  </a:extLst>
                </a:gridCol>
                <a:gridCol w="1392573">
                  <a:extLst>
                    <a:ext uri="{9D8B030D-6E8A-4147-A177-3AD203B41FA5}">
                      <a16:colId xmlns:a16="http://schemas.microsoft.com/office/drawing/2014/main" val="2961099998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val="1846506280"/>
                    </a:ext>
                  </a:extLst>
                </a:gridCol>
                <a:gridCol w="1585869">
                  <a:extLst>
                    <a:ext uri="{9D8B030D-6E8A-4147-A177-3AD203B41FA5}">
                      <a16:colId xmlns:a16="http://schemas.microsoft.com/office/drawing/2014/main" val="1706611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Composição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Número de componentes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Situação socioeconômica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32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/>
                        <a:t>Primeiro Estado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/>
                        <a:t>CLERO</a:t>
                      </a:r>
                    </a:p>
                    <a:p>
                      <a:pPr algn="ctr"/>
                      <a:r>
                        <a:rPr lang="pt-BR" sz="1000" b="1" dirty="0"/>
                        <a:t>Alto clero</a:t>
                      </a:r>
                      <a:endParaRPr lang="pt-BR" sz="1000" dirty="0"/>
                    </a:p>
                    <a:p>
                      <a:pPr algn="ctr"/>
                      <a:r>
                        <a:rPr lang="pt-BR" sz="1000" b="1" dirty="0"/>
                        <a:t>Baixo clero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280 mil pessoas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Possuía muitas terras e cobrava dízimo e taxas sobre batismo, casamento e sepultamento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7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/>
                        <a:t>Segundo Estado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/>
                        <a:t>NOBREZA</a:t>
                      </a:r>
                    </a:p>
                    <a:p>
                      <a:pPr algn="ctr"/>
                      <a:r>
                        <a:rPr lang="pt-BR" sz="1000" b="1" dirty="0"/>
                        <a:t>Família Real</a:t>
                      </a:r>
                      <a:r>
                        <a:rPr lang="pt-BR" sz="1000" dirty="0"/>
                        <a:t> + </a:t>
                      </a:r>
                      <a:r>
                        <a:rPr lang="pt-BR" sz="1000" b="1" dirty="0"/>
                        <a:t>nobreza cortesã</a:t>
                      </a:r>
                      <a:r>
                        <a:rPr lang="pt-BR" sz="1000" dirty="0"/>
                        <a:t> + </a:t>
                      </a:r>
                      <a:r>
                        <a:rPr lang="pt-BR" sz="1000" b="1" dirty="0"/>
                        <a:t>nobreza provincial</a:t>
                      </a:r>
                      <a:r>
                        <a:rPr lang="pt-BR" sz="1000" dirty="0"/>
                        <a:t> + </a:t>
                      </a:r>
                      <a:r>
                        <a:rPr lang="pt-BR" sz="1000" b="1" dirty="0"/>
                        <a:t>nobreza de toga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840 mil pessoas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Vivia às custas do Estado ou da exploração do trabalho dos camponeses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6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/>
                        <a:t>Terceiro Estado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/>
                        <a:t>BURGUESIA</a:t>
                      </a:r>
                    </a:p>
                    <a:p>
                      <a:pPr algn="ctr"/>
                      <a:r>
                        <a:rPr lang="pt-BR" sz="1000" b="1" dirty="0"/>
                        <a:t>TRABALHADORES URBANOS</a:t>
                      </a:r>
                    </a:p>
                    <a:p>
                      <a:pPr algn="ctr"/>
                      <a:r>
                        <a:rPr lang="pt-BR" sz="1000" b="1" dirty="0"/>
                        <a:t>CAMPONESES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26 milhões e 880 mil pessoas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Trabalhava para gerar a riqueza e os impostos. Os camponeses constituíam cerca de 80% da população francesa e pagavam impostos ao Estado (governo) e a seus senhores diretos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4970798"/>
                  </a:ext>
                </a:extLst>
              </a:tr>
            </a:tbl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10A705AE-53DB-48A0-AD09-667EC71C9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316444"/>
              </p:ext>
            </p:extLst>
          </p:nvPr>
        </p:nvGraphicFramePr>
        <p:xfrm>
          <a:off x="92744" y="1954407"/>
          <a:ext cx="4738848" cy="459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95185145-1FD7-4E38-89DC-6420600CE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016873"/>
              </p:ext>
            </p:extLst>
          </p:nvPr>
        </p:nvGraphicFramePr>
        <p:xfrm>
          <a:off x="7360408" y="1966862"/>
          <a:ext cx="4738848" cy="459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715CEB-B187-4562-8F1C-3F117BCC81C9}"/>
              </a:ext>
            </a:extLst>
          </p:cNvPr>
          <p:cNvSpPr txBox="1"/>
          <p:nvPr/>
        </p:nvSpPr>
        <p:spPr>
          <a:xfrm>
            <a:off x="1182848" y="1122670"/>
            <a:ext cx="981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Estrutura social e contexto socioeconômico às vésperas da Revolução Francesa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CEB1CD-D39B-47D3-9FC7-16ADCED7A867}"/>
              </a:ext>
            </a:extLst>
          </p:cNvPr>
          <p:cNvSpPr txBox="1"/>
          <p:nvPr/>
        </p:nvSpPr>
        <p:spPr>
          <a:xfrm>
            <a:off x="343948" y="5343517"/>
            <a:ext cx="156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População urbana pobre e camponeses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2A90827-D04D-40C8-9EB2-0B92C3A345C6}"/>
              </a:ext>
            </a:extLst>
          </p:cNvPr>
          <p:cNvSpPr txBox="1"/>
          <p:nvPr/>
        </p:nvSpPr>
        <p:spPr>
          <a:xfrm>
            <a:off x="10538903" y="5641380"/>
            <a:ext cx="156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Burguesia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18</a:t>
            </a:fld>
            <a:endParaRPr lang="pt-BR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658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BCE983C-518E-472B-957F-EF9A4D803CFB}"/>
              </a:ext>
            </a:extLst>
          </p:cNvPr>
          <p:cNvSpPr txBox="1">
            <a:spLocks/>
          </p:cNvSpPr>
          <p:nvPr/>
        </p:nvSpPr>
        <p:spPr>
          <a:xfrm>
            <a:off x="838200" y="2765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585EBF5-9493-4755-AF90-2A4242F7E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84703"/>
              </p:ext>
            </p:extLst>
          </p:nvPr>
        </p:nvGraphicFramePr>
        <p:xfrm>
          <a:off x="2166224" y="562794"/>
          <a:ext cx="9749638" cy="649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5385E696-C312-48FA-A84A-F87733645467}"/>
              </a:ext>
            </a:extLst>
          </p:cNvPr>
          <p:cNvSpPr txBox="1"/>
          <p:nvPr/>
        </p:nvSpPr>
        <p:spPr>
          <a:xfrm>
            <a:off x="394283" y="715784"/>
            <a:ext cx="13506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Sequência de fatos iniciais da Revolução Francesa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516770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19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44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61" y="395723"/>
            <a:ext cx="11202099" cy="1043079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Iluminismo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616305-3C8C-43A5-8675-71BF3C33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132" y="1731369"/>
            <a:ext cx="6712028" cy="3816939"/>
          </a:xfrm>
          <a:noFill/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5600" dirty="0">
                <a:latin typeface="Roboto" panose="02000000000000000000" pitchFamily="2" charset="0"/>
                <a:ea typeface="Roboto" panose="02000000000000000000" pitchFamily="2" charset="0"/>
              </a:rPr>
              <a:t>Movimento de ideias que questionou padrões e valores do Antigo Regime.</a:t>
            </a:r>
          </a:p>
          <a:p>
            <a:pPr algn="just">
              <a:lnSpc>
                <a:spcPct val="170000"/>
              </a:lnSpc>
            </a:pPr>
            <a:r>
              <a:rPr lang="pt-BR" sz="5600" dirty="0">
                <a:latin typeface="Roboto" panose="02000000000000000000" pitchFamily="2" charset="0"/>
                <a:ea typeface="Roboto" panose="02000000000000000000" pitchFamily="2" charset="0"/>
              </a:rPr>
              <a:t>Ideia central: somente a razão pode vencer a ignorância, fruto da irracionalidade.</a:t>
            </a:r>
          </a:p>
          <a:p>
            <a:pPr algn="just"/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0" indent="0" algn="just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4D54A01-1A30-4533-9063-066F0C117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3" t="10714" r="64567" b="20442"/>
          <a:stretch/>
        </p:blipFill>
        <p:spPr>
          <a:xfrm>
            <a:off x="562061" y="1916121"/>
            <a:ext cx="3872204" cy="2575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60841A9-4CF4-4065-8F86-A481AEFB9533}"/>
              </a:ext>
            </a:extLst>
          </p:cNvPr>
          <p:cNvSpPr txBox="1"/>
          <p:nvPr/>
        </p:nvSpPr>
        <p:spPr>
          <a:xfrm>
            <a:off x="1156996" y="5225143"/>
            <a:ext cx="1017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razão</a:t>
            </a:r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 era o valor supremo para os iluministas.</a:t>
            </a:r>
            <a:endParaRPr lang="pt-B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512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31">
            <a:extLst>
              <a:ext uri="{FF2B5EF4-FFF2-40B4-BE49-F238E27FC236}">
                <a16:creationId xmlns:a16="http://schemas.microsoft.com/office/drawing/2014/main" id="{42143E4A-BB2C-45DB-9595-29E34544F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751257"/>
              </p:ext>
            </p:extLst>
          </p:nvPr>
        </p:nvGraphicFramePr>
        <p:xfrm>
          <a:off x="894476" y="678187"/>
          <a:ext cx="11680622" cy="656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20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068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FE99BB03-5676-4820-867C-523395AD682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3064249"/>
              </p:ext>
            </p:extLst>
          </p:nvPr>
        </p:nvGraphicFramePr>
        <p:xfrm>
          <a:off x="789963" y="444264"/>
          <a:ext cx="4798503" cy="636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ço Reservado para Conteúdo 6">
            <a:extLst>
              <a:ext uri="{FF2B5EF4-FFF2-40B4-BE49-F238E27FC236}">
                <a16:creationId xmlns:a16="http://schemas.microsoft.com/office/drawing/2014/main" id="{5D67F93B-FD9C-435D-BA54-7B7ED865BD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212952"/>
              </p:ext>
            </p:extLst>
          </p:nvPr>
        </p:nvGraphicFramePr>
        <p:xfrm>
          <a:off x="6603534" y="490161"/>
          <a:ext cx="4798503" cy="636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Imagem 8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0C54B705-73CD-4683-B561-BF4D78059D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76" y="4019489"/>
            <a:ext cx="4422326" cy="27614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16453" y="6455421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21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335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92F132E-09BA-443C-89BB-7E09104D0594}"/>
              </a:ext>
            </a:extLst>
          </p:cNvPr>
          <p:cNvSpPr txBox="1"/>
          <p:nvPr/>
        </p:nvSpPr>
        <p:spPr>
          <a:xfrm>
            <a:off x="1040235" y="646971"/>
            <a:ext cx="981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Reações ao militarismo napoleônico e Congresso de Viena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4D146FC-2D00-4A1A-8DE6-941CF9E40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190891"/>
              </p:ext>
            </p:extLst>
          </p:nvPr>
        </p:nvGraphicFramePr>
        <p:xfrm>
          <a:off x="301044" y="373598"/>
          <a:ext cx="95219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3C47905C-FF39-4DBE-9A70-1A570179E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617536"/>
              </p:ext>
            </p:extLst>
          </p:nvPr>
        </p:nvGraphicFramePr>
        <p:xfrm>
          <a:off x="3304515" y="2616451"/>
          <a:ext cx="8776565" cy="535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22</a:t>
            </a:fld>
            <a:endParaRPr lang="pt-BR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34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563F7F1-7346-4C23-ABD2-D595EBF2B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635091"/>
              </p:ext>
            </p:extLst>
          </p:nvPr>
        </p:nvGraphicFramePr>
        <p:xfrm>
          <a:off x="633507" y="712033"/>
          <a:ext cx="10924985" cy="181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E01B59F-0C81-4E47-B6DE-5FE99EECD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176599"/>
              </p:ext>
            </p:extLst>
          </p:nvPr>
        </p:nvGraphicFramePr>
        <p:xfrm>
          <a:off x="259976" y="4053498"/>
          <a:ext cx="8355400" cy="216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DCCED55-F4A8-4C4F-8935-DF4B082F49D3}"/>
              </a:ext>
            </a:extLst>
          </p:cNvPr>
          <p:cNvSpPr txBox="1"/>
          <p:nvPr/>
        </p:nvSpPr>
        <p:spPr>
          <a:xfrm>
            <a:off x="5894957" y="2747571"/>
            <a:ext cx="78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345CFB78-A20D-43E7-A80F-930FE2A58B6A}"/>
              </a:ext>
            </a:extLst>
          </p:cNvPr>
          <p:cNvSpPr/>
          <p:nvPr/>
        </p:nvSpPr>
        <p:spPr>
          <a:xfrm>
            <a:off x="8915216" y="4912202"/>
            <a:ext cx="1016000" cy="4515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B364134F-5EBB-432B-A12D-0A5D3FE2BAE4}"/>
              </a:ext>
            </a:extLst>
          </p:cNvPr>
          <p:cNvGrpSpPr/>
          <p:nvPr/>
        </p:nvGrpSpPr>
        <p:grpSpPr>
          <a:xfrm>
            <a:off x="10266671" y="4184203"/>
            <a:ext cx="1751465" cy="1797739"/>
            <a:chOff x="6834103" y="1238"/>
            <a:chExt cx="1960269" cy="1960269"/>
          </a:xfrm>
          <a:solidFill>
            <a:schemeClr val="bg1">
              <a:lumMod val="75000"/>
            </a:schemeClr>
          </a:solidFill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9EF9469C-CE33-4D73-8FC4-94FEEA065527}"/>
                </a:ext>
              </a:extLst>
            </p:cNvPr>
            <p:cNvSpPr/>
            <p:nvPr/>
          </p:nvSpPr>
          <p:spPr>
            <a:xfrm>
              <a:off x="6834103" y="1238"/>
              <a:ext cx="1960269" cy="1960269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4">
              <a:extLst>
                <a:ext uri="{FF2B5EF4-FFF2-40B4-BE49-F238E27FC236}">
                  <a16:creationId xmlns:a16="http://schemas.microsoft.com/office/drawing/2014/main" id="{AF57C812-B01E-4819-B015-18FED45431F8}"/>
                </a:ext>
              </a:extLst>
            </p:cNvPr>
            <p:cNvSpPr txBox="1"/>
            <p:nvPr/>
          </p:nvSpPr>
          <p:spPr>
            <a:xfrm>
              <a:off x="7121178" y="288313"/>
              <a:ext cx="1386119" cy="1386119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kern="1200" dirty="0"/>
                <a:t>Progresso       +                 Felicidade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3</a:t>
            </a:fld>
            <a:endParaRPr lang="pt-BR" dirty="0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16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918D9E-7CAD-4FE1-9308-83D3614E5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7890"/>
            <a:ext cx="10515600" cy="532221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3200" dirty="0">
                <a:latin typeface="Roboto" panose="02000000000000000000" pitchFamily="2" charset="0"/>
                <a:ea typeface="Roboto" panose="02000000000000000000" pitchFamily="2" charset="0"/>
              </a:rPr>
              <a:t>Deus (relojoeiro do Universo) = criou o mundo e o pôs para funcionar.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latin typeface="Roboto" panose="02000000000000000000" pitchFamily="2" charset="0"/>
                <a:ea typeface="Roboto" panose="02000000000000000000" pitchFamily="2" charset="0"/>
              </a:rPr>
              <a:t>Mundo regido por leis naturais = conhecidas através das ciências.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latin typeface="Roboto" panose="02000000000000000000" pitchFamily="2" charset="0"/>
                <a:ea typeface="Roboto" panose="02000000000000000000" pitchFamily="2" charset="0"/>
              </a:rPr>
              <a:t>Elementos do Antigo Regime que contrariavam as leis naturais: absolutismo, privilégios da nobreza e do clero, intolerância religiosa e falta de liberdade.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4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54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531BA0A-1913-44FA-B816-AED0DD9BB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827368"/>
              </p:ext>
            </p:extLst>
          </p:nvPr>
        </p:nvGraphicFramePr>
        <p:xfrm>
          <a:off x="1686766" y="732640"/>
          <a:ext cx="9015446" cy="582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5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78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A585613-A287-4553-8480-7E32B64B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30" y="397003"/>
            <a:ext cx="11202099" cy="104307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Iluminismo na economia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8A601F5-95ED-4CF0-9E2A-29E310002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523704"/>
              </p:ext>
            </p:extLst>
          </p:nvPr>
        </p:nvGraphicFramePr>
        <p:xfrm>
          <a:off x="3244203" y="2660730"/>
          <a:ext cx="6357962" cy="393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1897A89B-1DD3-4136-B659-F2532A6EF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260437"/>
              </p:ext>
            </p:extLst>
          </p:nvPr>
        </p:nvGraphicFramePr>
        <p:xfrm>
          <a:off x="135510" y="-451459"/>
          <a:ext cx="3369479" cy="5719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B2F4665F-0708-4FF2-8554-BD0EF6AA6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613633"/>
              </p:ext>
            </p:extLst>
          </p:nvPr>
        </p:nvGraphicFramePr>
        <p:xfrm>
          <a:off x="9667733" y="4756365"/>
          <a:ext cx="2257325" cy="198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3230BD0C-613D-42B0-9195-852A419960F5}"/>
              </a:ext>
            </a:extLst>
          </p:cNvPr>
          <p:cNvSpPr/>
          <p:nvPr/>
        </p:nvSpPr>
        <p:spPr>
          <a:xfrm rot="16200000">
            <a:off x="9284320" y="5202421"/>
            <a:ext cx="251927" cy="38376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Seta: Dobrada para Cima 15">
            <a:extLst>
              <a:ext uri="{FF2B5EF4-FFF2-40B4-BE49-F238E27FC236}">
                <a16:creationId xmlns:a16="http://schemas.microsoft.com/office/drawing/2014/main" id="{9C982F15-F684-4ABE-B5C9-E3EF34C4D116}"/>
              </a:ext>
            </a:extLst>
          </p:cNvPr>
          <p:cNvSpPr/>
          <p:nvPr/>
        </p:nvSpPr>
        <p:spPr>
          <a:xfrm rot="5400000">
            <a:off x="2211355" y="3872204"/>
            <a:ext cx="522514" cy="895739"/>
          </a:xfrm>
          <a:prstGeom prst="bent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6</a:t>
            </a:fld>
            <a:endParaRPr lang="pt-BR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66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983B4F9-ED72-49CD-82C0-CBD25208C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192602"/>
              </p:ext>
            </p:extLst>
          </p:nvPr>
        </p:nvGraphicFramePr>
        <p:xfrm>
          <a:off x="838199" y="535709"/>
          <a:ext cx="10781145" cy="564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7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85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304BA33-68C9-452F-B42D-BF122771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6065"/>
            <a:ext cx="6566527" cy="1043079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Revoluções na Inglaterra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1D25E86-1ACE-4A1D-90B1-DD05218F1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644342"/>
              </p:ext>
            </p:extLst>
          </p:nvPr>
        </p:nvGraphicFramePr>
        <p:xfrm>
          <a:off x="529405" y="204377"/>
          <a:ext cx="11082543" cy="635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A24C27A-31DA-4456-B941-FFA4E1B4D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527017"/>
              </p:ext>
            </p:extLst>
          </p:nvPr>
        </p:nvGraphicFramePr>
        <p:xfrm>
          <a:off x="6070677" y="3587287"/>
          <a:ext cx="3786508" cy="279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F035F53D-76BF-4BC1-A14B-AA10A1CA35C1}"/>
              </a:ext>
            </a:extLst>
          </p:cNvPr>
          <p:cNvCxnSpPr>
            <a:cxnSpLocks/>
          </p:cNvCxnSpPr>
          <p:nvPr/>
        </p:nvCxnSpPr>
        <p:spPr>
          <a:xfrm>
            <a:off x="6324214" y="4795234"/>
            <a:ext cx="698625" cy="3645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AFDA11E-03AF-4BA7-9535-68C0AEAA556A}"/>
              </a:ext>
            </a:extLst>
          </p:cNvPr>
          <p:cNvCxnSpPr>
            <a:cxnSpLocks/>
          </p:cNvCxnSpPr>
          <p:nvPr/>
        </p:nvCxnSpPr>
        <p:spPr>
          <a:xfrm flipH="1">
            <a:off x="8509518" y="4221955"/>
            <a:ext cx="712515" cy="85389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47762F3-4010-4120-A314-E6ED9F16C8FC}"/>
              </a:ext>
            </a:extLst>
          </p:cNvPr>
          <p:cNvCxnSpPr>
            <a:cxnSpLocks/>
          </p:cNvCxnSpPr>
          <p:nvPr/>
        </p:nvCxnSpPr>
        <p:spPr>
          <a:xfrm flipH="1" flipV="1">
            <a:off x="8378890" y="5477069"/>
            <a:ext cx="1764245" cy="28839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09517F52-D791-431F-818A-CEBB435D3285}"/>
              </a:ext>
            </a:extLst>
          </p:cNvPr>
          <p:cNvSpPr/>
          <p:nvPr/>
        </p:nvSpPr>
        <p:spPr>
          <a:xfrm>
            <a:off x="5117455" y="4419044"/>
            <a:ext cx="1206759" cy="8183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7F7F7F"/>
                </a:solidFill>
              </a:rPr>
              <a:t>Pequena nobreza rural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16483FD-4A0A-417C-AEDF-BA539AB32B08}"/>
              </a:ext>
            </a:extLst>
          </p:cNvPr>
          <p:cNvSpPr/>
          <p:nvPr/>
        </p:nvSpPr>
        <p:spPr>
          <a:xfrm>
            <a:off x="9094850" y="3417033"/>
            <a:ext cx="1524669" cy="11281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7F7F7F"/>
                </a:solidFill>
              </a:rPr>
              <a:t>Comerciantes e donos de manufaturas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3FBAAA7-E84B-45EA-959D-F6B15230F8F0}"/>
              </a:ext>
            </a:extLst>
          </p:cNvPr>
          <p:cNvSpPr/>
          <p:nvPr/>
        </p:nvSpPr>
        <p:spPr>
          <a:xfrm>
            <a:off x="10113838" y="5407108"/>
            <a:ext cx="1418253" cy="10837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7F7F7F"/>
                </a:solidFill>
              </a:rPr>
              <a:t>Pequenos proprietários rurais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AA7E6CE-2E35-47D5-BC22-1E57044D6350}"/>
              </a:ext>
            </a:extLst>
          </p:cNvPr>
          <p:cNvSpPr txBox="1"/>
          <p:nvPr/>
        </p:nvSpPr>
        <p:spPr>
          <a:xfrm>
            <a:off x="186612" y="1146909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Contexto e estrutura social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20518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8</a:t>
            </a:fld>
            <a:endParaRPr lang="pt-BR" dirty="0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78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FE7CF2-B423-44AD-973A-2997571E71EF}"/>
              </a:ext>
            </a:extLst>
          </p:cNvPr>
          <p:cNvSpPr txBox="1"/>
          <p:nvPr/>
        </p:nvSpPr>
        <p:spPr>
          <a:xfrm>
            <a:off x="3424335" y="536294"/>
            <a:ext cx="595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Monarquia X Parlamento no século XVII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198E0C68-433A-4F3B-9804-8E25F670E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800812"/>
              </p:ext>
            </p:extLst>
          </p:nvPr>
        </p:nvGraphicFramePr>
        <p:xfrm>
          <a:off x="229375" y="1335289"/>
          <a:ext cx="11891089" cy="91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522A7AE0-FBE7-47E3-90AD-3127C6AC6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562556"/>
              </p:ext>
            </p:extLst>
          </p:nvPr>
        </p:nvGraphicFramePr>
        <p:xfrm>
          <a:off x="7870371" y="1534253"/>
          <a:ext cx="3974841" cy="35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2D0FC6ED-06D7-4A8B-B455-A2A676DFF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873202"/>
              </p:ext>
            </p:extLst>
          </p:nvPr>
        </p:nvGraphicFramePr>
        <p:xfrm>
          <a:off x="-828449" y="1479594"/>
          <a:ext cx="9515248" cy="461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9" name="Conector: Curvo 18">
            <a:extLst>
              <a:ext uri="{FF2B5EF4-FFF2-40B4-BE49-F238E27FC236}">
                <a16:creationId xmlns:a16="http://schemas.microsoft.com/office/drawing/2014/main" id="{0B740D59-3D2B-4EAF-9493-BDC8A0426B84}"/>
              </a:ext>
            </a:extLst>
          </p:cNvPr>
          <p:cNvCxnSpPr>
            <a:cxnSpLocks/>
          </p:cNvCxnSpPr>
          <p:nvPr/>
        </p:nvCxnSpPr>
        <p:spPr>
          <a:xfrm flipV="1">
            <a:off x="6491338" y="2942377"/>
            <a:ext cx="2544019" cy="1801639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52602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9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991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4789</TotalTime>
  <Words>2252</Words>
  <Application>Microsoft Office PowerPoint</Application>
  <PresentationFormat>Widescreen</PresentationFormat>
  <Paragraphs>297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Times New Roman</vt:lpstr>
      <vt:lpstr>Tema do Office</vt:lpstr>
      <vt:lpstr>Unidade 1</vt:lpstr>
      <vt:lpstr>Iluminismo</vt:lpstr>
      <vt:lpstr>Apresentação do PowerPoint</vt:lpstr>
      <vt:lpstr>Apresentação do PowerPoint</vt:lpstr>
      <vt:lpstr>Apresentação do PowerPoint</vt:lpstr>
      <vt:lpstr>O Iluminismo na economia</vt:lpstr>
      <vt:lpstr>Apresentação do PowerPoint</vt:lpstr>
      <vt:lpstr>Revoluções na Inglaterra</vt:lpstr>
      <vt:lpstr>Apresentação do PowerPoint</vt:lpstr>
      <vt:lpstr>Apresentação do PowerPoint</vt:lpstr>
      <vt:lpstr>Apresentação do PowerPoint</vt:lpstr>
      <vt:lpstr>Apresentação do PowerPoint</vt:lpstr>
      <vt:lpstr>Revolução Industrial</vt:lpstr>
      <vt:lpstr>Apresentação do PowerPoint</vt:lpstr>
      <vt:lpstr>Apresentação do PowerPoint</vt:lpstr>
      <vt:lpstr>Indústria e mudanças socioeconômicas</vt:lpstr>
      <vt:lpstr>Impactos da Revolução industrial</vt:lpstr>
      <vt:lpstr>Revolução Francesa e a era Napoleônica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do Amaral</dc:creator>
  <cp:lastModifiedBy>João Paulo Bortoluci</cp:lastModifiedBy>
  <cp:revision>463</cp:revision>
  <dcterms:created xsi:type="dcterms:W3CDTF">2019-03-07T13:02:19Z</dcterms:created>
  <dcterms:modified xsi:type="dcterms:W3CDTF">2020-04-03T14:11:23Z</dcterms:modified>
</cp:coreProperties>
</file>