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3" r:id="rId2"/>
    <p:sldId id="257" r:id="rId3"/>
    <p:sldId id="258" r:id="rId4"/>
    <p:sldId id="271" r:id="rId5"/>
    <p:sldId id="267" r:id="rId6"/>
    <p:sldId id="270" r:id="rId7"/>
    <p:sldId id="269" r:id="rId8"/>
    <p:sldId id="27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8" clrIdx="0"/>
  <p:cmAuthor id="2" name="Lilian Semenichin Nogueira" initials="LSN" lastIdx="3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Assindética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Orações coordenadas que não apresentam conjunções coordenativas.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Vamos depressa, vai chover.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Sindética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Aqueles que se originam de outra palavra. 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Vamos depressa, pois vai chover.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C2C79D9-9FDE-46CE-B2D4-23B642041FB3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  <dgm:cxn modelId="{1BF0AF3A-4F28-4B48-98C6-5A6B7B72C524}" type="presParOf" srcId="{3ED2605D-E6EB-4CA9-941B-F05F4DDE4AEC}" destId="{B6482FC9-44AA-4BCA-B13A-DF414450AFEB}" srcOrd="1" destOrd="0" presId="urn:microsoft.com/office/officeart/2005/8/layout/lProcess2"/>
    <dgm:cxn modelId="{EEBAC9D7-2857-4A34-9D3D-74D779A7A1FB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Assindética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Orações coordenadas que não apresentam conjunções coordenativas.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Ex.: Vamos depressa, vai chover.</a:t>
          </a:r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Sindética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Aqueles que se originam de outra palavra.  </a:t>
          </a:r>
        </a:p>
      </dsp:txBody>
      <dsp:txXfrm>
        <a:off x="5992346" y="1345103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Ex.: Vamos depressa, pois vai chover.</a:t>
          </a:r>
        </a:p>
      </dsp:txBody>
      <dsp:txXfrm>
        <a:off x="5992346" y="2858935"/>
        <a:ext cx="3973295" cy="12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2CE11-5FD7-9042-95F0-23A3B44A8D5C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9F75-A2D0-664E-923F-0B23D76F138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8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17B76-A275-884C-8154-7B1A95358B39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BBBC-977C-9B4C-97D0-47AFC7FAC5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161E-9BFD-BF47-9C5C-4AFA7559C77F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FDF2-E0BD-1341-B406-A8DBFC2ADE27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E5B-606F-3C4A-9E99-E7350F8F1CB0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7150-036D-9540-8BCA-6CF0DC4B4058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A9DD-778F-B142-BA85-45F4AECA84F5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9D06-5E4E-0D49-A1A5-923D86F9B41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B93-6E57-5A46-B104-B344325A23F2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1575-8880-294F-8BE8-6489613815F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18FD-E440-414A-B95E-CAFD2889EB57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4DD6-4CD8-D541-BB08-9E29ED178451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950D-4BE9-A746-B9B8-96FD072F04EB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1CEC-CC19-224C-B270-FC1CAC1C428F}" type="datetime1">
              <a:rPr lang="pt-BR" smtClean="0"/>
              <a:t>03/04/2020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2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361" y="1971442"/>
            <a:ext cx="6721551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É um texto narrativo de extensão relativamente curta, se comparado ao romance, por exemplo. </a:t>
            </a:r>
          </a:p>
          <a:p>
            <a:r>
              <a:rPr lang="pt-BR" dirty="0"/>
              <a:t>No conto, o número de personagens e de conflitos é reduzido, pois há uma concisão ao narrar os acontecimentos. </a:t>
            </a:r>
          </a:p>
          <a:p>
            <a:r>
              <a:rPr lang="pt-BR" dirty="0"/>
              <a:t>O conto moderno apresenta maior liberdade para explorar os sentidos, podendo omitir informações e detalhes da trama, como a situação inicial ou o desfecho.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07" y="1900584"/>
            <a:ext cx="3466213" cy="4493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26289" y="5937905"/>
            <a:ext cx="696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Sabrina Eras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Neologismo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215" y="2200941"/>
            <a:ext cx="5569688" cy="4284920"/>
          </a:xfrm>
        </p:spPr>
        <p:txBody>
          <a:bodyPr>
            <a:normAutofit/>
          </a:bodyPr>
          <a:lstStyle/>
          <a:p>
            <a:r>
              <a:rPr lang="pt-BR" dirty="0"/>
              <a:t>Criação de novas palavras, formadas pelos processos usuais da língua, ou pela atribuição de novos significados para palavras que já existem. </a:t>
            </a:r>
          </a:p>
          <a:p>
            <a:r>
              <a:rPr lang="pt-BR" dirty="0"/>
              <a:t>O neologismo está presente, geralmente, na linguagem científica, nas propagandas e na literatura.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9" y="2448713"/>
            <a:ext cx="5470311" cy="31333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6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Estrangeirismo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F05B1B-5AC3-47C2-8AA0-DB0F70D47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001" y="2198921"/>
            <a:ext cx="5497032" cy="4284920"/>
          </a:xfrm>
        </p:spPr>
        <p:txBody>
          <a:bodyPr>
            <a:normAutofit/>
          </a:bodyPr>
          <a:lstStyle/>
          <a:p>
            <a:r>
              <a:rPr lang="pt-BR" dirty="0"/>
              <a:t>Emprego de palavras estrangeiras (expressões que têm origem em outras línguas) em uma determinada língua recebe o nome de </a:t>
            </a:r>
            <a:r>
              <a:rPr lang="pt-BR" b="1" dirty="0"/>
              <a:t>estrangeirismo</a:t>
            </a:r>
            <a:r>
              <a:rPr lang="pt-BR" dirty="0"/>
              <a:t>. </a:t>
            </a:r>
          </a:p>
          <a:p>
            <a:r>
              <a:rPr lang="pt-BR" dirty="0"/>
              <a:t>Há estrangeirismos que mantiveram a grafia original e outros que foram aportuguesados.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340" y="2258410"/>
            <a:ext cx="5711389" cy="29621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7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78" y="2286000"/>
            <a:ext cx="6014197" cy="380645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Miniconto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5709924" cy="4351338"/>
          </a:xfrm>
        </p:spPr>
        <p:txBody>
          <a:bodyPr>
            <a:noAutofit/>
          </a:bodyPr>
          <a:lstStyle/>
          <a:p>
            <a:r>
              <a:rPr lang="pt-BR" dirty="0"/>
              <a:t>É um gênero textual próximo ao conto, mas que apresenta um texto mais breve, enxuto. </a:t>
            </a:r>
          </a:p>
          <a:p>
            <a:r>
              <a:rPr lang="pt-BR" dirty="0"/>
              <a:t>No miniconto, tudo que é acessório é suprimido, de acordo com o efeito que se deseja conferir ao leitor. </a:t>
            </a:r>
          </a:p>
          <a:p>
            <a:r>
              <a:rPr lang="pt-BR" dirty="0"/>
              <a:t>A concisão, o subtexto, a narratividade e a ausência </a:t>
            </a:r>
            <a:br>
              <a:rPr lang="pt-BR" dirty="0"/>
            </a:br>
            <a:r>
              <a:rPr lang="pt-BR" dirty="0"/>
              <a:t>de descrições são algumas características desse gênero textual.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114294" y="4783254"/>
            <a:ext cx="9509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Melissa Garabeli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57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Orações coordenadas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um período composto por coordenação, as orações apresentam estrutura sintática independente, isto é, não funcionam como termos de outra oração nem têm uma oração como um de seus termos. </a:t>
            </a:r>
          </a:p>
          <a:p>
            <a:r>
              <a:rPr lang="pt-BR" dirty="0"/>
              <a:t>Essas orações recebem o nome de </a:t>
            </a:r>
            <a:r>
              <a:rPr lang="pt-BR" b="1" dirty="0"/>
              <a:t>orações coordenadas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07" y="3773353"/>
            <a:ext cx="7568021" cy="24147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669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474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Orações coordenadas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90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Período composto por coordenação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período formado por orações coordenadas é denominado </a:t>
            </a:r>
            <a:r>
              <a:rPr lang="pt-BR" b="1" dirty="0"/>
              <a:t>período composto por coordenação</a:t>
            </a:r>
            <a:r>
              <a:rPr lang="pt-BR" dirty="0"/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2" y="3205714"/>
            <a:ext cx="10024047" cy="14141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78" y="4391246"/>
            <a:ext cx="1956959" cy="201555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88646" y="5291298"/>
            <a:ext cx="1002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Carmen Martinez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779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324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TrasandinaBook</vt:lpstr>
      <vt:lpstr>Tema do Office</vt:lpstr>
      <vt:lpstr> Unidade 1</vt:lpstr>
      <vt:lpstr>Conto</vt:lpstr>
      <vt:lpstr>Neologismo</vt:lpstr>
      <vt:lpstr>Estrangeirismo</vt:lpstr>
      <vt:lpstr>Miniconto</vt:lpstr>
      <vt:lpstr>Orações coordenadas </vt:lpstr>
      <vt:lpstr>Orações coordenadas</vt:lpstr>
      <vt:lpstr>Período composto por coordenação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João Paulo Bortoluci</cp:lastModifiedBy>
  <cp:revision>52</cp:revision>
  <dcterms:created xsi:type="dcterms:W3CDTF">2019-02-21T18:53:00Z</dcterms:created>
  <dcterms:modified xsi:type="dcterms:W3CDTF">2020-04-03T16:44:22Z</dcterms:modified>
</cp:coreProperties>
</file>